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152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59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832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832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51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4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25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764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124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26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36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3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78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908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50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772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2840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348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832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832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012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817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84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6635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271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57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364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36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2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53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9984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7038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8031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5008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832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94832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675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576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55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6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306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0365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074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36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360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9297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651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1741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9323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8142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7948320" y="182556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94832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88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36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09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288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53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800" b="0" strike="noStrike" spc="-1" smtClean="0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17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4000" y="1122480"/>
            <a:ext cx="914352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fld id="{B5AB613E-0267-4299-8CBA-7C76A1F1ADE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72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fld id="{79ED08A7-DB70-4A59-8F49-D9565364267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9636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1840" y="1709640"/>
            <a:ext cx="10515360" cy="2852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1840" y="4589640"/>
            <a:ext cx="10515360" cy="1499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8B8B8B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18CE35A-2D45-4D82-8967-A4A2EBD5ED5E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t>12/6/2022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72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C8E0CE-6C0E-4C22-A6AC-CB625093DBFC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3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2AB7966-4192-42B5-88C5-D7F3EAA8B29D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t>12/6/2022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72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11C54EF-9524-4AC1-B8CC-539E0FF50E92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92594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767800C-103A-47E7-AAB2-74BECE8B000D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t>12/6/2022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720" y="6356520"/>
            <a:ext cx="27427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89FCF4-B298-4943-901F-7D450AA7288B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240" algn="l" defTabSz="914400" rtl="0" eaLnBrk="1" latinLnBrk="0" hangingPunct="1">
        <a:lnSpc>
          <a:spcPct val="100000"/>
        </a:lnSpc>
        <a:spcBef>
          <a:spcPts val="1001"/>
        </a:spcBef>
        <a:buClr>
          <a:srgbClr val="00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2025" y="5029200"/>
            <a:ext cx="272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20-3-01ис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Ульяна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322174" y="1005290"/>
            <a:ext cx="10515360" cy="4350960"/>
          </a:xfrm>
        </p:spPr>
        <p:txBody>
          <a:bodyPr>
            <a:normAutofit/>
          </a:bodyPr>
          <a:lstStyle/>
          <a:p>
            <a:pPr marL="108000" indent="0" algn="ctr">
              <a:buNone/>
            </a:pP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-педагогика как технология инклюзивного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2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1537327" y="1690200"/>
            <a:ext cx="10515360" cy="43509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активно идет развитие речи, мышления и воображения;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развитие коммуникативных навыков;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активизируются воля и внимание;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уверенность в себе;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координация;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улучшение работоспособности;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менее подверженными стрессу.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направление психолого-педагогического сопровождения детей с ОВЗ различных возрастных категорий демонстрирует следующие результаты: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600199" y="0"/>
            <a:ext cx="10313895" cy="4350960"/>
          </a:xfrm>
        </p:spPr>
        <p:txBody>
          <a:bodyPr/>
          <a:lstStyle/>
          <a:p>
            <a:pPr marL="108000" indent="0" algn="just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система воспитания здорового ребёнка до и после рождения, построенная на непрерывном развитии его музыкально-эмоционального интеллекта. Название происходит от латинских слов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звук и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рождённый (музыка рождения).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1" y="3769098"/>
            <a:ext cx="4329954" cy="288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0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530" y="0"/>
            <a:ext cx="10183546" cy="132516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основные ступени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(М.Л. Лазарева)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1533535" y="1325160"/>
            <a:ext cx="10528477" cy="5277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Основным фактором воздействия при применении метода является голос (пение) беременной женщины, который сопровождается специально разработанными тактильными и двигательными упражнениями и выступает в качестве инструмента эмоционально-дыхательного тренинга матери и плода. При этом происходит адаптация сердечно-сосудистой системы плода к дыхательно-двигательным нагрузкам, формируются биоритмы дородовой и послеродовой жизни.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Интоника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качестве сенсорных факторов, стимулирующих дыхание и движение ребенка, используется звук и цвет.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«Здравствуй»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данном курсе разработан механизм формирования социальной мотивации здоровья. Метод основан на музыкальной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дыхания, предполагающей постоянный дозированный эмоционально-дыхательно-двигательный тренинг ребенка.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0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09" y="-145949"/>
            <a:ext cx="10156652" cy="132516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законы (принципы)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331258" y="887506"/>
            <a:ext cx="10730753" cy="5809129"/>
          </a:xfrm>
        </p:spPr>
        <p:txBody>
          <a:bodyPr>
            <a:normAutofit/>
          </a:bodyPr>
          <a:lstStyle/>
          <a:p>
            <a:pPr marL="514350" indent="-514350" algn="just">
              <a:buAutoNum type="romanU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подтверждения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речи, или Закон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личности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закона заключается в том, что беременная женщина должна отвечать (голосом, прикосновениями или движением) на любое ощущаемое ей шевеление своего ребенка, исключая ночное время.</a:t>
            </a:r>
          </a:p>
          <a:p>
            <a:pPr marL="514350" indent="-514350" algn="just">
              <a:buAutoNum type="romanU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формирования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звуковой матрицы окружающего мира.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обеспечивает звукообразное знакомство «малыша» с явлениями окружающего мира. Мама с помощью своего голоса, речи, музыкальных инструментов знакомит малыша с окружающим миром через звуковые образы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звукосенсорные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эталоны, формируя в его организме определенные, рефлекторно закрепленные состояния.</a:t>
            </a:r>
          </a:p>
          <a:p>
            <a:pPr marL="514350" indent="-514350" algn="just">
              <a:buAutoNum type="romanU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постнатального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повторапренатального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рождения весь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повторяется и закрепляется в деятельности ребенка.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Сонатал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-педагогика предполагает повтор и сенсорное (аудиовизуальное) закрепление всего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опыта. </a:t>
            </a:r>
          </a:p>
          <a:p>
            <a:pPr marL="514350" indent="-514350" algn="just">
              <a:buAutoNum type="romanU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подтверждения детской (вокальной и вербальной) речи ребенка после рождения.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этого закона заключается в том, что каждый новый звук, слог, слово или фраза ребенка обязательно фиксируется (с помощью аудиозаписи и на бумаге в виде написанного слова и нарисованного образа) и предъявляется ребенку (в виде прослушивания этих аудиозаписей и просматривания рисунков).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циклов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54979" y="1328019"/>
            <a:ext cx="5131200" cy="527448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сердца»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1-ый месяц происходят 3 знаковых события: зачатие, имплантация и сердцебиение, поэтому программа направлена на актуализацию окружающих звуков, и, прежде всего, материнского и детского сердца, а также на стимуляцию и поддержку сердечной деятельности плода.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воды»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 2-ой месяц внутриутробного развития ребенок начинает двигать ручками и ножками и ощущать водную среду своего обитания, колебания околоплодных вод.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дыхания»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примерно на третьем месяце у ребенка формируются первичные навыки дыхательных рефлексов: открывает рот, начинает формироваться голосовой аппарат, фиксируются первые попытки сосательных и глотательных навыков.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«Ритмы дня»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4-ый месяц дородового детства – на данном этапе идет формирование независимого процесса пищеварения.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6603078" y="1489383"/>
            <a:ext cx="5131200" cy="49517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«Музыка движения»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примерно 16–18-ая неделя (5-ый месяц) – это время, когда мама начинает ощущать первое шевеление ребенка.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«Музыка общения» (игры)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6–7-ой месяцы – подключаются зрительная и слуховая чувствительность (реакция на яркий свет, резкий звук), достаточная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двигательного аппарата – все это дает возможность введения звуковых, тактильных, двигательных и световых игр.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«Музыка мысли» (развития)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8–9-ый месяцы – продолжается развитие мозга, ребенок чувствует настроение матери и реагирует на него, начинает дифференцировать внешние звуки (различать их), совершенствуется слуховой аппарат, различает интонацию.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«Музыка родов»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38–40-ая неделя – идет непосредственно психологическая подготовка к предстоящим родам, настрой на благополучное разрешение беременности, готовность к грудному вскармливанию и т.д.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09296"/>
      </p:ext>
    </p:extLst>
  </p:cSld>
  <p:clrMapOvr>
    <a:masterClrMapping/>
  </p:clrMapOvr>
</p:sld>
</file>

<file path=ppt/theme/theme1.xml><?xml version="1.0" encoding="utf-8"?>
<a:theme xmlns:a="http://schemas.openxmlformats.org/drawingml/2006/main" name="ноты + цв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ноты + цветы</Template>
  <TotalTime>69</TotalTime>
  <Words>681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a_Romanus</vt:lpstr>
      <vt:lpstr>Arial</vt:lpstr>
      <vt:lpstr>DejaVu Sans</vt:lpstr>
      <vt:lpstr>Symbol</vt:lpstr>
      <vt:lpstr>Times New Roman</vt:lpstr>
      <vt:lpstr>Wingdings</vt:lpstr>
      <vt:lpstr>ноты + цветы</vt:lpstr>
      <vt:lpstr>1_Тема Office</vt:lpstr>
      <vt:lpstr>2_Тема Office</vt:lpstr>
      <vt:lpstr>3_Тема Office</vt:lpstr>
      <vt:lpstr>Презентация PowerPoint</vt:lpstr>
      <vt:lpstr>Данное направление психолого-педагогического сопровождения детей с ОВЗ различных возрастных категорий демонстрирует следующие результаты: </vt:lpstr>
      <vt:lpstr>Презентация PowerPoint</vt:lpstr>
      <vt:lpstr>3 основные ступени Сонатал-педагогики  (М.Л. Лазарева)</vt:lpstr>
      <vt:lpstr>Основные законы (принципы) Сонатал-педагогики</vt:lpstr>
      <vt:lpstr>8  циклов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Valentina</cp:lastModifiedBy>
  <cp:revision>8</cp:revision>
  <dcterms:created xsi:type="dcterms:W3CDTF">2022-12-06T06:25:59Z</dcterms:created>
  <dcterms:modified xsi:type="dcterms:W3CDTF">2022-12-06T07:35:56Z</dcterms:modified>
</cp:coreProperties>
</file>