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8" r:id="rId4"/>
    <p:sldId id="260" r:id="rId5"/>
    <p:sldId id="263" r:id="rId6"/>
    <p:sldId id="276" r:id="rId7"/>
    <p:sldId id="277" r:id="rId8"/>
    <p:sldId id="261" r:id="rId9"/>
    <p:sldId id="278" r:id="rId10"/>
    <p:sldId id="264" r:id="rId11"/>
    <p:sldId id="279" r:id="rId12"/>
    <p:sldId id="265" r:id="rId13"/>
    <p:sldId id="266" r:id="rId14"/>
    <p:sldId id="280" r:id="rId15"/>
    <p:sldId id="267" r:id="rId16"/>
    <p:sldId id="268" r:id="rId17"/>
    <p:sldId id="269" r:id="rId18"/>
    <p:sldId id="272" r:id="rId19"/>
    <p:sldId id="270" r:id="rId20"/>
    <p:sldId id="271" r:id="rId21"/>
    <p:sldId id="273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70F9-73E2-4913-A5AE-FBD0819C7BA5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A83CC-9BD5-4FB8-88AD-BB5816691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83CC-9BD5-4FB8-88AD-BB5816691B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0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4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5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4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9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7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1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A3E2-B3BC-405C-B9F2-F216C1053F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3257-38ED-4222-988F-383B7C5B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jpeg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49324"/>
              </p:ext>
            </p:extLst>
          </p:nvPr>
        </p:nvGraphicFramePr>
        <p:xfrm>
          <a:off x="683568" y="908720"/>
          <a:ext cx="7920880" cy="3917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2" action="ppaction://hlinksldjump"/>
                        </a:rPr>
                        <a:t>10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3" action="ppaction://hlinksldjump"/>
                        </a:rPr>
                        <a:t>20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4" action="ppaction://hlinksldjump"/>
                        </a:rPr>
                        <a:t>30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5" action="ppaction://hlinksldjump"/>
                        </a:rPr>
                        <a:t>40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Формулы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6" action="ppaction://hlinksldjump"/>
                        </a:rPr>
                        <a:t>10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7" action="ppaction://hlinksldjump"/>
                        </a:rPr>
                        <a:t>20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8" action="ppaction://hlinksldjump"/>
                        </a:rPr>
                        <a:t>30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9" action="ppaction://hlinksldjump"/>
                        </a:rPr>
                        <a:t>40</a:t>
                      </a:r>
                      <a:endParaRPr lang="ru-R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10" action="ppaction://hlinksldjump"/>
                        </a:rPr>
                        <a:t>10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11" action="ppaction://hlinksldjump"/>
                        </a:rPr>
                        <a:t>20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12" action="ppaction://hlinksldjump"/>
                        </a:rPr>
                        <a:t>30</a:t>
                      </a:r>
                      <a:endParaRPr lang="ru-RU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ПОВТОРЕНИЕ ИЗ МАТЕМАТИКИ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61048"/>
            <a:ext cx="1853952" cy="118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алее 5">
            <a:hlinkClick r:id="rId14" action="ppaction://hlinksldjump" highlightClick="1"/>
          </p:cNvPr>
          <p:cNvSpPr/>
          <p:nvPr/>
        </p:nvSpPr>
        <p:spPr>
          <a:xfrm>
            <a:off x="6994903" y="3829821"/>
            <a:ext cx="288032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Формулы 40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01" y="3212976"/>
            <a:ext cx="2335136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05273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Объем прямой призмы?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31069" r="4747" b="9672"/>
          <a:stretch/>
        </p:blipFill>
        <p:spPr bwMode="auto">
          <a:xfrm>
            <a:off x="323528" y="1772816"/>
            <a:ext cx="6317673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683568" y="6237312"/>
            <a:ext cx="576064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10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15271" r="4424" b="15638"/>
          <a:stretch/>
        </p:blipFill>
        <p:spPr bwMode="auto">
          <a:xfrm>
            <a:off x="4283968" y="1196752"/>
            <a:ext cx="4616756" cy="434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340768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Сколько досок в пачке?</a:t>
            </a:r>
            <a:endParaRPr lang="ru-RU" sz="4400" dirty="0"/>
          </a:p>
        </p:txBody>
      </p:sp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395536" y="5805264"/>
            <a:ext cx="936104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5936" y="551723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6*14=  84 доски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296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Задача 20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Доска имеет форму прямоугольного параллелепипеда.</a:t>
            </a:r>
          </a:p>
          <a:p>
            <a:r>
              <a:rPr lang="ru-RU" sz="4400" dirty="0" smtClean="0"/>
              <a:t>Объем одной доски 144 куб см, площадь основания 12 см. Найти длину доски. </a:t>
            </a:r>
            <a:endParaRPr lang="ru-RU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34" y="476672"/>
            <a:ext cx="3700095" cy="37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467544" y="5877272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9952" y="537321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144: 12=12 см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558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30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Перечислить все меры длины</a:t>
            </a:r>
            <a:endParaRPr lang="ru-RU" sz="4400" dirty="0"/>
          </a:p>
        </p:txBody>
      </p:sp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467544" y="573325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992" y="393305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ММ, СМ, ДМ, </a:t>
            </a:r>
            <a:r>
              <a:rPr lang="ru-RU" sz="4400" dirty="0" smtClean="0"/>
              <a:t>КМ</a:t>
            </a:r>
            <a:endParaRPr lang="ru-RU" sz="4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2132856"/>
            <a:ext cx="3513823" cy="34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ЗАПОМНИ   И </a:t>
            </a:r>
            <a:br>
              <a:rPr lang="ru-RU" dirty="0" smtClean="0"/>
            </a:br>
            <a:r>
              <a:rPr lang="ru-RU" dirty="0" smtClean="0"/>
              <a:t>ПРИМЕНЯЙ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53"/>
          <a:stretch/>
        </p:blipFill>
        <p:spPr bwMode="auto">
          <a:xfrm>
            <a:off x="467544" y="1556792"/>
            <a:ext cx="824731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4993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5207978" cy="391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339181"/>
            <a:ext cx="40576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212468" cy="289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Призма 10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18" y="1601369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01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Какая призма получиться из данной  развертки?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Управляющая кнопка: далее 4">
            <a:hlinkClick r:id="" action="ppaction://hlinkshowjump?jump=firstslide" highlightClick="1"/>
          </p:cNvPr>
          <p:cNvSpPr/>
          <p:nvPr/>
        </p:nvSpPr>
        <p:spPr>
          <a:xfrm>
            <a:off x="971600" y="5301208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41976" y="5553236"/>
            <a:ext cx="228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КУБ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038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334335" cy="37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5070723" cy="399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616913" cy="521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3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968552" cy="4493890"/>
          </a:xfrm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6012160" y="522920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ПРИЗМА 20</a:t>
            </a:r>
            <a:br>
              <a:rPr lang="ru-RU" dirty="0" smtClean="0"/>
            </a:br>
            <a:r>
              <a:rPr lang="ru-RU" dirty="0" smtClean="0"/>
              <a:t>Как НАЗЫВАЕТСЯ МНОГОГРАННИК?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9132" r="62398" b="33931"/>
          <a:stretch/>
        </p:blipFill>
        <p:spPr bwMode="auto">
          <a:xfrm>
            <a:off x="2699792" y="1628800"/>
            <a:ext cx="3500328" cy="373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" action="ppaction://hlinkshowjump?jump=firstslide" highlightClick="1"/>
          </p:cNvPr>
          <p:cNvSpPr/>
          <p:nvPr/>
        </p:nvSpPr>
        <p:spPr>
          <a:xfrm>
            <a:off x="1475656" y="5814556"/>
            <a:ext cx="720080" cy="4227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28184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Прямоугольный параллелепипед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5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Призма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89640" cy="8640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/>
              <a:t>Сколько боковых ребер имеет призма?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772816"/>
            <a:ext cx="48965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" action="ppaction://hlinkshowjump?jump=firstslide" highlightClick="1"/>
          </p:cNvPr>
          <p:cNvSpPr/>
          <p:nvPr/>
        </p:nvSpPr>
        <p:spPr>
          <a:xfrm>
            <a:off x="611560" y="6309320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24128" y="534433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ТРИ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372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ПРИЗМА 30</a:t>
            </a:r>
            <a:br>
              <a:rPr lang="ru-RU" dirty="0" smtClean="0"/>
            </a:br>
            <a:r>
              <a:rPr lang="ru-RU" dirty="0" smtClean="0"/>
              <a:t>КАК НАЗЫВАЮТСЯ ПРИЗМЫ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t="20620" r="13123" b="10607"/>
          <a:stretch/>
        </p:blipFill>
        <p:spPr bwMode="auto">
          <a:xfrm>
            <a:off x="2051720" y="1484784"/>
            <a:ext cx="5264727" cy="370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573325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ПРАВИЛЬНЫЕ ПРИЗМЫ</a:t>
            </a:r>
            <a:endParaRPr lang="ru-RU" sz="3200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539552" y="6165304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4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ПРИЗМА 40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5777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КАКИЕ ПРИЗМЫ  ПРЕДСТАВЛЕНЫ?</a:t>
            </a:r>
            <a:endParaRPr lang="ru-RU" sz="4400" dirty="0"/>
          </a:p>
        </p:txBody>
      </p:sp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467544" y="6021288"/>
            <a:ext cx="61206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00429" y="602128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ЧЕТЫРЕХУГОЛЬНЫЕ ПРЯМЫЕ ПРИЗМЫ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41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ФОРМУЛЫ 10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2" t="46378" r="6973" b="13965"/>
          <a:stretch/>
        </p:blipFill>
        <p:spPr bwMode="auto">
          <a:xfrm>
            <a:off x="3924402" y="622524"/>
            <a:ext cx="4103982" cy="352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052736"/>
            <a:ext cx="43214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НАЗОВИТЕ </a:t>
            </a:r>
          </a:p>
          <a:p>
            <a:r>
              <a:rPr lang="ru-RU" sz="4400" dirty="0" smtClean="0"/>
              <a:t>ФОРМУЛУ </a:t>
            </a:r>
          </a:p>
          <a:p>
            <a:r>
              <a:rPr lang="ru-RU" sz="4400" dirty="0" smtClean="0"/>
              <a:t>ОБЪЕМА </a:t>
            </a:r>
          </a:p>
          <a:p>
            <a:r>
              <a:rPr lang="ru-RU" sz="4400" dirty="0" smtClean="0"/>
              <a:t>КУБА</a:t>
            </a:r>
            <a:endParaRPr lang="ru-RU" sz="4400" dirty="0"/>
          </a:p>
        </p:txBody>
      </p:sp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395536" y="5805264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2"/>
          <a:stretch/>
        </p:blipFill>
        <p:spPr bwMode="auto">
          <a:xfrm>
            <a:off x="-145772" y="836712"/>
            <a:ext cx="93245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20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Формула объема прямоугольного параллелепипеда?</a:t>
            </a:r>
            <a:endParaRPr lang="ru-RU" sz="4400" dirty="0"/>
          </a:p>
        </p:txBody>
      </p:sp>
      <p:sp>
        <p:nvSpPr>
          <p:cNvPr id="6" name="Управляющая кнопка: назад 5">
            <a:hlinkClick r:id="" action="ppaction://hlinkshowjump?jump=firstslide" highlightClick="1"/>
          </p:cNvPr>
          <p:cNvSpPr/>
          <p:nvPr/>
        </p:nvSpPr>
        <p:spPr>
          <a:xfrm>
            <a:off x="323528" y="6165304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4286" r="12626" b="18811"/>
          <a:stretch/>
        </p:blipFill>
        <p:spPr bwMode="auto">
          <a:xfrm>
            <a:off x="251520" y="1196752"/>
            <a:ext cx="82089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 30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6635080" cy="1008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/>
              <a:t>Что такое объем тела?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060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зад 3">
            <a:hlinkClick r:id="" action="ppaction://hlinkshowjump?jump=firstslide" highlightClick="1"/>
          </p:cNvPr>
          <p:cNvSpPr/>
          <p:nvPr/>
        </p:nvSpPr>
        <p:spPr>
          <a:xfrm>
            <a:off x="611560" y="6093296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1720" y="58476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количественная характеристика пространства, занимаемого телом или веществом.</a:t>
            </a:r>
          </a:p>
        </p:txBody>
      </p:sp>
    </p:spTree>
    <p:extLst>
      <p:ext uri="{BB962C8B-B14F-4D97-AF65-F5344CB8AC3E}">
        <p14:creationId xmlns:p14="http://schemas.microsoft.com/office/powerpoint/2010/main" val="42132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144</Words>
  <Application>Microsoft Office PowerPoint</Application>
  <PresentationFormat>Экран (4:3)</PresentationFormat>
  <Paragraphs>53</Paragraphs>
  <Slides>22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Призма 10</vt:lpstr>
      <vt:lpstr>ПРИЗМА 20 Как НАЗЫВАЕТСЯ МНОГОГРАННИК? </vt:lpstr>
      <vt:lpstr>Призма 30</vt:lpstr>
      <vt:lpstr>ПРИЗМА 30 КАК НАЗЫВАЮТСЯ ПРИЗМЫ</vt:lpstr>
      <vt:lpstr>ПРИЗМА 40</vt:lpstr>
      <vt:lpstr>Презентация PowerPoint</vt:lpstr>
      <vt:lpstr>ФОРМУЛА 20</vt:lpstr>
      <vt:lpstr>ФОРМУЛА  30</vt:lpstr>
      <vt:lpstr>Формулы 40</vt:lpstr>
      <vt:lpstr>Задача 10</vt:lpstr>
      <vt:lpstr>Задача 20</vt:lpstr>
      <vt:lpstr>ЗАДАЧА 30</vt:lpstr>
      <vt:lpstr>ЗАПОМНИ   И  ПРИМЕНЯЙ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2022-03-17T14:39:13Z</dcterms:created>
  <dcterms:modified xsi:type="dcterms:W3CDTF">2022-03-21T07:26:52Z</dcterms:modified>
</cp:coreProperties>
</file>