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5" r:id="rId28"/>
    <p:sldId id="286" r:id="rId29"/>
    <p:sldId id="295" r:id="rId30"/>
    <p:sldId id="287" r:id="rId31"/>
    <p:sldId id="288" r:id="rId32"/>
    <p:sldId id="289" r:id="rId33"/>
    <p:sldId id="293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14" autoAdjust="0"/>
  </p:normalViewPr>
  <p:slideViewPr>
    <p:cSldViewPr>
      <p:cViewPr>
        <p:scale>
          <a:sx n="78" d="100"/>
          <a:sy n="78" d="100"/>
        </p:scale>
        <p:origin x="-91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EF3C-EA79-4853-A181-652780124956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D55B-13DB-405F-B678-54EB9B42D6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41.jpeg"/><Relationship Id="rId5" Type="http://schemas.openxmlformats.org/officeDocument/2006/relationships/image" Target="../media/image46.jpeg"/><Relationship Id="rId10" Type="http://schemas.openxmlformats.org/officeDocument/2006/relationships/image" Target="../media/image40.pn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«Органы чувств человека»</a:t>
            </a:r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Презентация для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детей старшего дошкольного возраста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</p:txBody>
      </p:sp>
      <p:pic>
        <p:nvPicPr>
          <p:cNvPr id="5122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3744416" cy="37838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АЗБУКА  ДЛЯ СЛЕПЫХ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C:\Users\1\Desktop\Мама\Безымянный.jpg"/>
          <p:cNvPicPr>
            <a:picLocks noGrp="1"/>
          </p:cNvPicPr>
          <p:nvPr>
            <p:ph idx="1"/>
          </p:nvPr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83568" y="1340768"/>
            <a:ext cx="7776864" cy="4896544"/>
          </a:xfrm>
          <a:prstGeom prst="rect">
            <a:avLst/>
          </a:prstGeom>
          <a:solidFill>
            <a:schemeClr val="accent5">
              <a:lumMod val="20000"/>
              <a:lumOff val="80000"/>
              <a:alpha val="97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ЧИТАЕМ ПАЛЬЧИКАМИ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10" descr="C:\Users\1\Desktop\Мама\фотки сад\мама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5400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Мама\фотки сад\пап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6"/>
            <a:ext cx="5400000" cy="200769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228184" y="1556792"/>
            <a:ext cx="2123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9552" y="5589240"/>
            <a:ext cx="2267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ЧИТАЕМ ПАЛЬЧИКАМИ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C:\Users\1\Desktop\Мама\фотки сад\ночь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400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1\Desktop\Мама\фотки сад\день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5400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5733256"/>
            <a:ext cx="1835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НОЧЬ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44208" y="3068960"/>
            <a:ext cx="1835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619500" cy="3657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№2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Оля слушает в лесу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кричит кукушка,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для этого нужны нашей Оле…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УШИ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63888" y="5733256"/>
            <a:ext cx="197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1\Desktop\Мама\Картинки(солонка,лимон....)\ухо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2952750" cy="42195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6" name="Picture 4" descr="C:\Users\1\Desktop\Мама\Картинки(солонка,лимон....)\ухо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952750" cy="42195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СЛЫШИМ?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664000" cy="385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664000" cy="385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Содержимое 11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27717" r="14488"/>
          <a:stretch>
            <a:fillRect/>
          </a:stretch>
        </p:blipFill>
        <p:spPr bwMode="auto">
          <a:xfrm>
            <a:off x="3275856" y="1844824"/>
            <a:ext cx="2664296" cy="385420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ВНУТРИ?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2843808" y="2492896"/>
            <a:ext cx="720080" cy="72008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4211960" y="2420888"/>
            <a:ext cx="720080" cy="72008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5580112" y="2420888"/>
            <a:ext cx="720080" cy="72008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уб 9"/>
          <p:cNvSpPr/>
          <p:nvPr/>
        </p:nvSpPr>
        <p:spPr>
          <a:xfrm>
            <a:off x="2843808" y="3717032"/>
            <a:ext cx="720080" cy="72008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Куб 10"/>
          <p:cNvSpPr/>
          <p:nvPr/>
        </p:nvSpPr>
        <p:spPr>
          <a:xfrm>
            <a:off x="4211960" y="3717032"/>
            <a:ext cx="720080" cy="72008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Куб 11"/>
          <p:cNvSpPr/>
          <p:nvPr/>
        </p:nvSpPr>
        <p:spPr>
          <a:xfrm>
            <a:off x="5580112" y="3645024"/>
            <a:ext cx="720080" cy="72008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69160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84784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140968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797152"/>
            <a:ext cx="162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ПРАВИЛЬНЫЙ ОТВЕТ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1925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1030522" cy="8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3056"/>
            <a:ext cx="1161934" cy="8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1240403" cy="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1104681" cy="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1081617" cy="8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861048"/>
            <a:ext cx="1136007" cy="8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4427984" y="234888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63688" y="2348880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64288" y="2276872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763688" y="5085184"/>
            <a:ext cx="57606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355976" y="5085184"/>
            <a:ext cx="576064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164288" y="5085184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АЗБУКА ЖЕСТОВ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124744"/>
            <a:ext cx="8424936" cy="525658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МОГУ «СКАЗАТЬ» СВОЁ ИМЯ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 descr="C:\Users\1\Desktop\Мама\фотки сад\и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24847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И ЗАДАЧИ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Познакомить детей с органами чувств, их значением для человека.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Познакомить детей с тем, как люди с ограниченными возможностями (слабовидящие, слепые, глухие, немые) общаются в обществе.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Развивать навыки исследовательской деятельности, познавательной активности.</a:t>
            </a:r>
          </a:p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Воспитывать бережное отношение детей к своему здоровью.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№3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двух светил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середине я один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43808" y="5661248"/>
            <a:ext cx="3131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ОБОНЯНИЕ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Users\1\Desktop\Мама\Картинки(солонка,лимон....)\но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543" y="1412875"/>
            <a:ext cx="4098352" cy="40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ЧУВСТВУЕМ НОСОМ?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Содержимое 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933700" cy="44005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1\Desktop\Мама\Картинки(солонка,лимон....)\но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392487" cy="446449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Мама\Картинки(солонка,лимон....)\паров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3267604" cy="3302000"/>
          </a:xfrm>
          <a:prstGeom prst="rect">
            <a:avLst/>
          </a:prstGeom>
          <a:noFill/>
        </p:spPr>
      </p:pic>
      <p:pic>
        <p:nvPicPr>
          <p:cNvPr id="7170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№4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во рту,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не проглотишь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ЯЗЫК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779912" y="5805264"/>
            <a:ext cx="1907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ВКУС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1\Desktop\Мама\Картинки(солонка,лимон....)\язы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710"/>
            <a:ext cx="3671888" cy="403150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ОПРЕДЕЛИ НА ВКУС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376264" cy="223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1\Desktop\Мама\Картинки(солонка,лимон....)\крек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387105" cy="230425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384000" cy="2304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 descr="C:\Users\1\Desktop\Мама\Картинки(солонка,лимон....)\мё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399159" cy="223224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420888"/>
            <a:ext cx="2016224" cy="26642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Правильный ответ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112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556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6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:\Users\1\Desktop\Мама\Картинки(солонка,лимон....)\кек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Мама\Картинки(солонка,лимон....)\Безымянны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Мама\Картинки(солонка,лимон....)\лимо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Мама\Картинки(солонка,лимон....)\ягод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64502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Мама\Картинки(солонка,лимон....)\солнце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4482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085184"/>
            <a:ext cx="1188000" cy="90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149080"/>
            <a:ext cx="760730" cy="1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Desktop\Мама\Картинки(солонка,лимон....)\крекер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420888"/>
            <a:ext cx="1188000" cy="90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085184"/>
            <a:ext cx="1188000" cy="88455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C:\Users\1\Desktop\Мама\Картинки(солонка,лимон....)\мёд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2564904"/>
            <a:ext cx="1188000" cy="88455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№5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Любят труд,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терпят скуки,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умеют наши…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987824" y="5733256"/>
            <a:ext cx="2843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ОСЯЗАНИЕ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C:\Users\1\Desktop\Мама\Картинки(солонка,лимон....)\ру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955" y="1773238"/>
            <a:ext cx="5894552" cy="37433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ДЕЛАЕМ РУКАМИ?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3168000" cy="234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2371725" cy="37338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3168000" cy="244827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Мама\Картинки(солонка,лимон....)\парово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611" y="2997200"/>
            <a:ext cx="3267604" cy="330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СТАНЦИЯ №1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131840" y="1412776"/>
            <a:ext cx="5328592" cy="331236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папу,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маму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небо и              леса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Помогают нам…</a:t>
            </a:r>
            <a:r>
              <a:rPr lang="ru-RU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732240" y="332656"/>
            <a:ext cx="2160240" cy="19442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ОЩУЩАЕМ РУКАМИ?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3" name="Picture 1" descr="C:\Users\1\Desktop\Мама\фотки сад\ёж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038600" cy="29982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194" name="Picture 2" descr="C:\Users\1\Desktop\Мама\фотки сад\руки.jpg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176000" cy="3024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869160"/>
            <a:ext cx="1428750" cy="13430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1431290" cy="13436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 ОРГАНЫ ЧУВСТВ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1484784"/>
            <a:ext cx="5688632" cy="453650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ПРАВИЛА ГИГИЕНЫ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303748" y="5013176"/>
            <a:ext cx="4536504" cy="11849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Содержать в чистоте</a:t>
            </a:r>
            <a:endParaRPr lang="ru-RU" sz="3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5" name="Picture 1" descr="C:\Users\1\Desktop\Мама\фотки сад\чи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1484784"/>
            <a:ext cx="5400600" cy="338437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ПРАВИЛА ГИГИЕНЫ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286000" cy="1905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2232248" cy="1800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24357" t="27213" r="20997"/>
          <a:stretch>
            <a:fillRect/>
          </a:stretch>
        </p:blipFill>
        <p:spPr bwMode="auto">
          <a:xfrm>
            <a:off x="3707904" y="1988840"/>
            <a:ext cx="2342264" cy="346648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628800"/>
            <a:ext cx="1529075" cy="19442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861048"/>
            <a:ext cx="1431290" cy="134366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365104"/>
            <a:ext cx="1368152" cy="158417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ВСЕМ</a:t>
            </a:r>
            <a:endParaRPr lang="ru-RU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43894"/>
            <a:ext cx="3810000" cy="38385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ГЛАЗА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31840" y="5157192"/>
            <a:ext cx="2555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ЗРЕНИЕ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345" y="2303145"/>
            <a:ext cx="5909310" cy="225171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МЫ ВИДИМ?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960000" cy="432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Users\1\Desktop\Мама\Картинки(солонка,лимон....)\коллаж.jpg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960000" cy="4320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320480" cy="3343027"/>
          </a:xfrm>
          <a:prstGeom prst="ellips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ПОМОЩНИКИ НЕЗРЯЧИХ И СЛАБОВИДЯЩИХ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5157192"/>
            <a:ext cx="3816424" cy="148867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520280" cy="34563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7649" name="Picture 1" descr="C:\Users\1\Desktop\Мама\фотки сад\Безымян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528392" cy="34563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10000" cy="26642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960440" cy="28083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2656"/>
            <a:ext cx="2857500" cy="26642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2854325" cy="28543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КНИГИ ДЛЯ СЛЕПЫХ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100264" cy="33123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104000" cy="3312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227</Words>
  <Application>Microsoft Office PowerPoint</Application>
  <PresentationFormat>Экран (4:3)</PresentationFormat>
  <Paragraphs>100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«Органы чувств человека» Презентация для детей старшего дошкольного возраста</vt:lpstr>
      <vt:lpstr>ЦЕЛИ И ЗАДАЧИ</vt:lpstr>
      <vt:lpstr>СТАНЦИЯ №1</vt:lpstr>
      <vt:lpstr>ГЛАЗА</vt:lpstr>
      <vt:lpstr>ЧТО МЫ ВИДИМ?</vt:lpstr>
      <vt:lpstr>Презентация PowerPoint</vt:lpstr>
      <vt:lpstr>ПОМОЩНИКИ НЕЗРЯЧИХ И СЛАБОВИДЯЩИХ</vt:lpstr>
      <vt:lpstr>Презентация PowerPoint</vt:lpstr>
      <vt:lpstr>КНИГИ ДЛЯ СЛЕПЫХ</vt:lpstr>
      <vt:lpstr>АЗБУКА  ДЛЯ СЛЕПЫХ</vt:lpstr>
      <vt:lpstr>ЧИТАЕМ ПАЛЬЧИКАМИ</vt:lpstr>
      <vt:lpstr>ЧИТАЕМ ПАЛЬЧИКАМИ</vt:lpstr>
      <vt:lpstr>СТАНЦИЯ №2</vt:lpstr>
      <vt:lpstr>УШИ</vt:lpstr>
      <vt:lpstr>ЧТО МЫ СЛЫШИМ?</vt:lpstr>
      <vt:lpstr>ЧТО ВНУТРИ?</vt:lpstr>
      <vt:lpstr>ПРАВИЛЬНЫЙ ОТВЕТ</vt:lpstr>
      <vt:lpstr>АЗБУКА ЖЕСТОВ</vt:lpstr>
      <vt:lpstr>Я МОГУ «СКАЗАТЬ» СВОЁ ИМЯ</vt:lpstr>
      <vt:lpstr>СТАНЦИЯ №3</vt:lpstr>
      <vt:lpstr>НОС</vt:lpstr>
      <vt:lpstr>ЧТО МЫ ЧУВСТВУЕМ НОСОМ?</vt:lpstr>
      <vt:lpstr>СТАНЦИЯ №4</vt:lpstr>
      <vt:lpstr>ЯЗЫК</vt:lpstr>
      <vt:lpstr>ОПРЕДЕЛИ НА ВКУС</vt:lpstr>
      <vt:lpstr>Правильный ответ</vt:lpstr>
      <vt:lpstr>СТАНЦИЯ №5</vt:lpstr>
      <vt:lpstr>РУКИ</vt:lpstr>
      <vt:lpstr>ЧТО МЫ ДЕЛАЕМ РУКАМИ?</vt:lpstr>
      <vt:lpstr>ЧТО МЫ ОЩУЩАЕМ РУКАМИ?</vt:lpstr>
      <vt:lpstr>ВСЕ ОРГАНЫ ЧУВСТВ</vt:lpstr>
      <vt:lpstr>ПРАВИЛА ГИГИЕНЫ </vt:lpstr>
      <vt:lpstr>ПРАВИЛА ГИГИЕНЫ</vt:lpstr>
      <vt:lpstr>СПАСИБО ВСЕМ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118</cp:revision>
  <dcterms:created xsi:type="dcterms:W3CDTF">2011-10-16T18:18:41Z</dcterms:created>
  <dcterms:modified xsi:type="dcterms:W3CDTF">2015-11-12T11:59:14Z</dcterms:modified>
</cp:coreProperties>
</file>