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2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2044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ru.wikipedia.org/wiki/%D0%97%D0%B0%D0%B3%D1%80%D1%8F%D0%B7%D0%BD%D0%B5%D0%BD%D0%B8%D0%B5" TargetMode="External"/><Relationship Id="rId7" Type="http://schemas.openxmlformats.org/officeDocument/2006/relationships/hyperlink" Target="https://ru.wikipedia.org/wiki/%D0%9F%D0%B0%D0%B2%D0%BE%D0%B4%D0%BE%D0%B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u.wikipedia.org/wiki/%D0%A5%D0%B8%D0%BC%D0%B8%D1%87%D0%B5%D1%81%D0%BA%D0%B0%D1%8F_%D1%80%D0%B5%D0%B0%D0%BA%D1%86%D0%B8%D1%8F" TargetMode="External"/><Relationship Id="rId5" Type="http://schemas.openxmlformats.org/officeDocument/2006/relationships/hyperlink" Target="https://ru.wikipedia.org/wiki/%D0%9D%D0%B5%D1%84%D1%82%D0%B5%D0%BF%D1%80%D0%BE%D0%B4%D1%83%D0%BA%D1%82%D1%8B" TargetMode="External"/><Relationship Id="rId4" Type="http://schemas.openxmlformats.org/officeDocument/2006/relationships/hyperlink" Target="https://ru.wikipedia.org/wiki/%D0%97%D0%B0%D0%B3%D1%80%D1%8F%D0%B7%D0%BD%D0%B8%D1%82%D0%B5%D0%BB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400"/>
            </a:pP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endParaRPr sz="36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endParaRPr dirty="0"/>
          </a:p>
          <a:p>
            <a:pPr marL="342900" marR="0" lvl="0" indent="-3429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Природа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бесценный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всех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Загрязнение</a:t>
            </a:r>
            <a:r>
              <a:rPr lang="en-US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пресных</a:t>
            </a:r>
            <a:r>
              <a:rPr lang="en-US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</a:t>
            </a:r>
            <a:r>
              <a:rPr lang="en-US" sz="4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468312" y="12684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большинстве случаев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Загрязнение"/>
              </a:rPr>
              <a:t>загрязнение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пресных вод остаётся невидимым, поскольку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Загрязнитель"/>
              </a:rPr>
              <a:t>загрязнители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растворены в воде. Но есть и исключения: пенящиеся моющие средства, а также плавающие на поверхности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Нефтепродукты"/>
              </a:rPr>
              <a:t>нефтепродукты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неочищенные стоки. Есть несколько природных загрязнителей. Находящиеся в земле соединения алюминия попадают в систему пресных водоёмов в результате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Химическая реакция"/>
              </a:rPr>
              <a:t>химических реакций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Паводок"/>
              </a:rPr>
              <a:t>Паводки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вымывают из почвы лугов соединения магния, которые наносят огромный ущерб рыбным запасам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-close-look-of-Maniktala-Canal-on-of-the-major-problem-areas-of-water-related-pollution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668" y="3781510"/>
            <a:ext cx="5047883" cy="283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Хотим</a:t>
            </a:r>
            <a:r>
              <a:rPr lang="en-US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видеть</a:t>
            </a:r>
            <a:r>
              <a:rPr lang="en-US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      А </a:t>
            </a:r>
            <a:r>
              <a:rPr lang="en-US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видим</a:t>
            </a:r>
            <a:r>
              <a:rPr lang="en-US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reka_derevya_zelen_leto_92478_2560x1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" y="1600829"/>
            <a:ext cx="4240404" cy="3644411"/>
          </a:xfrm>
          <a:prstGeom prst="rect">
            <a:avLst/>
          </a:prstGeom>
        </p:spPr>
      </p:pic>
      <p:pic>
        <p:nvPicPr>
          <p:cNvPr id="7" name="Рисунок 6" descr="D-NcxrGX4AIPz6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047" y="1607737"/>
            <a:ext cx="4360985" cy="361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Загрязнение природы</a:t>
            </a: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4gun-1045399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18" y="1649755"/>
            <a:ext cx="6064290" cy="517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Хотим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видеть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       А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видим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200" dirty="0"/>
          </a:p>
        </p:txBody>
      </p:sp>
      <p:pic>
        <p:nvPicPr>
          <p:cNvPr id="6" name="Рисунок 5" descr="EEcl26cX4AECUK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774" y="1637881"/>
            <a:ext cx="4411226" cy="3717890"/>
          </a:xfrm>
          <a:prstGeom prst="rect">
            <a:avLst/>
          </a:prstGeom>
        </p:spPr>
      </p:pic>
      <p:pic>
        <p:nvPicPr>
          <p:cNvPr id="8" name="Рисунок 7" descr="oboik.ru_29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" y="1637882"/>
            <a:ext cx="4582050" cy="371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Последствия …</a:t>
            </a:r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Массовые заболевания  в связи с загрязнением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Гибель растений и животных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Потеря богатых ресурсов природы и потеря огромной площади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342900" marR="0" lvl="0" indent="-220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Огонь 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395287" y="13414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Ощутимое воздействие на состояние растительного покрова оказывает массовое посещение лесов туристами, следствием чего бывают лесные пожары. В этих случаях вредное влияние заключается в вытаптывании, уплотнении почвы и её загрязнении. И это приводит к засыханию растений.</a:t>
            </a:r>
            <a:endParaRPr/>
          </a:p>
        </p:txBody>
      </p:sp>
      <p:pic>
        <p:nvPicPr>
          <p:cNvPr id="5" name="Рисунок 4" descr="1527543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95" y="3961444"/>
            <a:ext cx="5054320" cy="277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80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Пожары</a:t>
            </a:r>
            <a:r>
              <a:rPr lang="en-US" sz="4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153878_5c5adc723755a5c5adc723759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174"/>
            <a:ext cx="9144000" cy="578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31652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2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 </a:t>
            </a:r>
            <a:r>
              <a:rPr lang="en-US" sz="2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чему</a:t>
            </a:r>
            <a:r>
              <a:rPr lang="en-US" sz="2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2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приводят</a:t>
            </a:r>
            <a:r>
              <a:rPr lang="en-US" sz="2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2800" dirty="0"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Рисунок 6" descr="1-3-758x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933"/>
            <a:ext cx="9144000" cy="583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2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Антропогенные</a:t>
            </a:r>
            <a:r>
              <a:rPr lang="en-US" sz="2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</a:t>
            </a:r>
            <a:r>
              <a:rPr lang="en-US" sz="2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почвы</a:t>
            </a:r>
            <a:endParaRPr sz="2400" dirty="0"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8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Плодородный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слой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формируется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антропогенных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изменений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относится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эрозия</a:t>
            </a:r>
            <a:r>
              <a:rPr lang="en-US" sz="2400" b="0" i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4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Эрозия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представляет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разрушение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снос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почвенного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покрова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потоками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ветром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распространена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разрушительна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водная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эрозия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возникает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склонах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неправильной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обработке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zasolenie-pochv-prichiny-i-sposoby-profilakti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12" y="3526971"/>
            <a:ext cx="5858188" cy="333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Вырубка</a:t>
            </a:r>
            <a:r>
              <a:rPr lang="en-US" sz="4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леса</a:t>
            </a:r>
            <a:r>
              <a:rPr lang="en-US" sz="4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Выборочные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санитарные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рубки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регулирующие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необходимые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удаления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поврежденных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больных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деревьев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существенно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влияет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видовой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лесных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биоценозов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Другое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сплошная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вырубка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древостоя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видов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растительности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самым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ареала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проекта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Всё хорошее в людях - из детства! 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истоки добра пробудить? 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Удивиться, узнать, полюбить! 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хотим, чтоб земля расцветала, 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росли, как цветы, малыши, 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для них экология стала</a:t>
            </a:r>
          </a:p>
          <a:p>
            <a:pPr marL="342900" lvl="0" indent="-342900" algn="r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96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наукой, а частью души!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ЭКОЛОГИЯ( -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логос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растительных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образуемых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сообществ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окружающей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средой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sz="14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Ухудшение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экологической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обстановки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наблюдается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отдельных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планете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Осознание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поступать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отношению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бережно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поможет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заложить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подлинное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хозяйское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живущим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существующим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рядом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обитателям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природы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к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живут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находиться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вырабатывать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привычки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грамотного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культурного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поведения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окружении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любовь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уважение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своему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Родине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должны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уникального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природного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человечества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нуждающегося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предельно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бережном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отношении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каждого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жителя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своему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ближайшему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природному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окружению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и к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планете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целом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Хотим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видеть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       А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видим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86c66b4c1e91df7d52ed2be7f98035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81499"/>
            <a:ext cx="4310742" cy="3522098"/>
          </a:xfrm>
          <a:prstGeom prst="rect">
            <a:avLst/>
          </a:prstGeom>
        </p:spPr>
      </p:pic>
      <p:pic>
        <p:nvPicPr>
          <p:cNvPr id="7" name="Рисунок 6" descr="fdd113d49539358a3d2d477151664b5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85" y="1371601"/>
            <a:ext cx="4783015" cy="354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2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Радиоактивное</a:t>
            </a:r>
            <a:r>
              <a:rPr lang="en-US" sz="2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загрязнения</a:t>
            </a:r>
            <a:r>
              <a:rPr lang="en-US" sz="2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биосферы</a:t>
            </a:r>
            <a:endParaRPr sz="2400" dirty="0"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 радиоактивных загрязнений возникла в 1945г. после взрыва атомных бомб. Запылению атмосферы способствуют и выбросы заводов, фабрик и ТЭЦ(тепловых электростанций). Очень серьезный характер приобрели последствия разрушению природных биоценозов и загрязнения окружающей среды.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1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</a:t>
            </a:r>
            <a:r>
              <a:rPr lang="en-US" sz="1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человека</a:t>
            </a:r>
            <a:r>
              <a:rPr lang="en-US" sz="1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растительный</a:t>
            </a:r>
            <a:r>
              <a:rPr lang="en-US" sz="1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животный</a:t>
            </a:r>
            <a:r>
              <a:rPr lang="en-US" sz="18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</a:t>
            </a:r>
            <a:endParaRPr sz="1800" dirty="0"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Воздействие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живую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природу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складывается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прямого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косвенного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природной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среды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выстраиваем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нашу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экологию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можем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сделать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красиво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причиняя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ей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такого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тяжкого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вреда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Давайте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жить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200" dirty="0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Deer-in-forest-summer-grass-flowers-Yellowstone-National-Park-USA_1680x1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464"/>
            <a:ext cx="9144000" cy="572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 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hlink"/>
              </a:buClr>
              <a:buSzPts val="1680"/>
              <a:buNone/>
            </a:pPr>
            <a:r>
              <a:rPr lang="ru-RU" sz="2400" dirty="0" smtClean="0"/>
              <a:t>Природа независимо от времени года поражает своей красотой тех, кто способен ее увидеть. Стоит только отвлечься от бытовых дел и проблем и оглянуться вокруг. То, что вы увидите, проникнет вам в самую душу. Красота, нежность, романтика и сказка — вот, что таит в себе окружающий нас мир. </a:t>
            </a:r>
          </a:p>
          <a:p>
            <a:pPr marL="342900" lvl="0" indent="-342900">
              <a:spcBef>
                <a:spcPts val="0"/>
              </a:spcBef>
              <a:buClr>
                <a:schemeClr val="hlink"/>
              </a:buClr>
              <a:buSzPts val="1680"/>
              <a:buNone/>
            </a:pPr>
            <a:r>
              <a:rPr lang="ru-RU" sz="2400" dirty="0" smtClean="0"/>
              <a:t>Все мы любим природу, но больше всего отдыхать там: плавать в речках, в морях, ходить в лес за грибами, собирать плоды с фруктовых деревьев, снимать урожай в огороде. Сегодняшняя экологическая обстановка заставляет нас задуматься об охране природы. Нужно думать о будущем и не только своём, но и своих детей и внуков. 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проекта</a:t>
            </a: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современной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экологически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ориентированной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картины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мира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экологической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культуры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ответственного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природе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расширение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кругозора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воображения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эмоциональной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сферы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пропаганда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личного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участия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практической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работе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охране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природы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 smtClean="0"/>
          </a:p>
          <a:p>
            <a:pPr marL="342900" marR="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проекта</a:t>
            </a: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расширять знания обучающихся о существующих в природе взаимосвязях растений, животных и человека;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прививать практические навыки наблюдения за природой;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учить приемам исследовательской и творческой деятельности;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 эстетическое и нравственное отношение к природной среде.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обеспечить более широкой и разнообразной практической деятельностью обучающихся по изучению и охране окружающей среды;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 любовь и уважение к природе, своему селу, своей Родине; экологически грамотно вести себя в природной и социальной среде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 образ Земли как уникального природного дома человечества, нуждающегося в предельно бережном отношении каждого жителя к своему ближайшему природному окружению  и к планете в целом.</a:t>
            </a:r>
            <a:endParaRPr/>
          </a:p>
          <a:p>
            <a:pPr marL="342900" marR="0" lvl="0" indent="-2743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Внимание! Опасности!</a:t>
            </a: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Загрязнения </a:t>
            </a:r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323850" y="3933825"/>
            <a:ext cx="25923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атмосферы</a:t>
            </a:r>
            <a:endParaRPr/>
          </a:p>
        </p:txBody>
      </p:sp>
      <p:sp>
        <p:nvSpPr>
          <p:cNvPr id="71" name="Google Shape;71;p8"/>
          <p:cNvSpPr txBox="1"/>
          <p:nvPr/>
        </p:nvSpPr>
        <p:spPr>
          <a:xfrm>
            <a:off x="2555875" y="3933825"/>
            <a:ext cx="29511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почвы</a:t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2339975" y="1773237"/>
            <a:ext cx="24479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воды</a:t>
            </a:r>
            <a:endParaRPr/>
          </a:p>
        </p:txBody>
      </p:sp>
      <p:cxnSp>
        <p:nvCxnSpPr>
          <p:cNvPr id="73" name="Google Shape;73;p8"/>
          <p:cNvCxnSpPr/>
          <p:nvPr/>
        </p:nvCxnSpPr>
        <p:spPr>
          <a:xfrm rot="10800000" flipH="1">
            <a:off x="2195512" y="2133600"/>
            <a:ext cx="360362" cy="7191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4" name="Google Shape;74;p8"/>
          <p:cNvCxnSpPr/>
          <p:nvPr/>
        </p:nvCxnSpPr>
        <p:spPr>
          <a:xfrm>
            <a:off x="2339975" y="3429000"/>
            <a:ext cx="360362" cy="5048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6" name="Google Shape;76;p8"/>
          <p:cNvCxnSpPr/>
          <p:nvPr/>
        </p:nvCxnSpPr>
        <p:spPr>
          <a:xfrm flipH="1">
            <a:off x="1476375" y="3284537"/>
            <a:ext cx="503237" cy="5762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1" name="Рисунок 10" descr="s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536" y="2046391"/>
            <a:ext cx="5536642" cy="325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Внимание! Опасность!</a:t>
            </a: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Вырубка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леса</a:t>
            </a:r>
            <a:endParaRPr dirty="0"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4294967295"/>
          </p:nvPr>
        </p:nvSpPr>
        <p:spPr>
          <a:xfrm>
            <a:off x="51054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Пожары</a:t>
            </a:r>
            <a:endParaRPr/>
          </a:p>
        </p:txBody>
      </p:sp>
      <p:pic>
        <p:nvPicPr>
          <p:cNvPr id="7" name="Рисунок 6" descr="EjfcUHbUwAImH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8" y="2557306"/>
            <a:ext cx="4350936" cy="2929095"/>
          </a:xfrm>
          <a:prstGeom prst="rect">
            <a:avLst/>
          </a:prstGeom>
        </p:spPr>
      </p:pic>
      <p:pic>
        <p:nvPicPr>
          <p:cNvPr id="9" name="Рисунок 8" descr="1920x1091_672016_[www.ArtFile.ru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981" y="2582426"/>
            <a:ext cx="3969099" cy="2853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Атмосфера </a:t>
            </a:r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95287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Тепловые электростанции и другие предприятия, а также автомобильный транспорт сжигают огромное количество топлива, наполняя атмосферу углекислым газом и пылью</a:t>
            </a:r>
            <a:endParaRPr/>
          </a:p>
        </p:txBody>
      </p:sp>
      <p:pic>
        <p:nvPicPr>
          <p:cNvPr id="5" name="Рисунок 4" descr="5713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987" y="3371223"/>
            <a:ext cx="4923692" cy="327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Загрязнение воздуха.</a:t>
            </a: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 городами и промышленными районами в атмосфере возрастает концентрация газов. Кроме того, вредные газы, соединяясь с атмосферной влагой и выпадая в виде кислых дождей, ухудшает качество почвы и снимает урожай. Основные причины загрязнения атмосферы- сжигание природного топлива и металлургическое производство.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Берегите воду!!!</a:t>
            </a: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9" y="1175656"/>
            <a:ext cx="8721969" cy="568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788</Words>
  <Application>Microsoft Office PowerPoint</Application>
  <PresentationFormat>Экран (4:3)</PresentationFormat>
  <Paragraphs>75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</vt:lpstr>
      <vt:lpstr>Актуальность проекта</vt:lpstr>
      <vt:lpstr>Цели проекта</vt:lpstr>
      <vt:lpstr>Задачи проекта</vt:lpstr>
      <vt:lpstr>Внимание! Опасности!</vt:lpstr>
      <vt:lpstr>Внимание! Опасность!</vt:lpstr>
      <vt:lpstr>Атмосфера </vt:lpstr>
      <vt:lpstr>Загрязнение воздуха.</vt:lpstr>
      <vt:lpstr>Берегите воду!!!</vt:lpstr>
      <vt:lpstr>Загрязнение пресных вод…</vt:lpstr>
      <vt:lpstr>Хотим видеть…        А видим…</vt:lpstr>
      <vt:lpstr>Загрязнение природы</vt:lpstr>
      <vt:lpstr>Хотим видеть…         А видим…</vt:lpstr>
      <vt:lpstr>Последствия …</vt:lpstr>
      <vt:lpstr>Огонь </vt:lpstr>
      <vt:lpstr>Пожары… </vt:lpstr>
      <vt:lpstr>И к чему они приводят…</vt:lpstr>
      <vt:lpstr>Антропогенные изменения почвы</vt:lpstr>
      <vt:lpstr>Вырубка леса.</vt:lpstr>
      <vt:lpstr>Хотим видеть…         А видим…</vt:lpstr>
      <vt:lpstr>Радиоактивное загрязнения биосферы</vt:lpstr>
      <vt:lpstr>Влияние человека на растительный и животный мир</vt:lpstr>
      <vt:lpstr>Давайте жить так…</vt:lpstr>
      <vt:lpstr>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Алые паруса детский сад №98 </dc:title>
  <cp:lastModifiedBy>Admin</cp:lastModifiedBy>
  <cp:revision>12</cp:revision>
  <dcterms:modified xsi:type="dcterms:W3CDTF">2023-06-20T21:28:25Z</dcterms:modified>
</cp:coreProperties>
</file>