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6/15/2023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6/15/2023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E0E682-8003-4EB3-B16F-4A0177C0DE88}"/>
              </a:ext>
            </a:extLst>
          </p:cNvPr>
          <p:cNvSpPr>
            <a:spLocks noGrp="1"/>
          </p:cNvSpPr>
          <p:nvPr>
            <p:ph type="ctrTitle"/>
          </p:nvPr>
        </p:nvSpPr>
        <p:spPr>
          <a:xfrm>
            <a:off x="1" y="2733709"/>
            <a:ext cx="8686799" cy="950785"/>
          </a:xfrm>
        </p:spPr>
        <p:txBody>
          <a:bodyPr/>
          <a:lstStyle/>
          <a:p>
            <a:r>
              <a:rPr lang="en-US" sz="3600" dirty="0" err="1"/>
              <a:t>Deutscher</a:t>
            </a:r>
            <a:r>
              <a:rPr lang="en-US" sz="3600" dirty="0"/>
              <a:t> </a:t>
            </a:r>
            <a:r>
              <a:rPr lang="en-US" sz="3600" dirty="0" err="1"/>
              <a:t>Nobelpreisträger</a:t>
            </a:r>
            <a:r>
              <a:rPr lang="en-US" sz="3600" dirty="0"/>
              <a:t> </a:t>
            </a:r>
            <a:r>
              <a:rPr lang="en-US" sz="3600" dirty="0" err="1"/>
              <a:t>für</a:t>
            </a:r>
            <a:r>
              <a:rPr lang="en-US" sz="3600" dirty="0"/>
              <a:t> </a:t>
            </a:r>
            <a:r>
              <a:rPr lang="en-US" sz="3600" dirty="0" err="1"/>
              <a:t>Medizin</a:t>
            </a:r>
            <a:endParaRPr lang="ru-RU" sz="3600" dirty="0"/>
          </a:p>
        </p:txBody>
      </p:sp>
    </p:spTree>
    <p:extLst>
      <p:ext uri="{BB962C8B-B14F-4D97-AF65-F5344CB8AC3E}">
        <p14:creationId xmlns:p14="http://schemas.microsoft.com/office/powerpoint/2010/main" val="233482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773DA7-5066-442D-8D7A-222C0D27C260}"/>
              </a:ext>
            </a:extLst>
          </p:cNvPr>
          <p:cNvSpPr>
            <a:spLocks noGrp="1"/>
          </p:cNvSpPr>
          <p:nvPr>
            <p:ph type="title"/>
          </p:nvPr>
        </p:nvSpPr>
        <p:spPr>
          <a:xfrm>
            <a:off x="3248025" y="753228"/>
            <a:ext cx="5334000" cy="1080938"/>
          </a:xfrm>
        </p:spPr>
        <p:txBody>
          <a:bodyPr>
            <a:normAutofit/>
          </a:bodyPr>
          <a:lstStyle/>
          <a:p>
            <a:r>
              <a:rPr lang="en-US" sz="4000" dirty="0"/>
              <a:t>Robert Koch</a:t>
            </a:r>
            <a:endParaRPr lang="ru-RU" sz="4000" dirty="0"/>
          </a:p>
        </p:txBody>
      </p:sp>
      <p:sp>
        <p:nvSpPr>
          <p:cNvPr id="3" name="Объект 2">
            <a:extLst>
              <a:ext uri="{FF2B5EF4-FFF2-40B4-BE49-F238E27FC236}">
                <a16:creationId xmlns:a16="http://schemas.microsoft.com/office/drawing/2014/main" id="{EAC04050-558B-4C12-9F85-7DEED63F4FFF}"/>
              </a:ext>
            </a:extLst>
          </p:cNvPr>
          <p:cNvSpPr>
            <a:spLocks noGrp="1"/>
          </p:cNvSpPr>
          <p:nvPr>
            <p:ph idx="1"/>
          </p:nvPr>
        </p:nvSpPr>
        <p:spPr>
          <a:xfrm>
            <a:off x="1" y="2152650"/>
            <a:ext cx="8086724" cy="4591050"/>
          </a:xfrm>
        </p:spPr>
        <p:txBody>
          <a:bodyPr>
            <a:normAutofit/>
          </a:bodyPr>
          <a:lstStyle/>
          <a:p>
            <a:pPr marL="0" indent="0">
              <a:buNone/>
            </a:pPr>
            <a:r>
              <a:rPr lang="de-DE" sz="2000" dirty="0"/>
              <a:t>Heinrich Hermann Robert Koch ist ein deutscher Arzt, Mikrobiologe und Hygieniker. Der Wissenschaftler wurde am 11. Dezember 1843 in der deutschen Kurstadt Clausthal geboren. Er leistete einen großen Beitrag zur Wissenschaft. Koch gelang es 1876, den Milzbranderreger außerhalb des Körpers zu isolieren und zu kultivieren, und er beschrieb zum ersten Mal seinen Lebenszyklus und seine Rolle bei der Entstehung der Krankheit. Im </a:t>
            </a:r>
            <a:r>
              <a:rPr lang="de-DE" sz="2000" dirty="0" smtClean="0"/>
              <a:t>Jahre </a:t>
            </a:r>
            <a:r>
              <a:rPr lang="de-DE" sz="2000" dirty="0"/>
              <a:t>1882 entdeckte er den Erreger der Tuberkulose und entwickelte daraufhin </a:t>
            </a:r>
            <a:r>
              <a:rPr lang="de-DE" sz="2000" dirty="0" smtClean="0"/>
              <a:t>einen </a:t>
            </a:r>
            <a:r>
              <a:rPr lang="de-DE" sz="2000" dirty="0"/>
              <a:t>Pseudoimpfstoff, </a:t>
            </a:r>
            <a:r>
              <a:rPr lang="de-DE" sz="2000" dirty="0" err="1"/>
              <a:t>Tuberculinum</a:t>
            </a:r>
            <a:r>
              <a:rPr lang="de-DE" sz="2000" dirty="0"/>
              <a:t>. Für seine Forschungen wurde er 1905 mit dem Nobelpreis für Physiologie oder Medizin ausgezeichnet. Robert Kochs Entdeckungen leisteten einen unschätzbaren Beitrag zur öffentlichen Gesundheit sowie zur Koordinierung von Forschung und Praxis im Kampf gegen Infektionskrankheiten wie Typhus, Malaria, Rinderpest, Schlafkrankheit. Er starb am 27. Mai 1910 in Baden-Baden.</a:t>
            </a:r>
            <a:endParaRPr lang="ru-RU" sz="2000" dirty="0"/>
          </a:p>
        </p:txBody>
      </p:sp>
      <p:pic>
        <p:nvPicPr>
          <p:cNvPr id="4" name="Рисунок 3">
            <a:extLst>
              <a:ext uri="{FF2B5EF4-FFF2-40B4-BE49-F238E27FC236}">
                <a16:creationId xmlns:a16="http://schemas.microsoft.com/office/drawing/2014/main" id="{4204B5C3-93B1-4EDF-B8F6-1779DD2806EC}"/>
              </a:ext>
            </a:extLst>
          </p:cNvPr>
          <p:cNvPicPr>
            <a:picLocks noChangeAspect="1"/>
          </p:cNvPicPr>
          <p:nvPr/>
        </p:nvPicPr>
        <p:blipFill>
          <a:blip r:embed="rId2"/>
          <a:stretch>
            <a:fillRect/>
          </a:stretch>
        </p:blipFill>
        <p:spPr>
          <a:xfrm>
            <a:off x="8181974" y="2152650"/>
            <a:ext cx="3800475" cy="4476749"/>
          </a:xfrm>
          <a:prstGeom prst="rect">
            <a:avLst/>
          </a:prstGeom>
        </p:spPr>
      </p:pic>
    </p:spTree>
    <p:extLst>
      <p:ext uri="{BB962C8B-B14F-4D97-AF65-F5344CB8AC3E}">
        <p14:creationId xmlns:p14="http://schemas.microsoft.com/office/powerpoint/2010/main" val="133320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D22E9EF-0EAE-4BCD-8B70-043BC3559A36}"/>
              </a:ext>
            </a:extLst>
          </p:cNvPr>
          <p:cNvSpPr/>
          <p:nvPr/>
        </p:nvSpPr>
        <p:spPr>
          <a:xfrm>
            <a:off x="3048000" y="3105835"/>
            <a:ext cx="6096000" cy="369332"/>
          </a:xfrm>
          <a:prstGeom prst="rect">
            <a:avLst/>
          </a:prstGeom>
        </p:spPr>
        <p:txBody>
          <a:bodyPr>
            <a:spAutoFit/>
          </a:bodyPr>
          <a:lstStyle/>
          <a:p>
            <a:endParaRPr lang="ru-RU" dirty="0"/>
          </a:p>
        </p:txBody>
      </p:sp>
      <p:sp>
        <p:nvSpPr>
          <p:cNvPr id="6" name="Прямоугольник 5">
            <a:extLst>
              <a:ext uri="{FF2B5EF4-FFF2-40B4-BE49-F238E27FC236}">
                <a16:creationId xmlns:a16="http://schemas.microsoft.com/office/drawing/2014/main" id="{99D5A76A-52AC-48DA-93BE-DA5D21099B92}"/>
              </a:ext>
            </a:extLst>
          </p:cNvPr>
          <p:cNvSpPr/>
          <p:nvPr/>
        </p:nvSpPr>
        <p:spPr>
          <a:xfrm>
            <a:off x="1685925" y="3244334"/>
            <a:ext cx="9210675" cy="707886"/>
          </a:xfrm>
          <a:prstGeom prst="rect">
            <a:avLst/>
          </a:prstGeom>
        </p:spPr>
        <p:txBody>
          <a:bodyPr wrap="square">
            <a:spAutoFit/>
          </a:bodyPr>
          <a:lstStyle/>
          <a:p>
            <a:r>
              <a:rPr lang="de-DE" sz="4000" dirty="0"/>
              <a:t>Vielen Dank für Ihre Aufmerksamkeit</a:t>
            </a:r>
            <a:endParaRPr lang="ru-RU" sz="4000" dirty="0"/>
          </a:p>
        </p:txBody>
      </p:sp>
    </p:spTree>
    <p:extLst>
      <p:ext uri="{BB962C8B-B14F-4D97-AF65-F5344CB8AC3E}">
        <p14:creationId xmlns:p14="http://schemas.microsoft.com/office/powerpoint/2010/main" val="2018881080"/>
      </p:ext>
    </p:extLst>
  </p:cSld>
  <p:clrMapOvr>
    <a:masterClrMapping/>
  </p:clrMapOvr>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62</TotalTime>
  <Words>152</Words>
  <Application>Microsoft Office PowerPoint</Application>
  <PresentationFormat>Широкоэкранный</PresentationFormat>
  <Paragraphs>4</Paragraphs>
  <Slides>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vt:i4>
      </vt:variant>
    </vt:vector>
  </HeadingPairs>
  <TitlesOfParts>
    <vt:vector size="6" baseType="lpstr">
      <vt:lpstr>Arial</vt:lpstr>
      <vt:lpstr>Trebuchet MS</vt:lpstr>
      <vt:lpstr>Берлин</vt:lpstr>
      <vt:lpstr>Deutscher Nobelpreisträger für Medizin</vt:lpstr>
      <vt:lpstr>Robert Koch</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Deutscher Nobelpreisträger für Medizin</dc:title>
  <dc:creator>1</dc:creator>
  <cp:lastModifiedBy>Любовь</cp:lastModifiedBy>
  <cp:revision>2</cp:revision>
  <dcterms:created xsi:type="dcterms:W3CDTF">2023-02-07T17:11:19Z</dcterms:created>
  <dcterms:modified xsi:type="dcterms:W3CDTF">2023-06-15T17:48:35Z</dcterms:modified>
</cp:coreProperties>
</file>