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Праздничный фон для фотошоп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252890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Отчет 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тематической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недели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«Россия – Родина моя!»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Презентацию подготовила</a:t>
            </a:r>
          </a:p>
          <a:p>
            <a:pPr algn="l"/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Щеткова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М.В., 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музыкальный руководитель 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МАОУ ДОД детский сад «Сказка» 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корпус «Дюймовочка»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раздничный фон для фотошоп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AutoShape 2" descr="https://top-fon.com/uploads/posts/2023-01/1674646984_top-fon-com-p-konkurs-chtetsov-prezentatsiya-fon-122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285728"/>
            <a:ext cx="764386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Родина! Это слово с детства знает каждый. Родина – это место, где ты родился, где ты живёшь со своими родителями, со своими друзьями.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Россия! Как Синюю птицу,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Тебя бережём мы и чтим,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 если нарушат границу,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Мы грудью тебя защитим!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если бы нас вдруг спросили: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"А чем дорога вам страна?"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 Да тем, что для всех нас Россия,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Как мама родная, – одна!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Россия – самая большая страна на свете.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Границы России проходят и по суше, и по морю.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Наша страна очень красива и богата. 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Каждый человек, живущий на нашей планете,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испытывает чувство гордости за свою Родину,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свой народ и страну, свою землю и её историю.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раздничный фон для фотошоп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857224" y="1357298"/>
            <a:ext cx="692948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 13 – 16 июня в нашем детском саду прошла тематическая неделя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«Россия – Родина моя!»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Праздничный фон для фотошоп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Конкурс чтецов «Моя страна – Россия!»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C:\Users\Uzer\Desktop\ЛЕТО фото и видео 2023\Конкурс чтецов июнь 2023\4jHw-op9T0s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14348" y="1428736"/>
            <a:ext cx="3757610" cy="4697013"/>
          </a:xfrm>
          <a:prstGeom prst="rect">
            <a:avLst/>
          </a:prstGeom>
          <a:noFill/>
        </p:spPr>
      </p:pic>
      <p:pic>
        <p:nvPicPr>
          <p:cNvPr id="4" name="Рисунок 3" descr="C:\Users\Uzer\Desktop\ЛЕТО фото и видео 2023\Конкурс чтецов июнь 2023\bL-t--QYU1Y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786314" y="1428736"/>
            <a:ext cx="3643338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Праздничный фон для фотошоп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" name="Рисунок 1" descr="C:\Users\Uzer\Desktop\ЛЕТО фото и видео 2023\Конкурс чтецов июнь 2023\oVl0wc45GJY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714612" y="3571876"/>
            <a:ext cx="3876046" cy="2907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Users\Uzer\Desktop\ЛЕТО фото и видео 2023\Конкурс чтецов июнь 2023\1kxiIiUbi-8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00034" y="428604"/>
            <a:ext cx="3714776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:\Users\Uzer\Desktop\ЛЕТО фото и видео 2023\Конкурс чтецов июнь 2023\tl7EELj-F0I.jpg"/>
          <p:cNvPicPr/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857752" y="428604"/>
            <a:ext cx="364333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Праздничный фон для фотошоп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Легкоатлетический забег на 90 метров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C:\Users\Uzer\Desktop\САЙТ\zEBiWnnYgvM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14348" y="1428736"/>
            <a:ext cx="3357586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:\Users\Uzer\Desktop\САЙТ\KOCKAd1FJPQ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000628" y="1428736"/>
            <a:ext cx="3286148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Праздничный фон для фотошоп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Фото сессия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C:\Users\Uzer\Desktop\ЛЕТО фото и видео 2023\фотосессия июнь 2023\IMG_20230616_102002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57158" y="285728"/>
            <a:ext cx="3812286" cy="286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:\Users\Uzer\Desktop\ЛЕТО фото и видео 2023\фотосессия июнь 2023\IMG_20230616_102126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143504" y="1000108"/>
            <a:ext cx="357190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Uzer\Desktop\ЛЕТО фото и видео 2023\фотосессия июнь 2023\IMG_20230616_102431.jpg"/>
          <p:cNvPicPr/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928662" y="3286124"/>
            <a:ext cx="3786214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раздничный фон для фотошоп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" name="Рисунок 1" descr="C:\Users\Uzer\Desktop\ЛЕТО фото и видео 2023\фотосессия июнь 2023\IMG_20230616_103026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71472" y="3500438"/>
            <a:ext cx="4000528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Users\Uzer\Desktop\ЛЕТО фото и видео 2023\фотосессия июнь 2023\IMG_20230616_140416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285984" y="214290"/>
            <a:ext cx="4857784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87</Words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Отчет   тематической недели  «Россия – Родина моя!»</vt:lpstr>
      <vt:lpstr>Слайд 2</vt:lpstr>
      <vt:lpstr>Слайд 3</vt:lpstr>
      <vt:lpstr>Конкурс чтецов «Моя страна – Россия!»</vt:lpstr>
      <vt:lpstr>Слайд 5</vt:lpstr>
      <vt:lpstr>Легкоатлетический забег на 90 метров</vt:lpstr>
      <vt:lpstr>Фото сессия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по тематической неделе «Россия – Родина моя!»</dc:title>
  <dc:creator>Uzer</dc:creator>
  <cp:lastModifiedBy>Uzer</cp:lastModifiedBy>
  <cp:revision>8</cp:revision>
  <dcterms:created xsi:type="dcterms:W3CDTF">2023-06-21T04:40:07Z</dcterms:created>
  <dcterms:modified xsi:type="dcterms:W3CDTF">2023-06-21T06:02:51Z</dcterms:modified>
</cp:coreProperties>
</file>