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53" r:id="rId3"/>
    <p:sldId id="354" r:id="rId4"/>
    <p:sldId id="341" r:id="rId5"/>
    <p:sldId id="342" r:id="rId6"/>
    <p:sldId id="322" r:id="rId7"/>
    <p:sldId id="357" r:id="rId8"/>
    <p:sldId id="282" r:id="rId9"/>
    <p:sldId id="307" r:id="rId10"/>
    <p:sldId id="304" r:id="rId11"/>
    <p:sldId id="291" r:id="rId12"/>
    <p:sldId id="358" r:id="rId13"/>
    <p:sldId id="294" r:id="rId14"/>
    <p:sldId id="355" r:id="rId15"/>
    <p:sldId id="343" r:id="rId16"/>
    <p:sldId id="311" r:id="rId17"/>
    <p:sldId id="328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76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EFBA1-2BEC-4C16-B580-7AD9FC6DA5A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2BA5D-E3BB-4697-8C05-1D80967E9F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7C3E232-4D7B-4D69-9AC0-6E2D88BC814D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05115D3-C810-4EF2-892A-53668207C37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C3E232-4D7B-4D69-9AC0-6E2D88BC814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05115D3-C810-4EF2-892A-53668207C37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C3E232-4D7B-4D69-9AC0-6E2D88BC814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05115D3-C810-4EF2-892A-53668207C37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C3E232-4D7B-4D69-9AC0-6E2D88BC814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05115D3-C810-4EF2-892A-53668207C37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C3E232-4D7B-4D69-9AC0-6E2D88BC814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05115D3-C810-4EF2-892A-53668207C37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C3E232-4D7B-4D69-9AC0-6E2D88BC814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05115D3-C810-4EF2-892A-53668207C37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C3E232-4D7B-4D69-9AC0-6E2D88BC814D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05115D3-C810-4EF2-892A-53668207C37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C3E232-4D7B-4D69-9AC0-6E2D88BC814D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05115D3-C810-4EF2-892A-53668207C37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C3E232-4D7B-4D69-9AC0-6E2D88BC814D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05115D3-C810-4EF2-892A-53668207C37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C3E232-4D7B-4D69-9AC0-6E2D88BC814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05115D3-C810-4EF2-892A-53668207C37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C3E232-4D7B-4D69-9AC0-6E2D88BC814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05115D3-C810-4EF2-892A-53668207C37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27C3E232-4D7B-4D69-9AC0-6E2D88BC814D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05115D3-C810-4EF2-892A-53668207C37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img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brelec\Desktop\фото беслана\14-05-12-(3-D6-U2-10)[1]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10377"/>
            <a:ext cx="6286544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2400"/>
              <a:t>“Через окно из спортзала перелезла маленькая девочка и упала возле стены школы. Ей очень тяжело. Она контужена и у нее сломана нога.  Ценой неимоверных усилий она поднялась на ноги. Поднялась и стоит. А вокруг стрельба. Спецназовцы ей буквально кричали из окон: "Что ты делаешь! Ложись! Ложись на землю!". Но она никого не слышала - она была контужена и ранена, ее буквально качало у стены.  И тут она совершила совершенно невероятное:  она полезла обратно в спортзал! Ей кричали: “Что ты делаешь! Назад! Ложись. Но она выздоровела. Мама тоже жива»</a:t>
            </a:r>
            <a:endParaRPr lang="ru-RU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brelec\Desktop\фото беслана\181034-beslan-ap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110504"/>
            <a:ext cx="6643734" cy="324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2976" y="357166"/>
            <a:ext cx="696482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освобождении заложников участвовали </a:t>
            </a:r>
            <a:r>
              <a:rPr lang="ru-RU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бойцы подразделений “Вымпел” и “Альфа” </a:t>
            </a:r>
            <a:r>
              <a:rPr lang="ru-RU" sz="2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Первоочередной </a:t>
            </a:r>
            <a:r>
              <a:rPr lang="ru-RU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для них было спасение детей. Они закрывали детей собой. </a:t>
            </a:r>
            <a:r>
              <a:rPr lang="ru-RU" sz="2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освобождении заложников погибли 10 </a:t>
            </a:r>
            <a:r>
              <a:rPr lang="ru-RU" sz="2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бойцов.</a:t>
            </a:r>
            <a:endParaRPr lang="ru-RU" sz="28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113665" y="-635"/>
            <a:ext cx="9029700" cy="6858000"/>
          </a:xfrm>
        </p:spPr>
        <p:txBody>
          <a:bodyPr>
            <a:normAutofit fontScale="70000"/>
          </a:bodyPr>
          <a:p>
            <a:r>
              <a:rPr lang="ru-RU" altLang="en-US"/>
              <a:t>Среди погибших и пропавших без вести в результате теракта в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Северной Осетии сотни детей, пришедших в школу 1 сентября.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И был создан памятник, который назвали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«Древо скорби Беслана, памятник детям жертвам теракта».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И мы эти грозные дни будем помнить,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Погибшим - молчаньем минуту стоять.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И сейчас я предлагаю всем почтить память всех погибших минутой молчания.</a:t>
            </a:r>
            <a:endParaRPr lang="ru-RU" alt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406" y="97137"/>
            <a:ext cx="9024636" cy="60465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28625" y="5503545"/>
            <a:ext cx="7543800" cy="1354455"/>
          </a:xfrm>
        </p:spPr>
        <p:txBody>
          <a:bodyPr/>
          <a:lstStyle/>
          <a:p>
            <a:pPr algn="ctr"/>
            <a:r>
              <a:rPr lang="ru-RU" dirty="0" smtClean="0"/>
              <a:t>               </a:t>
            </a:r>
            <a:r>
              <a:rPr lang="ru-RU" sz="9600" b="1" i="1" u="sng" dirty="0" smtClean="0">
                <a:solidFill>
                  <a:srgbClr val="FF0000"/>
                </a:solidFill>
              </a:rPr>
              <a:t> Беслан</a:t>
            </a:r>
            <a:endParaRPr lang="ru-RU" sz="96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warheroes.ru/content/images/heroes/monuments/Razumovsky_monument_Ulianovsk_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5" y="7911"/>
            <a:ext cx="8640960" cy="679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0090" y="2748280"/>
            <a:ext cx="44735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небеса </a:t>
            </a:r>
            <a:r>
              <a:rPr lang="ru-RU" sz="20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поднималися</a:t>
            </a:r>
            <a:r>
              <a:rPr lang="ru-RU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ангелы…</a:t>
            </a:r>
            <a:br>
              <a:rPr lang="ru-RU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прекрасны, невинны, чисты.</a:t>
            </a:r>
            <a:br>
              <a:rPr lang="ru-RU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звёзд тогда ярких попадало,</a:t>
            </a:r>
            <a:br>
              <a:rPr lang="ru-RU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Маскируясь росой на цветы..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Administrator\Рабочий стол\0_14fbb_a2a378b0_XL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3892993" cy="590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brelec\Desktop\фото беслана\210025_image_large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964" y="1133475"/>
            <a:ext cx="4313761" cy="2763968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4313" y="274638"/>
            <a:ext cx="87153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br>
              <a:rPr lang="ru-RU" altLang="ru-RU" sz="4400" dirty="0" smtClean="0">
                <a:latin typeface="Calibri" panose="020F0502020204030204" pitchFamily="34" charset="0"/>
              </a:rPr>
            </a:br>
            <a:r>
              <a:rPr lang="ru-RU" altLang="ru-RU" sz="4400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>Н и к о г д а    н е    з а б у д е м </a:t>
            </a:r>
            <a:r>
              <a:rPr lang="ru-RU" altLang="ru-RU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…</a:t>
            </a:r>
            <a:br>
              <a:rPr lang="ru-RU" altLang="ru-RU" sz="4400" dirty="0" smtClean="0">
                <a:solidFill>
                  <a:srgbClr val="FFFF00"/>
                </a:solidFill>
                <a:latin typeface="Calibri" panose="020F0502020204030204" pitchFamily="34" charset="0"/>
              </a:rPr>
            </a:br>
            <a:endParaRPr lang="ru-RU" altLang="ru-RU" sz="44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http://im7-tub-ru.yandex.net/i?id=84355135-54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4" y="3429001"/>
            <a:ext cx="45720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690995"/>
          </a:xfrm>
        </p:spPr>
        <p:txBody>
          <a:bodyPr>
            <a:normAutofit fontScale="50000"/>
          </a:bodyPr>
          <a:p>
            <a:r>
              <a:rPr lang="ru-RU" altLang="en-US"/>
              <a:t>Сегодня мы собрались , чтобы почтить память погибших детей, родителей, учителей, всех людей, которые были когда-то захвачены и убиты террористами.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Одиннадцать лет назад 3 сентября в результате захвата заложников в школе №1 города Беслана погибло 334 человека, среди которых были и дети. Поэтому день 3 сентября был объявлен «Днем солидарности в борьбе с терроризмом».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r>
              <a:rPr lang="ru-RU" altLang="en-US"/>
              <a:t>Слово "террор" в переводе с латыни означает "ужас".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Террористы - это крайне жестокие люди, которые любыми способами хотят запугать нас. С ними борются специальные подразделения, правительства всех государств. Против терроризма сегодня - весь мир, люди всех национальностей, стран и континентов.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Чтобы мы с вами жили в мирной стране, не зная горестей и бед, разведчики, пограничники, сотрудники спецслужб и правоохранительные органов охраняют и защищают нас. Но, к сожалению, иногда они погибают при исполнении служебного долга.</a:t>
            </a:r>
            <a:endParaRPr lang="ru-RU" alt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44" y="203799"/>
            <a:ext cx="8829666" cy="5511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86434"/>
            <a:ext cx="7543800" cy="9144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Больница в Буденновске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657872"/>
            <a:ext cx="7543800" cy="914400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«Невский экспресс»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 (9).jpg"/>
          <p:cNvPicPr>
            <a:picLocks noGrp="1"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785786" y="98640"/>
            <a:ext cx="8143932" cy="56225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v86.ru/upload/iblock/723/723d3ecab3567e250d1f54f7d370e41a.jpe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8054"/>
            <a:ext cx="7688167" cy="575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47543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– это день, которого ребятишки ждут с самого раннего детства. Это день, когда они вступают в новую, интересную, наполненную приятными событиями школьную жизнь.</a:t>
            </a:r>
            <a:endParaRPr lang="ru-RU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90500"/>
            <a:ext cx="8229600" cy="5937250"/>
          </a:xfrm>
        </p:spPr>
        <p:txBody>
          <a:bodyPr/>
          <a:p>
            <a:r>
              <a:rPr lang="ru-RU" altLang="en-US" sz="2400"/>
              <a:t>Теперь я расскажу вам,  что произошло в тот день 1 сентября 2004 года. 1 сентября 2004 год – это день, которого ребятишки ждали с самого раннего детства. Это день, когда они вступали в новую, интересную, наполненную приятными событиями школьную жизнь. Вот посмотрите, фото счастливых детей и их родителей на торжественной линейке в школе. Первого сентября дети с родителями, нарядные, полные радужных надежд, с букетами для своих любимых учителей собираются во дворе школ, чтобы услышать первый школьный звонок, зовущий в новый учебный год. В тот день они весело в школу шагали. Было мирное небо над их головой, И о том, что случится, конечно, не знали, Тот праздник для них обернулся бедой.</a:t>
            </a:r>
            <a:endParaRPr lang="ru-RU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brelec\Desktop\фото беслана\796373_20051012115849.gif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547781"/>
            <a:ext cx="6552728" cy="491336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/>
          <p:nvPr/>
        </p:nvSpPr>
        <p:spPr>
          <a:xfrm>
            <a:off x="-635" y="635"/>
            <a:ext cx="9042400" cy="171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Вдруг во двор школы въехало несколько машин, прозвучали выстрелы  это были террористы они  окружили детей и силой загнали в школьный спортзал. </a:t>
            </a:r>
            <a:r>
              <a:rPr lang="ru-RU" alt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alt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tsn.ua/media/images2/585xX/Sep2009/cf136cfa62_15566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496"/>
            <a:ext cx="7072362" cy="388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2976" y="285728"/>
            <a:ext cx="6677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тысячи людей попали в заложники. Среди них оказались в основном дети. </a:t>
            </a:r>
            <a:r>
              <a:rPr lang="ru-RU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их глазах террористы минировали спортзал, взрывными устройствами опутывали потолок и </a:t>
            </a:r>
            <a:r>
              <a:rPr lang="ru-RU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стены.</a:t>
            </a:r>
            <a:r>
              <a:rPr lang="ru-RU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Все три дня террористы отказывались от передачи заложникам лекарств, воды и продуктов питания. </a:t>
            </a:r>
            <a:r>
              <a:rPr lang="ru-RU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Рабочий стол\страх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3"/>
          <p:cNvSpPr txBox="1"/>
          <p:nvPr/>
        </p:nvSpPr>
        <p:spPr>
          <a:xfrm>
            <a:off x="179512" y="2996952"/>
            <a:ext cx="3929063" cy="3786188"/>
          </a:xfrm>
          <a:prstGeom prst="rect">
            <a:avLst/>
          </a:prstGeom>
        </p:spPr>
        <p:txBody>
          <a:bodyPr/>
          <a:lstStyle>
            <a:lvl1pPr marL="274320" indent="-255905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5400" i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"Мамочка, я боюсь!!!"</a:t>
            </a:r>
            <a:endParaRPr lang="ru-RU" sz="5400" i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sz="2400" i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ru-RU" sz="2400" i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457200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Ужас над головами, </a:t>
            </a:r>
            <a:b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 страшный груз. </a:t>
            </a:r>
            <a:b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кричат глазами: </a:t>
            </a:r>
            <a:b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"Мамочка, я боюсь!!!" </a:t>
            </a:r>
            <a:b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душном спортивном зале</a:t>
            </a:r>
            <a:b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Время замкнуло круг…</a:t>
            </a:r>
            <a:endParaRPr lang="ru-RU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3657</Words>
  <Application>WPS Presentation</Application>
  <PresentationFormat>Экран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Calibri</vt:lpstr>
      <vt:lpstr>Palatino Linotype</vt:lpstr>
      <vt:lpstr>Microsoft YaHei</vt:lpstr>
      <vt:lpstr/>
      <vt:lpstr>Arial Unicode MS</vt:lpstr>
      <vt:lpstr>Segoe Print</vt:lpstr>
      <vt:lpstr>Communications and Dialogues</vt:lpstr>
      <vt:lpstr>PowerPoint 演示文稿</vt:lpstr>
      <vt:lpstr>PowerPoint 演示文稿</vt:lpstr>
      <vt:lpstr>Больница в Буденновске</vt:lpstr>
      <vt:lpstr>«Невский экспресс»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Беслан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PC</cp:lastModifiedBy>
  <cp:revision>60</cp:revision>
  <dcterms:created xsi:type="dcterms:W3CDTF">2014-02-23T12:23:00Z</dcterms:created>
  <dcterms:modified xsi:type="dcterms:W3CDTF">2020-08-30T20:56:09Z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1049-11.2.0.9635</vt:lpwstr>
  </property>
</Properties>
</file>