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63" r:id="rId5"/>
    <p:sldId id="264" r:id="rId6"/>
    <p:sldId id="267" r:id="rId7"/>
    <p:sldId id="268" r:id="rId8"/>
    <p:sldId id="269" r:id="rId9"/>
    <p:sldId id="27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2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60648"/>
            <a:ext cx="6766520" cy="64807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филиал МОУ «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Новокаолиновая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СОШ» –</a:t>
            </a:r>
            <a:b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Джабыкская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ООШ»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406640" cy="366716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информационно-познавательный проект</a:t>
            </a:r>
            <a:endParaRPr lang="ru-RU" sz="29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ГОРОДА – ГЕРОИ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учитель 1 категории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Плесовских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Жанна Валерьевна</a:t>
            </a:r>
          </a:p>
          <a:p>
            <a:pPr algn="ctr"/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2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филиал 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400" dirty="0" err="1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Новокаолиновая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СОШ» –</a:t>
            </a:r>
            <a:b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Джабыкская</a:t>
            </a:r>
            <a:r>
              <a:rPr lang="ru-RU" sz="2400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 ООШ»</a:t>
            </a:r>
            <a: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6520768" cy="421344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информационно-познавательный проект</a:t>
            </a:r>
          </a:p>
          <a:p>
            <a:pPr algn="ctr"/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i="1" dirty="0">
                <a:latin typeface="Times New Roman" pitchFamily="18" charset="0"/>
                <a:cs typeface="Times New Roman" pitchFamily="18" charset="0"/>
              </a:rPr>
              <a:t>ГОРОДА – ГЕРОИ</a:t>
            </a:r>
          </a:p>
          <a:p>
            <a:pPr algn="ctr"/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Автор проекта: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учитель 1 категории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Плесовских Жанна Валерьевна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6482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514536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Теоретическая часть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1.1 Город-герой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Санкт- Петербург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1.2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Город-герой Одесса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1.3 Город –герой Севастополь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1.4 Город-герой Волгоград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1.5 Город-герой Брест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1.6 Город-герой Москва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1.7 Город-герой Керчь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1.8 Город-герой Новороссийск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1.9 Город-герой Минск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1.10 Город-герой Тула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1.11 Город-герой Мурманск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1.12 Город-герой Смоленск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Практическая часть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2.1 Создание  презентации «Города-герои»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marL="82296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endParaRPr lang="ru-RU" dirty="0"/>
          </a:p>
        </p:txBody>
      </p:sp>
      <p:pic>
        <p:nvPicPr>
          <p:cNvPr id="5" name="Объект 4" descr="Город-герой Одесса,комплект открыток,изд.Плакат,1978: foto_history —  LiveJournal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3" t="3637" r="22584" b="10909"/>
          <a:stretch/>
        </p:blipFill>
        <p:spPr bwMode="auto">
          <a:xfrm>
            <a:off x="5364088" y="1196752"/>
            <a:ext cx="3240360" cy="43332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036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620688"/>
            <a:ext cx="7406640" cy="12961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:  Познакомиться с героическими событиями Великой Отечественной Войны и узнать в чем сходство и отличия в понятиях город-герой и город Воинской Славы</a:t>
            </a: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276872"/>
            <a:ext cx="7406640" cy="2736304"/>
          </a:xfrm>
        </p:spPr>
        <p:txBody>
          <a:bodyPr>
            <a:normAutofit/>
          </a:bodyPr>
          <a:lstStyle/>
          <a:p>
            <a:pPr marL="370332" indent="-342900"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370332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исследование «Сходство и отличия»</a:t>
            </a:r>
          </a:p>
          <a:p>
            <a:pPr marL="370332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и проанализировать литературу по данной теме</a:t>
            </a:r>
          </a:p>
          <a:p>
            <a:pPr marL="370332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Поделиться результатами своей работы с одноклассниками</a:t>
            </a:r>
          </a:p>
          <a:p>
            <a:pPr marL="370332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анкетирование среди школьников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89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– герои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жабык\Desktop\УЧИТЕЛЯ\ЖВ\7 КЛАСС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8115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115047" cy="50013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91" y="3717032"/>
            <a:ext cx="3668536" cy="263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51" y="1124744"/>
            <a:ext cx="414973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291" y="1124744"/>
            <a:ext cx="3225902" cy="241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6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- герои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5024"/>
            <a:ext cx="3960440" cy="296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29184"/>
            <a:ext cx="3528392" cy="26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5"/>
            <a:ext cx="4041800" cy="3027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698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- герои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3" y="1268760"/>
            <a:ext cx="3492817" cy="274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37551"/>
            <a:ext cx="6048671" cy="252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175688"/>
            <a:ext cx="3676121" cy="275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91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2474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- герои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7" y="1409700"/>
            <a:ext cx="3560377" cy="31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839" y="764704"/>
            <a:ext cx="3393609" cy="303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59" y="3761163"/>
            <a:ext cx="3923665" cy="29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02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Города  Воинской Славы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7133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Белгород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Орел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Владикавказ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Ржев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Ельня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Туапсе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Владивосток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Старый Оскол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 на Дону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Волоколамск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Кронштадт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Псков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Анапа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Таганрог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Тверь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Великий Новгород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Брянск</a:t>
            </a:r>
          </a:p>
          <a:p>
            <a:pPr marL="8229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1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Список литературы: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1. Великая Отечественная война 1941-1945. Книга для чтения: в 2ч.  – М.: ОЛМА – ПРЕСС, 2005г.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2. Города России: Энциклопедия / под ред. Лаппо.- М.: Большая Российская энциклопедия, 2003г.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Л.А. Школьникам о защитниках Отечества: методическое пособие по патриотическому воспитанию/.Л.А.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Кондрыкинская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 – М.: ТЦ Сфера,2006 -192 с.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4. Час мужества: Стихотворения и рассказы о Великой Отечественной войне.- М.: ОНИКС , 2007г.</a:t>
            </a:r>
          </a:p>
          <a:p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5. Энциклопедия для детей. Всемирная история. С.Т.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Исмаилова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.- М.: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Аванта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1994г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723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300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филиал МОУ «Новокаолиновая СОШ» –  «Джабыкская ООШ»</vt:lpstr>
      <vt:lpstr>Содержание</vt:lpstr>
      <vt:lpstr>Цель проекта:  Познакомиться с героическими событиями Великой Отечественной Войны и узнать в чем сходство и отличия в понятиях город-герой и город Воинской Славы</vt:lpstr>
      <vt:lpstr>  Города – герои      </vt:lpstr>
      <vt:lpstr>Города - герои</vt:lpstr>
      <vt:lpstr>Города - герои</vt:lpstr>
      <vt:lpstr>Города - герои</vt:lpstr>
      <vt:lpstr>Города  Воинской Славы</vt:lpstr>
      <vt:lpstr>Список литературы:</vt:lpstr>
      <vt:lpstr>филиал МОУ «Новокаолиновая СОШ» –  «Джабыкская ООШ»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МОУ «Новокаолиновая СОШ « – «Джабыкская ООШ»</dc:title>
  <dc:creator>Джабык</dc:creator>
  <cp:lastModifiedBy>Джабык</cp:lastModifiedBy>
  <cp:revision>17</cp:revision>
  <dcterms:created xsi:type="dcterms:W3CDTF">2021-03-15T09:32:20Z</dcterms:created>
  <dcterms:modified xsi:type="dcterms:W3CDTF">2023-06-06T08:37:27Z</dcterms:modified>
</cp:coreProperties>
</file>