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47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74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93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53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8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56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97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31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048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87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45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FA510-E419-4B76-9BEC-7369F2A8229A}" type="datetimeFigureOut">
              <a:rPr lang="ru-RU" smtClean="0"/>
              <a:t>01.06.2023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29A15-75FE-4DA2-9A88-C25938EC2F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32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94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0788" y="155448"/>
            <a:ext cx="10250424" cy="193899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Скажи хозяину:</a:t>
            </a: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«Давай соблюдать чистоту!»</a:t>
            </a:r>
            <a:endParaRPr lang="ru-RU" sz="6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1" r="31999"/>
          <a:stretch/>
        </p:blipFill>
        <p:spPr>
          <a:xfrm>
            <a:off x="3962400" y="0"/>
            <a:ext cx="448056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3860" y="198120"/>
            <a:ext cx="3977640" cy="175432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Скажи хозяину: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«Давай соблюдать чистоту!»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16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Вика</dc:creator>
  <cp:lastModifiedBy>Вика</cp:lastModifiedBy>
  <cp:revision>3</cp:revision>
  <dcterms:created xsi:type="dcterms:W3CDTF">2023-06-01T18:50:47Z</dcterms:created>
  <dcterms:modified xsi:type="dcterms:W3CDTF">2023-06-01T19:24:53Z</dcterms:modified>
</cp:coreProperties>
</file>