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B7EFE1C-C3F1-4256-AF7F-9C8ADD4F2B4B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F7F7382-0C72-4E1D-86B5-00090AD20D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FE1C-C3F1-4256-AF7F-9C8ADD4F2B4B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7382-0C72-4E1D-86B5-00090AD20D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FE1C-C3F1-4256-AF7F-9C8ADD4F2B4B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7382-0C72-4E1D-86B5-00090AD20D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FE1C-C3F1-4256-AF7F-9C8ADD4F2B4B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7382-0C72-4E1D-86B5-00090AD20D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FE1C-C3F1-4256-AF7F-9C8ADD4F2B4B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7382-0C72-4E1D-86B5-00090AD20D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FE1C-C3F1-4256-AF7F-9C8ADD4F2B4B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7382-0C72-4E1D-86B5-00090AD20D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7EFE1C-C3F1-4256-AF7F-9C8ADD4F2B4B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F7F7382-0C72-4E1D-86B5-00090AD20D1A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B7EFE1C-C3F1-4256-AF7F-9C8ADD4F2B4B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F7F7382-0C72-4E1D-86B5-00090AD20D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FE1C-C3F1-4256-AF7F-9C8ADD4F2B4B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7382-0C72-4E1D-86B5-00090AD20D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FE1C-C3F1-4256-AF7F-9C8ADD4F2B4B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7382-0C72-4E1D-86B5-00090AD20D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FE1C-C3F1-4256-AF7F-9C8ADD4F2B4B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7382-0C72-4E1D-86B5-00090AD20D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B7EFE1C-C3F1-4256-AF7F-9C8ADD4F2B4B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F7F7382-0C72-4E1D-86B5-00090AD20D1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268760"/>
            <a:ext cx="8458200" cy="183006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Итоговый урок по теме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ru-RU" dirty="0" smtClean="0"/>
              <a:t>Синтаксис. Пунктуация. Культура речи.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913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9. Выпишите предложение, в котором необходимо поставить запятую. (Знаки препинания внутри предложений не расставлены.) Напишите, на каком основании Вы сделали свой выбор.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1)  Вечерами мы играли в настольные игры и читали книги.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2)  Перелётные птицы весной возвращаются на родину и вьют гнёзда.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3)  Наступил декабрь и наконец пошёл густой снег.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4)  Старый дом весь зарос вьюном и осел.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3171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>
            <a:normAutofit fontScale="92500"/>
          </a:bodyPr>
          <a:lstStyle/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10. Выпишите предложение, в котором необходимо поставить запятую. (Знаки препинания внутри предложений не расставлены.) Напишите, на каком основании Вы сделали свой выбор.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1)  Мы поймали много рыбы и всю отдали бабушке.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2)  Таня вскопала небольшую грядку и посадила на ней клубнику.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3)  Стало сильнее пригревать солнышко и расцвели одуванчики.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4)  Пришёл Миша домой и начал собирать робота.</a:t>
            </a:r>
          </a:p>
          <a:p>
            <a:pPr marL="10972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0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11. Выпишите предложение, в котором необходимо поставить запятую. (Знаки препинания внутри предложений не расставлены.) Напишите, на каком основании Вы сделали свой выбор.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1)  Рабочие перетаскивают с баржи брёвна и укладывают их на берегу.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2)  Целый месяц мы шагали по горным тропам и карабкались по скалам.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3)  Андрей остался в Крыму и собирался приехать не раньше сентября.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4)  Подул северный ветер и за ночь на снегу образовался слой наста.</a:t>
            </a:r>
          </a:p>
          <a:p>
            <a:pPr marL="10972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257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>
            <a:normAutofit fontScale="92500" lnSpcReduction="20000"/>
          </a:bodyPr>
          <a:lstStyle/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12. Выпишите предложение, в котором необходимо поставить запятую. (Знаки препинания внутри предложений не расставлены.) Напишите, на каком основании Вы сделали свой выбор.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1)  В мае от рассвета до заката липовый парк свистит и щёлкает на все лады.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2)  Дождь сыплет сквозь солнце и от зноя дождевые брызги превращаются в пар.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3)  Над головами бесшумно промелькнула и исчезла в ночной темноте крылатая тень.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4)  Для костра мы выбираем самый сухой хворост и кладём его в середину расчищенного места.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192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4" y="85800"/>
            <a:ext cx="9134256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024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23" y="460714"/>
            <a:ext cx="8784976" cy="5560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360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325112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Выпишите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с прямой речью. (Знаки препинания не расставлены.) Расставьте необходимые знаки препинания. Составьте схему предложения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  По словам продавца молоко только сегодня поступило в продажу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  Жильцам сообщили что ремонт подъезда будут делать только осенью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  Кошкин выходи к доске с домашним заданием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  А кто у нас сегодня дежурный спрашивает Мишка</a:t>
            </a:r>
          </a:p>
        </p:txBody>
      </p:sp>
    </p:spTree>
    <p:extLst>
      <p:ext uri="{BB962C8B-B14F-4D97-AF65-F5344CB8AC3E}">
        <p14:creationId xmlns:p14="http://schemas.microsoft.com/office/powerpoint/2010/main" val="52781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5521800"/>
          </a:xfrm>
        </p:spPr>
        <p:txBody>
          <a:bodyPr/>
          <a:lstStyle/>
          <a:p>
            <a:pPr marL="109728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Выпишите предложение с прямой речью. (Знаки препинания не расставлены.) Расставьте необходимые знаки препинания. Составьте схему предложения.</a:t>
            </a:r>
          </a:p>
          <a:p>
            <a:pPr marL="109728" indent="0">
              <a:buNone/>
            </a:pPr>
            <a:r>
              <a:rPr lang="ru-RU" dirty="0"/>
              <a:t>1)  Какой стиль спортивного плавания ты освоил в этом году Серёжа</a:t>
            </a:r>
          </a:p>
          <a:p>
            <a:pPr marL="109728" indent="0">
              <a:buNone/>
            </a:pPr>
            <a:r>
              <a:rPr lang="ru-RU" dirty="0"/>
              <a:t>2)  Серёжа считает что плавание брассом ему удаётся лучше всего</a:t>
            </a:r>
          </a:p>
          <a:p>
            <a:pPr marL="109728" indent="0">
              <a:buNone/>
            </a:pPr>
            <a:r>
              <a:rPr lang="ru-RU" dirty="0"/>
              <a:t>3)  Серёжа будет участвовать в командных соревнованиях объявил тренер</a:t>
            </a:r>
          </a:p>
          <a:p>
            <a:pPr marL="109728" indent="0">
              <a:buNone/>
            </a:pPr>
            <a:r>
              <a:rPr lang="ru-RU" dirty="0"/>
              <a:t>4)  По словам Серёжи занятиям плаванием он уделяет много времени</a:t>
            </a:r>
          </a:p>
        </p:txBody>
      </p:sp>
    </p:spTree>
    <p:extLst>
      <p:ext uri="{BB962C8B-B14F-4D97-AF65-F5344CB8AC3E}">
        <p14:creationId xmlns:p14="http://schemas.microsoft.com/office/powerpoint/2010/main" val="87028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>
            <a:normAutofit fontScale="92500" lnSpcReduction="20000"/>
          </a:bodyPr>
          <a:lstStyle/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3.  Выпишите предложение с прямой речью. (Знаки препинания не расставлены.) Расставьте необходимые знаки препинания. Составьте схему предложения.</a:t>
            </a:r>
          </a:p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1)  Когда ты отправишься в летнюю математическую школу Петя</a:t>
            </a:r>
          </a:p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2)  Мария Павловна отметила Петя нашёл два способа решения этой сложной задачи</a:t>
            </a:r>
          </a:p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3)  По словам Пети он успешно прошёл собеседование по математике</a:t>
            </a:r>
          </a:p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4)  Петя сказал что хочет записаться в летнюю математическую школу</a:t>
            </a:r>
          </a:p>
          <a:p>
            <a:pPr marL="10972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566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325112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Выпишите предложение с прямой речью. (Знаки препинания не расставлены.) Расставьте необходимые знаки препинания. Составьте схему предложения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  Ивана сказал что не смог выполнить это задание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  Иван опустил глаза и тихо проговорил Я не готов сегодня к уроку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  Почему же ты не предупредил учителя заранее Иван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  По мнению учителя задание было несложным</a:t>
            </a:r>
          </a:p>
        </p:txBody>
      </p:sp>
    </p:spTree>
    <p:extLst>
      <p:ext uri="{BB962C8B-B14F-4D97-AF65-F5344CB8AC3E}">
        <p14:creationId xmlns:p14="http://schemas.microsoft.com/office/powerpoint/2010/main" val="318451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08720"/>
            <a:ext cx="8229600" cy="4325112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Выпишите предложение, в котором необходимо поставить запятую/запятые. (Знаки препинания внутри предложений не расставлены.) Напишите, на каком основании Вы сделали свой выбор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  В саду гуляет ветер и поднимает листву.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  Срубленные стволы осин придавили траву и мелкий кустарник.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  Только ты моя милая птичка в своём гнёздышке еле видна.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  Остановитесь у старого дуба и ощутите его мощь.</a:t>
            </a:r>
          </a:p>
          <a:p>
            <a:pPr marL="10972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868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20688"/>
            <a:ext cx="8229600" cy="540060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Выпишите предложение, в котором необходимо поставить запятую/запятые. (Знаки препинания внутри предложений не расставлены.) Напишите, на каком основании Вы сделали свой выбор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  Вода едва блестела в реке при лунном свете.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  Мы рассаживаемся вокруг стола и читаем сказки Пушкина.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  Друзья привезли флягу воды и поставили на топчан для вёдер.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  А ты Женька любишь всех вокруг воспитывать?</a:t>
            </a:r>
          </a:p>
          <a:p>
            <a:pPr marL="10972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64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5688632"/>
          </a:xfrm>
        </p:spPr>
        <p:txBody>
          <a:bodyPr/>
          <a:lstStyle/>
          <a:p>
            <a:pPr marL="109728" indent="0">
              <a:spcAft>
                <a:spcPts val="1000"/>
              </a:spcAft>
              <a:buNone/>
            </a:pP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7. Выпишите предложение, в котором необходимо поставить запятую/запятые. (Знаки препинания внутри предложений не расставлены.) Напишите, на каком основании Вы сделали свой выбор.</a:t>
            </a:r>
          </a:p>
          <a:p>
            <a:pPr marL="109728" indent="0">
              <a:spcAft>
                <a:spcPts val="100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1)  Купи молоко и свежий хлеб в магазине.</a:t>
            </a:r>
          </a:p>
          <a:p>
            <a:pPr marL="109728" indent="0">
              <a:spcAft>
                <a:spcPts val="100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2)  Саша любит читать книжки про море.</a:t>
            </a:r>
          </a:p>
          <a:p>
            <a:pPr marL="109728" indent="0">
              <a:spcAft>
                <a:spcPts val="100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3)  Из окна домика были видны лес и поле.</a:t>
            </a:r>
          </a:p>
          <a:p>
            <a:pPr marL="109728" indent="0">
              <a:spcAft>
                <a:spcPts val="100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4)  Приходите соседи к нам на новоселье.</a:t>
            </a:r>
          </a:p>
          <a:p>
            <a:pPr marL="109728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93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824536"/>
          </a:xfrm>
        </p:spPr>
        <p:txBody>
          <a:bodyPr>
            <a:normAutofit fontScale="92500"/>
          </a:bodyPr>
          <a:lstStyle/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8. Выпишите предложение, в котором необходимо поставить запятую/запятые. (Знаки препинания внутри предложений не расставлены.) Напишите, на каком основании Вы сделали свой выбор.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1)  Разбудите меня в 6 часов.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2)  Ты успеешь сегодня почитать книгу.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3)  Пусть всегда будет солнце.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4)  Куда меня знакомая дороженька ведёшь.</a:t>
            </a:r>
          </a:p>
          <a:p>
            <a:pPr marL="10972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936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41</TotalTime>
  <Words>154</Words>
  <Application>Microsoft Office PowerPoint</Application>
  <PresentationFormat>Экран (4:3)</PresentationFormat>
  <Paragraphs>65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Итоговый урок по теме: Синтаксис. Пунктуация. Культура речи.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2023-01-23T10:53:54Z</dcterms:created>
  <dcterms:modified xsi:type="dcterms:W3CDTF">2023-01-23T11:35:04Z</dcterms:modified>
</cp:coreProperties>
</file>