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5" r:id="rId3"/>
    <p:sldId id="266" r:id="rId4"/>
    <p:sldId id="267" r:id="rId5"/>
    <p:sldId id="268" r:id="rId6"/>
    <p:sldId id="260" r:id="rId7"/>
    <p:sldId id="261" r:id="rId8"/>
    <p:sldId id="262" r:id="rId9"/>
    <p:sldId id="263" r:id="rId10"/>
    <p:sldId id="257" r:id="rId11"/>
    <p:sldId id="258" r:id="rId12"/>
    <p:sldId id="259" r:id="rId13"/>
    <p:sldId id="26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FF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34028-25F7-4D20-B40B-2DA2B4A1462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FB5D4-17A8-4C1D-BA38-930E3B119E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434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FB5D4-17A8-4C1D-BA38-930E3B119E4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797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6764357"/>
      </p:ext>
    </p:extLst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6969785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5090642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9605920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7311415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9434527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3656112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390405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7292120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8353777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622202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56DD-E1FB-4F1D-AF9F-FF1A8A7B35B1}" type="datetimeFigureOut">
              <a:rPr lang="ru-RU" smtClean="0"/>
              <a:pPr/>
              <a:t>25.05.2023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2EE4-7DBC-47B5-AFB4-A9183DB80E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="" xmlns:p14="http://schemas.microsoft.com/office/powerpoint/2010/main" val="92227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Рабочий стол\Мои документы\Всё для презентаций\фоны 7\sbornik № 7_fon\6-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0648" y="777518"/>
            <a:ext cx="9693442" cy="3209005"/>
          </a:xfrm>
        </p:spPr>
        <p:txBody>
          <a:bodyPr>
            <a:noAutofit/>
          </a:bodyPr>
          <a:lstStyle/>
          <a:p>
            <a:r>
              <a:rPr lang="ru-RU" sz="6600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МАТ –Биатлон </a:t>
            </a:r>
            <a:br>
              <a:rPr lang="ru-RU" sz="6600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6600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на вычислительные навыки</a:t>
            </a:r>
            <a:endParaRPr lang="ru-RU" sz="6600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92221" y="4684541"/>
            <a:ext cx="55123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Автор разработки </a:t>
            </a:r>
            <a:r>
              <a:rPr lang="ru-RU" sz="2000" dirty="0" err="1" smtClean="0"/>
              <a:t>Хватынец</a:t>
            </a:r>
            <a:r>
              <a:rPr lang="ru-RU" sz="2000" dirty="0" smtClean="0"/>
              <a:t> Валентина Юрьевна</a:t>
            </a:r>
          </a:p>
          <a:p>
            <a:r>
              <a:rPr lang="ru-RU" sz="2000" dirty="0" smtClean="0"/>
              <a:t>учитель </a:t>
            </a:r>
            <a:r>
              <a:rPr lang="ru-RU" sz="2000" dirty="0" smtClean="0"/>
              <a:t>математики </a:t>
            </a:r>
            <a:r>
              <a:rPr lang="en-US" sz="2000" dirty="0" smtClean="0"/>
              <a:t>I</a:t>
            </a:r>
            <a:r>
              <a:rPr lang="ru-RU" sz="2000" dirty="0" smtClean="0"/>
              <a:t> категории </a:t>
            </a:r>
            <a:r>
              <a:rPr lang="ru-RU" sz="2000" dirty="0" smtClean="0"/>
              <a:t>МАОУ В(С)ОШ</a:t>
            </a:r>
          </a:p>
          <a:p>
            <a:r>
              <a:rPr lang="ru-RU" sz="2000" dirty="0" smtClean="0"/>
              <a:t> г. </a:t>
            </a:r>
            <a:r>
              <a:rPr lang="ru-RU" sz="2000" dirty="0" smtClean="0"/>
              <a:t>Березники  </a:t>
            </a:r>
            <a:r>
              <a:rPr lang="ru-RU" sz="2000" dirty="0" smtClean="0"/>
              <a:t>Пермского края</a:t>
            </a:r>
          </a:p>
          <a:p>
            <a:r>
              <a:rPr lang="ru-RU" sz="2000" dirty="0" smtClean="0"/>
              <a:t>                           2023г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20983985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User\Рабочий стол\Мои документы\Всё для презентаций\фоны3\5-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9753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Рациональные десятичные дроби </a:t>
            </a:r>
            <a:b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тур)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71011" y="1825625"/>
            <a:ext cx="6653464" cy="43513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чисел ( - 2,31) и 7,65</a:t>
            </a:r>
          </a:p>
          <a:p>
            <a:pPr marL="514350" indent="-514350">
              <a:buAutoNum type="arabicPeriod"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6,35 и 3,8</a:t>
            </a:r>
          </a:p>
          <a:p>
            <a:pPr marL="514350" indent="-514350">
              <a:buAutoNum type="arabicPeriod"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чисел -1,16 и ( -0,8)</a:t>
            </a:r>
          </a:p>
          <a:p>
            <a:pPr marL="514350" indent="-514350">
              <a:buAutoNum type="arabicPeriod"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чисел 12,6 и 0,7</a:t>
            </a:r>
          </a:p>
          <a:p>
            <a:pPr marL="514350" indent="-514350">
              <a:buAutoNum type="arabicPeriod"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чисел 2,5 и 0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923172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Рабочий стол\Мои документы\Всё для презентаций\фоны3\5-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2160" y="274638"/>
            <a:ext cx="9540240" cy="1121025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Рациональные десятичные дроби </a:t>
            </a:r>
            <a:b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тур)</a:t>
            </a:r>
            <a:endParaRPr lang="ru-RU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4480" y="1600201"/>
            <a:ext cx="1002792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3,72 и 1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5,28.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4,55 и 10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( - 0,05).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84,25 и 9,17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24,92.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8,3и 17,6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2,7.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( -9,5) и (-0,11).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828603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Мои документы\Всё для презентаций\фоны3\5-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0" y="274638"/>
            <a:ext cx="96621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Рациональные десятичные дроби</a:t>
            </a:r>
            <a:b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этап)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1080" y="1825625"/>
            <a:ext cx="1068564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чисел 0,045 и 100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частного  84,25 и 0,5.</a:t>
            </a:r>
          </a:p>
          <a:p>
            <a:pPr marL="0" indent="0">
              <a:buNone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6,75 и 18,6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частного  20,7 и 9.</a:t>
            </a:r>
          </a:p>
          <a:p>
            <a:pPr marL="0" indent="0">
              <a:buNone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числа 91,8 и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10,56 и 1,56.</a:t>
            </a:r>
          </a:p>
          <a:p>
            <a:pPr marL="0" indent="0">
              <a:buNone/>
            </a:pPr>
            <a:endParaRPr lang="ru-RU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13 и 41,6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разности 3,4 и 0,2.</a:t>
            </a:r>
          </a:p>
          <a:p>
            <a:pPr marL="0" indent="0">
              <a:buNone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Частное чисел 280,8 и ( -1,2)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9027545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Мои документы\Всё для презентаций\фоны3\5-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5480" y="274638"/>
            <a:ext cx="96469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Рациональные десятичные дроби </a:t>
            </a:r>
            <a:b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этап)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120" y="1693278"/>
            <a:ext cx="11612880" cy="435133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Полусумма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чисел 0,644 и 9,2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суммы  0,644 и 9,2.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sz="2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Утроенное произведение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(-8,7) и 63,12 </a:t>
            </a:r>
            <a:r>
              <a:rPr lang="ru-RU" sz="2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частного  0,7 и ( -7).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4,52 и 5,48.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Полуразность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53,5 и 3,5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суммы чисел 1,75 и ( - 2,5)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10,45 и ( - 4,2).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085617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Натуральные числа (1 тур)</a:t>
            </a:r>
            <a:endParaRPr lang="ru-RU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4620" y="1600201"/>
            <a:ext cx="8297779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чисел 86 и 91.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чисел 45 и 39.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47 и 9.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чисел 39 и 3.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чисел 152 и 4.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4614542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Натуральные числа </a:t>
            </a:r>
            <a:r>
              <a:rPr lang="ru-RU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2884" y="1600201"/>
            <a:ext cx="8959516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Сумма </a:t>
            </a: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частного 54 и 1 </a:t>
            </a:r>
            <a:r>
              <a:rPr lang="ru-RU" b="1" i="1" dirty="0" smtClean="0">
                <a:solidFill>
                  <a:schemeClr val="tx1"/>
                </a:solidFill>
              </a:rPr>
              <a:t>и числа 44.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Частное </a:t>
            </a: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произведения чисел 9 и 7 </a:t>
            </a:r>
            <a:r>
              <a:rPr lang="ru-RU" b="1" i="1" dirty="0" smtClean="0">
                <a:solidFill>
                  <a:schemeClr val="tx1"/>
                </a:solidFill>
              </a:rPr>
              <a:t>и числа 9.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Произведение </a:t>
            </a: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разности чисел 5 и 1 </a:t>
            </a:r>
            <a:r>
              <a:rPr lang="ru-RU" b="1" i="1" dirty="0" smtClean="0">
                <a:solidFill>
                  <a:schemeClr val="tx1"/>
                </a:solidFill>
              </a:rPr>
              <a:t>и числа 4.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Разность </a:t>
            </a:r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произведения чисел 3 и 2 </a:t>
            </a:r>
            <a:r>
              <a:rPr lang="ru-RU" b="1" i="1" dirty="0" smtClean="0">
                <a:solidFill>
                  <a:schemeClr val="tx1"/>
                </a:solidFill>
              </a:rPr>
              <a:t>и числа 1.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</a:rPr>
              <a:t>Произведение чисел 95 и 11.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280995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92425"/>
          </a:xfrm>
        </p:spPr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Натуральные числа (3 тур)</a:t>
            </a:r>
            <a:endParaRPr lang="ru-RU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чисел 18 и 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частного чисел 11 и 11.</a:t>
            </a:r>
          </a:p>
          <a:p>
            <a:pPr marL="514350" indent="-514350">
              <a:buAutoNum type="arabicPeriod"/>
            </a:pPr>
            <a:endPara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26 и 2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разности чисел 17 и 5.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чисел 14 и 7 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произведение  чисел 6 и 9.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 чисел 123 и 3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произведения чисел 2 и 9.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30 и 9.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5132923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Натуральные числа </a:t>
            </a:r>
            <a:r>
              <a:rPr lang="ru-RU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 </a:t>
            </a:r>
            <a:r>
              <a:rPr lang="ru-RU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726" y="1600201"/>
            <a:ext cx="11622506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Полусумма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чисел 24 и 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произведения 28 и 13.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Удвоенное частное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чисел 0 и 2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суммы  13 и 29.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Удвоенное произведение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чисел 12 и 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произведения 7 и 2.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Полуразность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24 и 27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разности 69 и 56.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44 и 25.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76144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Мои документы\Всё для презентаций\фоны3\5-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Десятичные дроби (1 тур)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6073" y="1837657"/>
            <a:ext cx="5839326" cy="43513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чисел 2,5 и 1,6.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чисел 1,8 и 2,5.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чисел 0,909 и 45.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0,21 и 4.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чисел 4,52 и 1,2.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601509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Мои документы\Всё для презентаций\фоны3\5-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Десятичные дроби (2 тур)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837656"/>
            <a:ext cx="8678779" cy="435133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10,56 и 1,56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0,704.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чисел 15,3 и 4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9.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числа 4,3 и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чисел 2,4 и 8.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1,24 и 3,56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1,6.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Частное чисел 12,4 и 0,08.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622088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Мои документы\Всё для презентаций\фоны3\5-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040" y="0"/>
            <a:ext cx="10972800" cy="11430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Десятичные дроби (3 тур)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048385"/>
            <a:ext cx="11201401" cy="435133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6 и 4,94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разности 2,5 и 2,35.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чисел 20,4 и 6,5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произведения 3,8 и 18.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квадратов чисел 0,4 и 0,5.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 </a:t>
            </a:r>
            <a:r>
              <a:rPr lang="ru-RU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разности чисел 130,16 и 30,08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разности  21,84 и 3,84.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Произведение чисел 8,2 и 0,22.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216760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Мои документы\Всё для презентаций\фоны3\5-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745" y="0"/>
            <a:ext cx="10515600" cy="946317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Десятичные дроби (4 тур)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843815"/>
            <a:ext cx="11430000" cy="476926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 произведения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чисел 10,79 и 8,3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числа 0,7.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Полусумма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чисел 4,36 и 5,45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произведения  35 и 0,012.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 суммы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чисел 1,02 и 3,2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частного 21,24 и 0,9.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Полуразность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0,24 и 0,27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разности  0,69 и 0,56.</a:t>
            </a:r>
          </a:p>
          <a:p>
            <a:pPr marL="514350" indent="-514350">
              <a:buAutoNum type="arabicPeriod"/>
            </a:pP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Удвоенная сумма </a:t>
            </a:r>
            <a:r>
              <a:rPr lang="ru-RU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чисел 0,36 и 4,2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разности  4,2 и 0,36.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204616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 ment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663</Words>
  <Application>Microsoft Office PowerPoint</Application>
  <PresentationFormat>Произвольный</PresentationFormat>
  <Paragraphs>125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La mente</vt:lpstr>
      <vt:lpstr>МАТ –Биатлон  на вычислительные навыки</vt:lpstr>
      <vt:lpstr>Натуральные числа (1 тур)</vt:lpstr>
      <vt:lpstr>Натуральные числа (2 тур)</vt:lpstr>
      <vt:lpstr>Натуральные числа (3 тур)</vt:lpstr>
      <vt:lpstr>Натуральные числа (4 тур)</vt:lpstr>
      <vt:lpstr>Десятичные дроби (1 тур)</vt:lpstr>
      <vt:lpstr>Десятичные дроби (2 тур)</vt:lpstr>
      <vt:lpstr>Десятичные дроби (3 тур)</vt:lpstr>
      <vt:lpstr>Десятичные дроби (4 тур)</vt:lpstr>
      <vt:lpstr>Рациональные десятичные дроби  (I тур)</vt:lpstr>
      <vt:lpstr>Рациональные десятичные дроби  (II тур)</vt:lpstr>
      <vt:lpstr>Рациональные десятичные дроби  (III этап)</vt:lpstr>
      <vt:lpstr>Рациональные десятичные дроби  (IV этап)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 –Биатлон на вычислительные навыки</dc:title>
  <dc:creator>user105</dc:creator>
  <cp:lastModifiedBy>Пользователь Windows</cp:lastModifiedBy>
  <cp:revision>27</cp:revision>
  <dcterms:created xsi:type="dcterms:W3CDTF">2019-09-19T04:21:37Z</dcterms:created>
  <dcterms:modified xsi:type="dcterms:W3CDTF">2023-05-25T05:27:30Z</dcterms:modified>
</cp:coreProperties>
</file>