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handoutMasterIdLst>
    <p:handoutMasterId r:id="rId12"/>
  </p:handoutMasterIdLst>
  <p:sldIdLst>
    <p:sldId id="256" r:id="rId2"/>
    <p:sldId id="264" r:id="rId3"/>
    <p:sldId id="262" r:id="rId4"/>
    <p:sldId id="265" r:id="rId5"/>
    <p:sldId id="266" r:id="rId6"/>
    <p:sldId id="267" r:id="rId7"/>
    <p:sldId id="268" r:id="rId8"/>
    <p:sldId id="269" r:id="rId9"/>
    <p:sldId id="270" r:id="rId10"/>
  </p:sldIdLst>
  <p:sldSz cx="9144000" cy="6858000" type="screen4x3"/>
  <p:notesSz cx="6858000" cy="9144000"/>
  <p:custDataLst>
    <p:tags r:id="rId13"/>
  </p:custData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4374A"/>
    <a:srgbClr val="3399FF"/>
    <a:srgbClr val="666699"/>
    <a:srgbClr val="E5907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15620" autoAdjust="0"/>
    <p:restoredTop sz="84583" autoAdjust="0"/>
  </p:normalViewPr>
  <p:slideViewPr>
    <p:cSldViewPr>
      <p:cViewPr>
        <p:scale>
          <a:sx n="77" d="100"/>
          <a:sy n="77" d="100"/>
        </p:scale>
        <p:origin x="-1474" y="-5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63" d="100"/>
          <a:sy n="63" d="100"/>
        </p:scale>
        <p:origin x="-3558" y="-102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gs" Target="tags/tag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handoutMaster" Target="handoutMasters/handout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86663A1-BE93-4F19-BCAE-33E954C20B2B}" type="datetimeFigureOut">
              <a:rPr lang="ru-RU" smtClean="0"/>
              <a:t>23.11.2022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40DF26E-F902-4582-B614-0C9EE35F213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4328337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90C0431-2448-4DC3-AF70-2785FBE2C445}" type="datetimeFigureOut">
              <a:rPr lang="ru-RU" smtClean="0"/>
              <a:t>23.11.2022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74341FE-AE5C-47F1-8FD8-47C4A673A80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2611907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presentation-creation.ru/powerpoint-templates.html" TargetMode="External"/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200" dirty="0" smtClean="0"/>
              <a:t>Оригинальные шаблоны для презентаций: </a:t>
            </a:r>
            <a:r>
              <a:rPr lang="ru-RU" sz="1200" dirty="0" smtClean="0">
                <a:hlinkClick r:id="rId3"/>
              </a:rPr>
              <a:t>https://presentation-creation.ru/powerpoint-templates.html</a:t>
            </a:r>
            <a:r>
              <a:rPr lang="en-US" sz="1200" dirty="0" smtClean="0"/>
              <a:t> </a:t>
            </a:r>
            <a:endParaRPr lang="ru-RU" sz="1200" dirty="0" smtClean="0"/>
          </a:p>
          <a:p>
            <a:r>
              <a:rPr lang="ru-RU" sz="1200" smtClean="0"/>
              <a:t>Бесплатно и без регистрации.</a:t>
            </a:r>
          </a:p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4341FE-AE5C-47F1-8FD8-47C4A673A802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2161446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ый слайд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771800" y="2852936"/>
            <a:ext cx="6372200" cy="1368152"/>
          </a:xfrm>
        </p:spPr>
        <p:txBody>
          <a:bodyPr/>
          <a:lstStyle>
            <a:lvl1pPr>
              <a:defRPr b="1">
                <a:solidFill>
                  <a:schemeClr val="accent1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ru-RU" dirty="0" smtClean="0"/>
              <a:t>Образец</a:t>
            </a:r>
            <a:r>
              <a:rPr lang="en-US" dirty="0" smtClean="0"/>
              <a:t> </a:t>
            </a:r>
            <a:r>
              <a:rPr lang="ru-RU" dirty="0" smtClean="0"/>
              <a:t>заголовка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2">
                    <a:lumMod val="75000"/>
                  </a:schemeClr>
                </a:solidFill>
              </a:defRPr>
            </a:lvl1pPr>
          </a:lstStyle>
          <a:p>
            <a:fld id="{A5E48A96-E1BB-4C8F-80B2-32A47A48A9D5}" type="datetimeFigureOut">
              <a:rPr lang="ru-RU" smtClean="0"/>
              <a:pPr/>
              <a:t>23.11.2022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2">
                    <a:lumMod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2">
                    <a:lumMod val="75000"/>
                  </a:schemeClr>
                </a:solidFill>
              </a:defRPr>
            </a:lvl1pPr>
          </a:lstStyle>
          <a:p>
            <a:fld id="{544A1F6A-164B-43BA-A19E-4AE6BB502A2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156427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  <a:lvl2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2pPr>
            <a:lvl3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3pPr>
            <a:lvl4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4pPr>
            <a:lvl5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5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fld id="{A5E48A96-E1BB-4C8F-80B2-32A47A48A9D5}" type="datetimeFigureOut">
              <a:rPr lang="ru-RU" smtClean="0"/>
              <a:pPr/>
              <a:t>23.11.2022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fld id="{544A1F6A-164B-43BA-A19E-4AE6BB502A2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788046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  <a:lvl2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2pPr>
            <a:lvl3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3pPr>
            <a:lvl4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4pPr>
            <a:lvl5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fld id="{A5E48A96-E1BB-4C8F-80B2-32A47A48A9D5}" type="datetimeFigureOut">
              <a:rPr lang="ru-RU" smtClean="0"/>
              <a:pPr/>
              <a:t>23.11.2022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fld id="{544A1F6A-164B-43BA-A19E-4AE6BB502A2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836954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520259"/>
            <a:ext cx="21336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A5E48A96-E1BB-4C8F-80B2-32A47A48A9D5}" type="datetimeFigureOut">
              <a:rPr lang="ru-RU" smtClean="0"/>
              <a:pPr/>
              <a:t>23.11.2022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520259"/>
            <a:ext cx="28956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520259"/>
            <a:ext cx="21336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544A1F6A-164B-43BA-A19E-4AE6BB502A2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2" name="Номер слайда 5"/>
          <p:cNvSpPr txBox="1">
            <a:spLocks/>
          </p:cNvSpPr>
          <p:nvPr userDrawn="1"/>
        </p:nvSpPr>
        <p:spPr>
          <a:xfrm>
            <a:off x="6705600" y="65087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r" defTabSz="914400" rtl="0" eaLnBrk="1" latinLnBrk="0" hangingPunct="1">
              <a:defRPr sz="1200" kern="1200">
                <a:solidFill>
                  <a:srgbClr val="3399FF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9" name="Заголовок 1"/>
          <p:cNvSpPr>
            <a:spLocks noGrp="1"/>
          </p:cNvSpPr>
          <p:nvPr>
            <p:ph type="title"/>
          </p:nvPr>
        </p:nvSpPr>
        <p:spPr>
          <a:xfrm>
            <a:off x="2555776" y="228168"/>
            <a:ext cx="6431009" cy="115089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10" name="Текст 2"/>
          <p:cNvSpPr>
            <a:spLocks noGrp="1"/>
          </p:cNvSpPr>
          <p:nvPr>
            <p:ph idx="1"/>
          </p:nvPr>
        </p:nvSpPr>
        <p:spPr>
          <a:xfrm>
            <a:off x="2123728" y="1916832"/>
            <a:ext cx="6840760" cy="4248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430141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79512" y="2060848"/>
            <a:ext cx="4320480" cy="4093915"/>
          </a:xfrm>
        </p:spPr>
        <p:txBody>
          <a:bodyPr/>
          <a:lstStyle>
            <a:lvl1pPr>
              <a:defRPr sz="2800">
                <a:solidFill>
                  <a:schemeClr val="bg1"/>
                </a:solidFill>
              </a:defRPr>
            </a:lvl1pPr>
            <a:lvl2pPr>
              <a:defRPr sz="2400">
                <a:solidFill>
                  <a:schemeClr val="bg1"/>
                </a:solidFill>
              </a:defRPr>
            </a:lvl2pPr>
            <a:lvl3pPr>
              <a:defRPr sz="2000">
                <a:solidFill>
                  <a:schemeClr val="bg1"/>
                </a:solidFill>
              </a:defRPr>
            </a:lvl3pPr>
            <a:lvl4pPr>
              <a:defRPr sz="1800">
                <a:solidFill>
                  <a:schemeClr val="bg1"/>
                </a:solidFill>
              </a:defRPr>
            </a:lvl4pPr>
            <a:lvl5pPr>
              <a:defRPr sz="1800">
                <a:solidFill>
                  <a:schemeClr val="bg1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4008" y="2071389"/>
            <a:ext cx="4320480" cy="4093915"/>
          </a:xfrm>
        </p:spPr>
        <p:txBody>
          <a:bodyPr/>
          <a:lstStyle>
            <a:lvl1pPr>
              <a:defRPr sz="2800">
                <a:solidFill>
                  <a:schemeClr val="bg1"/>
                </a:solidFill>
              </a:defRPr>
            </a:lvl1pPr>
            <a:lvl2pPr>
              <a:defRPr sz="2400">
                <a:solidFill>
                  <a:schemeClr val="bg1"/>
                </a:solidFill>
              </a:defRPr>
            </a:lvl2pPr>
            <a:lvl3pPr>
              <a:defRPr sz="2000">
                <a:solidFill>
                  <a:schemeClr val="bg1"/>
                </a:solidFill>
              </a:defRPr>
            </a:lvl3pPr>
            <a:lvl4pPr>
              <a:defRPr sz="1800">
                <a:solidFill>
                  <a:schemeClr val="bg1"/>
                </a:solidFill>
              </a:defRPr>
            </a:lvl4pPr>
            <a:lvl5pPr>
              <a:defRPr sz="1800">
                <a:solidFill>
                  <a:schemeClr val="bg1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A5E48A96-E1BB-4C8F-80B2-32A47A48A9D5}" type="datetimeFigureOut">
              <a:rPr lang="ru-RU" smtClean="0"/>
              <a:pPr/>
              <a:t>23.11.2022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544A1F6A-164B-43BA-A19E-4AE6BB502A2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913399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771799" y="4406900"/>
            <a:ext cx="5722913" cy="1362075"/>
          </a:xfrm>
        </p:spPr>
        <p:txBody>
          <a:bodyPr anchor="t"/>
          <a:lstStyle>
            <a:lvl1pPr algn="l">
              <a:defRPr sz="4000" b="1" cap="all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771799" y="2906713"/>
            <a:ext cx="5722913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bg2">
                    <a:lumMod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fld id="{A5E48A96-E1BB-4C8F-80B2-32A47A48A9D5}" type="datetimeFigureOut">
              <a:rPr lang="ru-RU" smtClean="0"/>
              <a:pPr/>
              <a:t>23.11.2022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fld id="{544A1F6A-164B-43BA-A19E-4AE6BB502A2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266547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51520" y="1916832"/>
            <a:ext cx="4176464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251520" y="2556594"/>
            <a:ext cx="4176464" cy="3951288"/>
          </a:xfrm>
        </p:spPr>
        <p:txBody>
          <a:bodyPr/>
          <a:lstStyle>
            <a:lvl1pPr>
              <a:defRPr sz="2400"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  <a:lvl2pPr>
              <a:defRPr sz="2000">
                <a:solidFill>
                  <a:schemeClr val="accent6">
                    <a:lumMod val="60000"/>
                    <a:lumOff val="40000"/>
                  </a:schemeClr>
                </a:solidFill>
              </a:defRPr>
            </a:lvl2pPr>
            <a:lvl3pPr>
              <a:defRPr sz="1800">
                <a:solidFill>
                  <a:schemeClr val="accent6">
                    <a:lumMod val="60000"/>
                    <a:lumOff val="40000"/>
                  </a:schemeClr>
                </a:solidFill>
              </a:defRPr>
            </a:lvl3pPr>
            <a:lvl4pPr>
              <a:defRPr sz="1600">
                <a:solidFill>
                  <a:schemeClr val="accent6">
                    <a:lumMod val="60000"/>
                    <a:lumOff val="40000"/>
                  </a:schemeClr>
                </a:solidFill>
              </a:defRPr>
            </a:lvl4pPr>
            <a:lvl5pPr>
              <a:defRPr sz="1600">
                <a:solidFill>
                  <a:schemeClr val="accent6">
                    <a:lumMod val="60000"/>
                    <a:lumOff val="40000"/>
                  </a:schemeClr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716016" y="1934294"/>
            <a:ext cx="4248472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716016" y="2574056"/>
            <a:ext cx="4248472" cy="3951288"/>
          </a:xfrm>
        </p:spPr>
        <p:txBody>
          <a:bodyPr/>
          <a:lstStyle>
            <a:lvl1pPr>
              <a:defRPr sz="2400"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  <a:lvl2pPr>
              <a:defRPr sz="2000">
                <a:solidFill>
                  <a:schemeClr val="accent6">
                    <a:lumMod val="60000"/>
                    <a:lumOff val="40000"/>
                  </a:schemeClr>
                </a:solidFill>
              </a:defRPr>
            </a:lvl2pPr>
            <a:lvl3pPr>
              <a:defRPr sz="1800">
                <a:solidFill>
                  <a:schemeClr val="accent6">
                    <a:lumMod val="60000"/>
                    <a:lumOff val="40000"/>
                  </a:schemeClr>
                </a:solidFill>
              </a:defRPr>
            </a:lvl3pPr>
            <a:lvl4pPr>
              <a:defRPr sz="1600">
                <a:solidFill>
                  <a:schemeClr val="accent6">
                    <a:lumMod val="60000"/>
                    <a:lumOff val="40000"/>
                  </a:schemeClr>
                </a:solidFill>
              </a:defRPr>
            </a:lvl4pPr>
            <a:lvl5pPr>
              <a:defRPr sz="1600">
                <a:solidFill>
                  <a:schemeClr val="accent6">
                    <a:lumMod val="60000"/>
                    <a:lumOff val="40000"/>
                  </a:schemeClr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>
          <a:xfrm>
            <a:off x="1375310" y="6410896"/>
            <a:ext cx="1215489" cy="365125"/>
          </a:xfrm>
        </p:spPr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fld id="{A5E48A96-E1BB-4C8F-80B2-32A47A48A9D5}" type="datetimeFigureOut">
              <a:rPr lang="ru-RU" smtClean="0"/>
              <a:pPr/>
              <a:t>23.11.2022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4154184" y="6356350"/>
            <a:ext cx="1649592" cy="365125"/>
          </a:xfrm>
        </p:spPr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7471310" y="6356350"/>
            <a:ext cx="1215489" cy="365125"/>
          </a:xfrm>
        </p:spPr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fld id="{544A1F6A-164B-43BA-A19E-4AE6BB502A2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599334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fld id="{A5E48A96-E1BB-4C8F-80B2-32A47A48A9D5}" type="datetimeFigureOut">
              <a:rPr lang="ru-RU" smtClean="0"/>
              <a:pPr/>
              <a:t>23.11.2022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fld id="{544A1F6A-164B-43BA-A19E-4AE6BB502A2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724577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fld id="{A5E48A96-E1BB-4C8F-80B2-32A47A48A9D5}" type="datetimeFigureOut">
              <a:rPr lang="ru-RU" smtClean="0"/>
              <a:pPr/>
              <a:t>23.11.2022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fld id="{544A1F6A-164B-43BA-A19E-4AE6BB502A2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159515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13622"/>
            <a:ext cx="3008313" cy="921478"/>
          </a:xfrm>
        </p:spPr>
        <p:txBody>
          <a:bodyPr anchor="b"/>
          <a:lstStyle>
            <a:lvl1pPr algn="l">
              <a:defRPr sz="2000" b="1"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63888" y="1916832"/>
            <a:ext cx="5111750" cy="4353347"/>
          </a:xfrm>
        </p:spPr>
        <p:txBody>
          <a:bodyPr/>
          <a:lstStyle>
            <a:lvl1pPr>
              <a:defRPr sz="3200"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  <a:lvl2pPr>
              <a:defRPr sz="2800">
                <a:solidFill>
                  <a:schemeClr val="accent6">
                    <a:lumMod val="60000"/>
                    <a:lumOff val="40000"/>
                  </a:schemeClr>
                </a:solidFill>
              </a:defRPr>
            </a:lvl2pPr>
            <a:lvl3pPr>
              <a:defRPr sz="2400">
                <a:solidFill>
                  <a:schemeClr val="accent6">
                    <a:lumMod val="60000"/>
                    <a:lumOff val="40000"/>
                  </a:schemeClr>
                </a:solidFill>
              </a:defRPr>
            </a:lvl3pPr>
            <a:lvl4pPr>
              <a:defRPr sz="2000">
                <a:solidFill>
                  <a:schemeClr val="accent6">
                    <a:lumMod val="60000"/>
                    <a:lumOff val="40000"/>
                  </a:schemeClr>
                </a:solidFill>
              </a:defRPr>
            </a:lvl4pPr>
            <a:lvl5pPr>
              <a:defRPr sz="2000">
                <a:solidFill>
                  <a:schemeClr val="accent6">
                    <a:lumMod val="60000"/>
                    <a:lumOff val="40000"/>
                  </a:schemeClr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fld id="{A5E48A96-E1BB-4C8F-80B2-32A47A48A9D5}" type="datetimeFigureOut">
              <a:rPr lang="ru-RU" smtClean="0"/>
              <a:pPr/>
              <a:t>23.11.2022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fld id="{544A1F6A-164B-43BA-A19E-4AE6BB502A2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54896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fld id="{A5E48A96-E1BB-4C8F-80B2-32A47A48A9D5}" type="datetimeFigureOut">
              <a:rPr lang="ru-RU" smtClean="0"/>
              <a:pPr/>
              <a:t>23.11.2022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fld id="{544A1F6A-164B-43BA-A19E-4AE6BB502A2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586054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hyperlink" Target="https://presentation-creation.ru/" TargetMode="Externa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55776" y="228168"/>
            <a:ext cx="6431009" cy="115089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763688" y="1916832"/>
            <a:ext cx="7200800" cy="4248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520259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fld id="{A5E48A96-E1BB-4C8F-80B2-32A47A48A9D5}" type="datetimeFigureOut">
              <a:rPr lang="ru-RU" smtClean="0"/>
              <a:pPr/>
              <a:t>23.11.2022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520259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520259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544A1F6A-164B-43BA-A19E-4AE6BB502A21}" type="slidenum">
              <a:rPr lang="ru-RU" smtClean="0"/>
              <a:pPr/>
              <a:t>‹#›</a:t>
            </a:fld>
            <a:endParaRPr lang="ru-RU"/>
          </a:p>
        </p:txBody>
      </p:sp>
      <p:pic>
        <p:nvPicPr>
          <p:cNvPr id="7" name="Рисунок 6">
            <a:hlinkClick r:id="rId14"/>
          </p:cNvPr>
          <p:cNvPicPr>
            <a:picLocks noChangeAspect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20688" y="45855"/>
            <a:ext cx="757762" cy="7577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02724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2" r:id="rId3"/>
    <p:sldLayoutId id="2147483651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bg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bg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bg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bg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bg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bg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ru-RU" sz="4800" dirty="0" smtClean="0"/>
              <a:t>Самолет як-9</a:t>
            </a:r>
            <a:endParaRPr lang="ru-RU" sz="4800" b="1" dirty="0"/>
          </a:p>
        </p:txBody>
      </p:sp>
    </p:spTree>
    <p:extLst>
      <p:ext uri="{BB962C8B-B14F-4D97-AF65-F5344CB8AC3E}">
        <p14:creationId xmlns:p14="http://schemas.microsoft.com/office/powerpoint/2010/main" val="18578706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Цель и задачи проекта</a:t>
            </a:r>
            <a:endParaRPr lang="ru-RU" dirty="0"/>
          </a:p>
        </p:txBody>
      </p:sp>
      <p:sp>
        <p:nvSpPr>
          <p:cNvPr id="5" name="Объект 4"/>
          <p:cNvSpPr>
            <a:spLocks noGrp="1"/>
          </p:cNvSpPr>
          <p:nvPr>
            <p:ph sz="half" idx="1"/>
          </p:nvPr>
        </p:nvSpPr>
        <p:spPr>
          <a:xfrm>
            <a:off x="2087724" y="1988840"/>
            <a:ext cx="4968552" cy="3672408"/>
          </a:xfrm>
        </p:spPr>
        <p:txBody>
          <a:bodyPr>
            <a:normAutofit/>
          </a:bodyPr>
          <a:lstStyle/>
          <a:p>
            <a:r>
              <a:rPr lang="ru-RU" dirty="0" smtClean="0"/>
              <a:t>Цель этого проекта повторить оригинальную модель самолета. Изучить информации о самолете. Оценить свои имения. Узнать что-то новое.</a:t>
            </a:r>
            <a:endParaRPr lang="ru-RU" dirty="0"/>
          </a:p>
        </p:txBody>
      </p:sp>
      <p:pic>
        <p:nvPicPr>
          <p:cNvPr id="7" name="Объект 6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6096" y="3429000"/>
            <a:ext cx="4094162" cy="409416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5121031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Поиск лучших вариантов</a:t>
            </a:r>
            <a:endParaRPr lang="ru-RU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1271397"/>
            <a:ext cx="3341172" cy="20882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2120" y="1268760"/>
            <a:ext cx="3163922" cy="23729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3535288"/>
            <a:ext cx="4327239" cy="28803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278223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Анализ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ru-RU" dirty="0" smtClean="0"/>
              <a:t>По моему мнению из этих вариантов лучше всего самолет як-9. Потому-что это один самых популярных самолетов того времени в СССР. И-15 сложный в исполнении из за его формы. А самолет ла-7 </a:t>
            </a:r>
            <a:r>
              <a:rPr lang="ru-RU" dirty="0" err="1" smtClean="0"/>
              <a:t>требут</a:t>
            </a:r>
            <a:r>
              <a:rPr lang="ru-RU" dirty="0" smtClean="0"/>
              <a:t> большого количества времени для выделения всех маленьких элементов.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958490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Краткая характеристика самолета як-9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ru-RU" dirty="0"/>
              <a:t>Як-9 – самолет, разработанный конструкторским бюро Яковлева в 1942 году, принят на вооружение ВВС Красной армии в конце того же года. Самолет представляет собой одноместный истребитель – моноплан с двигателем жидкостного охлаждения. Первой операцией, в которой самолет принял участие, была Сталинградская битва, важность которой для истории переоценить невозможно.</a:t>
            </a:r>
          </a:p>
        </p:txBody>
      </p:sp>
    </p:spTree>
    <p:extLst>
      <p:ext uri="{BB962C8B-B14F-4D97-AF65-F5344CB8AC3E}">
        <p14:creationId xmlns:p14="http://schemas.microsoft.com/office/powerpoint/2010/main" val="14564946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Размеры 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Длина: 8,55 м (28 футов 1 дюйм). Размах крыльев: 9,74 м (31 фут 11 дюймов). Высота: 3,00 м (9 футов 10 дюймов).</a:t>
            </a:r>
          </a:p>
        </p:txBody>
      </p:sp>
    </p:spTree>
    <p:extLst>
      <p:ext uri="{BB962C8B-B14F-4D97-AF65-F5344CB8AC3E}">
        <p14:creationId xmlns:p14="http://schemas.microsoft.com/office/powerpoint/2010/main" val="25582763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Чертеж к самолету як-9</a:t>
            </a:r>
            <a:endParaRPr lang="ru-RU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27450" y="1916113"/>
            <a:ext cx="4633787" cy="42497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168322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Итог </a:t>
            </a:r>
            <a:endParaRPr lang="ru-RU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25884" y="1916113"/>
            <a:ext cx="4436919" cy="42497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505737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Вывод 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Мы сделали самолет як-9. это один из самых </a:t>
            </a:r>
            <a:r>
              <a:rPr lang="ru-RU" dirty="0" err="1" smtClean="0"/>
              <a:t>распространеных</a:t>
            </a:r>
            <a:r>
              <a:rPr lang="ru-RU" dirty="0" smtClean="0"/>
              <a:t> самолетов СССР. Самолет выполнен в соответствие </a:t>
            </a:r>
            <a:r>
              <a:rPr lang="ru-RU" smtClean="0"/>
              <a:t>с чертежами.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872891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PRESENTER" val="4e2df72290fd24339dc1f56e63ce4fdc761f1e3"/>
</p:tagLst>
</file>

<file path=ppt/theme/theme1.xml><?xml version="1.0" encoding="utf-8"?>
<a:theme xmlns:a="http://schemas.openxmlformats.org/drawingml/2006/main" name="Тема Office">
  <a:themeElements>
    <a:clrScheme name="NewsPrint">
      <a:dk1>
        <a:sysClr val="windowText" lastClr="000000"/>
      </a:dk1>
      <a:lt1>
        <a:sysClr val="window" lastClr="FFFFFF"/>
      </a:lt1>
      <a:dk2>
        <a:srgbClr val="303030"/>
      </a:dk2>
      <a:lt2>
        <a:srgbClr val="DEDEE0"/>
      </a:lt2>
      <a:accent1>
        <a:srgbClr val="AD0101"/>
      </a:accent1>
      <a:accent2>
        <a:srgbClr val="726056"/>
      </a:accent2>
      <a:accent3>
        <a:srgbClr val="AC956E"/>
      </a:accent3>
      <a:accent4>
        <a:srgbClr val="808DA9"/>
      </a:accent4>
      <a:accent5>
        <a:srgbClr val="424E5B"/>
      </a:accent5>
      <a:accent6>
        <a:srgbClr val="730E00"/>
      </a:accent6>
      <a:hlink>
        <a:srgbClr val="D26900"/>
      </a:hlink>
      <a:folHlink>
        <a:srgbClr val="D89243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2665</TotalTime>
  <Words>207</Words>
  <Application>Microsoft Office PowerPoint</Application>
  <PresentationFormat>Экран (4:3)</PresentationFormat>
  <Paragraphs>17</Paragraphs>
  <Slides>9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Тема Office</vt:lpstr>
      <vt:lpstr>Самолет як-9</vt:lpstr>
      <vt:lpstr>Цель и задачи проекта</vt:lpstr>
      <vt:lpstr>Поиск лучших вариантов</vt:lpstr>
      <vt:lpstr>Анализ</vt:lpstr>
      <vt:lpstr>Краткая характеристика самолета як-9</vt:lpstr>
      <vt:lpstr>Размеры </vt:lpstr>
      <vt:lpstr>Чертеж к самолету як-9</vt:lpstr>
      <vt:lpstr>Итог </vt:lpstr>
      <vt:lpstr>Вывод </vt:lpstr>
    </vt:vector>
  </TitlesOfParts>
  <Company>presentation-creation.ru</Company>
  <LinksUpToDate>false</LinksUpToDate>
  <SharedDoc>false</SharedDoc>
  <HyperlinkBase>https://presentation-creation.ru/powerpoint-templates.html</HyperlinkBase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Карбон</dc:title>
  <dc:creator>obstinate</dc:creator>
  <dc:description>Шаблон презентации с сайта https://presentation-creation.ru/</dc:description>
  <cp:lastModifiedBy>Alex</cp:lastModifiedBy>
  <cp:revision>1364</cp:revision>
  <dcterms:created xsi:type="dcterms:W3CDTF">2018-02-25T09:09:03Z</dcterms:created>
  <dcterms:modified xsi:type="dcterms:W3CDTF">2022-11-23T04:18:57Z</dcterms:modified>
</cp:coreProperties>
</file>