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D56C462-9053-4C15-A6DE-E4F32F5A0A23}">
          <p14:sldIdLst>
            <p14:sldId id="256"/>
          </p14:sldIdLst>
        </p14:section>
        <p14:section name="Раздел без заголовка" id="{CF263D80-A2B8-4D9D-AA57-6F264D090730}">
          <p14:sldIdLst>
            <p14:sldId id="262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83" autoAdjust="0"/>
  </p:normalViewPr>
  <p:slideViewPr>
    <p:cSldViewPr>
      <p:cViewPr>
        <p:scale>
          <a:sx n="77" d="100"/>
          <a:sy n="77" d="100"/>
        </p:scale>
        <p:origin x="-147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04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6517232" cy="1368152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07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07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864096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Самолет</a:t>
            </a:r>
            <a:r>
              <a:rPr lang="en-US" sz="4800" dirty="0" smtClean="0"/>
              <a:t> bf-109-f2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проекта.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Цель1</a:t>
            </a:r>
            <a:r>
              <a:rPr lang="en-US" dirty="0" smtClean="0"/>
              <a:t>:</a:t>
            </a:r>
            <a:r>
              <a:rPr lang="ru-RU" dirty="0" smtClean="0"/>
              <a:t>создать оригинальное изделие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en-US" dirty="0" smtClean="0"/>
              <a:t>:</a:t>
            </a:r>
            <a:r>
              <a:rPr lang="ru-RU" dirty="0" smtClean="0"/>
              <a:t>соблюдать все размеры и пропорции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en-US" dirty="0" smtClean="0"/>
              <a:t>:</a:t>
            </a:r>
            <a:r>
              <a:rPr lang="ru-RU" dirty="0" smtClean="0"/>
              <a:t>оценить свои возможности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en-US" dirty="0" smtClean="0"/>
              <a:t>:</a:t>
            </a:r>
            <a:r>
              <a:rPr lang="ru-RU" dirty="0" smtClean="0"/>
              <a:t>научится работать с научной документацией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 вариантов изделия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556792"/>
            <a:ext cx="3384376" cy="225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589" y="1556792"/>
            <a:ext cx="2950296" cy="212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get.wallhere.com/photo/World-War-II-biplane-airplane-aircraft-military-military-aircraft-war-Luftwaffe-Germany-21624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64" y="3933056"/>
            <a:ext cx="3053849" cy="214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10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Обоснование выбора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 вариант который мы выбрали это основной немецкий самолет 2моровай войны </a:t>
            </a:r>
            <a:r>
              <a:rPr lang="en-US" dirty="0" smtClean="0"/>
              <a:t>bf-109-f2</a:t>
            </a:r>
            <a:r>
              <a:rPr lang="ru-RU" dirty="0" smtClean="0"/>
              <a:t>.</a:t>
            </a:r>
          </a:p>
          <a:p>
            <a:r>
              <a:rPr lang="ru-RU" dirty="0" smtClean="0"/>
              <a:t>Этот самолет был основным потому- что он очень  прост в изготовлении.</a:t>
            </a:r>
          </a:p>
          <a:p>
            <a:r>
              <a:rPr lang="ru-RU" dirty="0" smtClean="0"/>
              <a:t>2 вариант это кукурузник. Может быть он выглядит красиво но он очень </a:t>
            </a:r>
            <a:r>
              <a:rPr lang="ru-RU" dirty="0" err="1" smtClean="0"/>
              <a:t>трунд</a:t>
            </a:r>
            <a:r>
              <a:rPr lang="ru-RU" dirty="0" smtClean="0"/>
              <a:t> в изготовлении из за его двойного крыла.</a:t>
            </a:r>
          </a:p>
          <a:p>
            <a:r>
              <a:rPr lang="ru-RU" dirty="0" smtClean="0"/>
              <a:t>3 вариант тоже хороший но тоже тяжелый в изготовлении.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35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</a:t>
            </a:r>
            <a:r>
              <a:rPr lang="ru-RU" dirty="0" err="1" smtClean="0"/>
              <a:t>характкристика</a:t>
            </a:r>
            <a:r>
              <a:rPr lang="ru-RU" dirty="0" smtClean="0"/>
              <a:t> самолета.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Летно-технические характеристики «</a:t>
            </a:r>
            <a:r>
              <a:rPr lang="ru-RU" dirty="0" err="1"/>
              <a:t>Мессершмитт</a:t>
            </a:r>
            <a:r>
              <a:rPr lang="ru-RU" dirty="0"/>
              <a:t>» </a:t>
            </a:r>
            <a:r>
              <a:rPr lang="ru-RU" dirty="0" smtClean="0"/>
              <a:t>Bf-109. </a:t>
            </a:r>
            <a:r>
              <a:rPr lang="ru-RU" dirty="0"/>
              <a:t>Размеры: длина 8,64 м, высота 2,497 м, размах крыльев 9,87 м, площадь крыла 16,4 м. Вес типичный: 1900 кг пустого, 2665 кг полностью снаряженного, силовая установка: V-образный двигатель «</a:t>
            </a:r>
            <a:r>
              <a:rPr lang="ru-RU" dirty="0" err="1"/>
              <a:t>Даймлер-Бенц</a:t>
            </a:r>
            <a:r>
              <a:rPr lang="ru-RU" dirty="0"/>
              <a:t>» DB 601A жидкостного охлаждения, взлетной мощностью 1175 л с. и 1020 </a:t>
            </a:r>
            <a:r>
              <a:rPr lang="ru-RU" dirty="0" err="1"/>
              <a:t>л.с</a:t>
            </a:r>
            <a:r>
              <a:rPr lang="ru-RU" dirty="0"/>
              <a:t>. на высоте 4500 м.</a:t>
            </a:r>
          </a:p>
        </p:txBody>
      </p:sp>
    </p:spTree>
    <p:extLst>
      <p:ext uri="{BB962C8B-B14F-4D97-AF65-F5344CB8AC3E}">
        <p14:creationId xmlns:p14="http://schemas.microsoft.com/office/powerpoint/2010/main" val="259503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Чертежи по которым </a:t>
            </a:r>
            <a:r>
              <a:rPr lang="ru-RU" dirty="0" err="1" smtClean="0"/>
              <a:t>разрабатовался</a:t>
            </a:r>
            <a:r>
              <a:rPr lang="ru-RU" dirty="0" smtClean="0"/>
              <a:t> проект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067" y="1412875"/>
            <a:ext cx="6195866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38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1карандаш</a:t>
            </a:r>
          </a:p>
          <a:p>
            <a:r>
              <a:rPr lang="ru-RU" dirty="0" smtClean="0"/>
              <a:t>2 линейка</a:t>
            </a:r>
          </a:p>
          <a:p>
            <a:r>
              <a:rPr lang="ru-RU" dirty="0" smtClean="0"/>
              <a:t>3 циркуль</a:t>
            </a:r>
          </a:p>
          <a:p>
            <a:r>
              <a:rPr lang="ru-RU" dirty="0" smtClean="0"/>
              <a:t>4угольник</a:t>
            </a:r>
          </a:p>
          <a:p>
            <a:r>
              <a:rPr lang="ru-RU" dirty="0" smtClean="0"/>
              <a:t>5ножовка</a:t>
            </a:r>
          </a:p>
          <a:p>
            <a:r>
              <a:rPr lang="ru-RU" dirty="0" smtClean="0"/>
              <a:t>6лобзик</a:t>
            </a:r>
          </a:p>
          <a:p>
            <a:r>
              <a:rPr lang="ru-RU" dirty="0" smtClean="0"/>
              <a:t>7нож</a:t>
            </a:r>
          </a:p>
          <a:p>
            <a:r>
              <a:rPr lang="ru-RU" dirty="0" smtClean="0"/>
              <a:t>8краска</a:t>
            </a:r>
          </a:p>
          <a:p>
            <a:r>
              <a:rPr lang="ru-RU" dirty="0" smtClean="0"/>
              <a:t>9кисти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7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</a:t>
            </a:r>
            <a:endParaRPr lang="ru-RU" dirty="0"/>
          </a:p>
        </p:txBody>
      </p:sp>
      <p:pic>
        <p:nvPicPr>
          <p:cNvPr id="1026" name="Picture 2" descr="C:\Users\Alex\Documents\Изображение WhatsApp 2022-11-23 в 07.11.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726249" cy="421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58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6768752" cy="4536504"/>
          </a:xfrm>
        </p:spPr>
        <p:txBody>
          <a:bodyPr/>
          <a:lstStyle/>
          <a:p>
            <a:r>
              <a:rPr lang="ru-RU" dirty="0" smtClean="0"/>
              <a:t>Мы изготовили самолет </a:t>
            </a:r>
            <a:r>
              <a:rPr lang="en-US" dirty="0" smtClean="0"/>
              <a:t>bf-109-f2</a:t>
            </a:r>
            <a:r>
              <a:rPr lang="ru-RU" dirty="0" smtClean="0"/>
              <a:t>. </a:t>
            </a:r>
            <a:r>
              <a:rPr lang="ru-RU" dirty="0"/>
              <a:t> </a:t>
            </a:r>
            <a:r>
              <a:rPr lang="ru-RU" dirty="0" smtClean="0"/>
              <a:t>это один из самых массовых самолетов того времени. По моему мнению самолет полностью получился. Так как в самолете были </a:t>
            </a:r>
            <a:r>
              <a:rPr lang="ru-RU" dirty="0" err="1" smtClean="0"/>
              <a:t>соблюдины</a:t>
            </a:r>
            <a:r>
              <a:rPr lang="ru-RU" dirty="0" smtClean="0"/>
              <a:t> все размеры и пропорции. Надеюсь в скором времени вскоре появятся подобные модели.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64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4ec8cf97891c8663c311acafbfc5f8f7376614"/>
</p:tagLst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226</Words>
  <Application>Microsoft Office PowerPoint</Application>
  <PresentationFormat>Экран (4:3)</PresentationFormat>
  <Paragraphs>30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Самолет bf-109-f2</vt:lpstr>
      <vt:lpstr>Цель и задачи проекта.</vt:lpstr>
      <vt:lpstr>Поиск вариантов изделия</vt:lpstr>
      <vt:lpstr>Обоснование выбора</vt:lpstr>
      <vt:lpstr>Краткая характкристика самолета.</vt:lpstr>
      <vt:lpstr>Чертежи по которым разрабатовался проект</vt:lpstr>
      <vt:lpstr>Оборудование </vt:lpstr>
      <vt:lpstr>итог</vt:lpstr>
      <vt:lpstr>Вывод 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Роскошный золотой фон</dc:title>
  <dc:creator>obstinate</dc:creator>
  <dc:description>Шаблон презентации с сайта https://presentation-creation.ru/</dc:description>
  <cp:lastModifiedBy>Alex</cp:lastModifiedBy>
  <cp:revision>1012</cp:revision>
  <dcterms:created xsi:type="dcterms:W3CDTF">2018-02-25T09:09:03Z</dcterms:created>
  <dcterms:modified xsi:type="dcterms:W3CDTF">2022-11-23T04:17:16Z</dcterms:modified>
</cp:coreProperties>
</file>