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00B0D27-8476-4A90-87A5-D15309EB3BB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23.5.23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703AFAF-D7E3-4E2B-9030-21C5D0C72C9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0" y="-3600"/>
            <a:ext cx="9143640" cy="6865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/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pPr algn="ctr"/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                                                           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                                                            </a:t>
            </a:r>
            <a:r>
              <a:rPr b="0" lang="ru-RU" sz="1800" spc="-1" strike="noStrike">
                <a:latin typeface="Arial"/>
              </a:rPr>
              <a:t>Выполнили воспитатели: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                                                                       </a:t>
            </a:r>
            <a:r>
              <a:rPr b="0" lang="ru-RU" sz="1800" spc="-1" strike="noStrike">
                <a:latin typeface="Arial"/>
              </a:rPr>
              <a:t>Солохина Е.Л.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                                                                                                       </a:t>
            </a:r>
            <a:r>
              <a:rPr b="0" lang="ru-RU" sz="1800" spc="-1" strike="noStrike">
                <a:latin typeface="Arial"/>
              </a:rPr>
              <a:t>Капинос М.А.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2822760" y="864000"/>
            <a:ext cx="4737240" cy="3490560"/>
          </a:xfrm>
          <a:custGeom>
            <a:avLst/>
            <a:gdLst/>
            <a:ahLst/>
            <a:rect l="0" t="0" r="r" b="b"/>
            <a:pathLst>
              <a:path w="13161" h="9698">
                <a:moveTo>
                  <a:pt x="0" y="0"/>
                </a:moveTo>
                <a:cubicBezTo>
                  <a:pt x="6068" y="4674"/>
                  <a:pt x="10174" y="5204"/>
                  <a:pt x="13160" y="4444"/>
                </a:cubicBezTo>
                <a:moveTo>
                  <a:pt x="0" y="7367"/>
                </a:moveTo>
                <a:cubicBezTo>
                  <a:pt x="3466" y="9697"/>
                  <a:pt x="4563" y="9697"/>
                  <a:pt x="7006" y="9697"/>
                </a:cubicBezTo>
                <a:cubicBezTo>
                  <a:pt x="7981" y="9697"/>
                  <a:pt x="10905" y="9697"/>
                  <a:pt x="13160" y="7367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0080"/>
              </a:gs>
            </a:gsLst>
            <a:lin ang="2700000"/>
          </a:gradFill>
          <a:ln w="9360">
            <a:solidFill>
              <a:srgbClr val="000000"/>
            </a:solidFill>
            <a:miter/>
          </a:ln>
          <a:effectLst>
            <a:outerShdw dist="152735" dir="2700000">
              <a:srgbClr val="86868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 Black"/>
                <a:ea typeface="MS Gothic"/>
              </a:rPr>
              <a:t>ЧАСЫ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174960" y="3163680"/>
            <a:ext cx="2993040" cy="338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0" y="-3600"/>
            <a:ext cx="9143640" cy="686520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1475640" y="1268640"/>
            <a:ext cx="61923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Познавательный проект: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«Про часы»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576000" y="2072520"/>
            <a:ext cx="792000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Цель:Развитие интереса к истории возникновения различных видов часов.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Задачи: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-Познакомить с историей возникновения часов, их разновидностями в прошлом и настоящем.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-Заакрепить знания о принципе их работы и роли в жизни человека.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-Создать условия для творческого общения и сотрудничества воспитателей, родителей и детей.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-Развить исследовательский интерес, любознательность, творческое воображение.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53" name="Picture 2" descr=""/>
          <p:cNvPicPr/>
          <p:nvPr/>
        </p:nvPicPr>
        <p:blipFill>
          <a:blip r:embed="rId1"/>
          <a:stretch/>
        </p:blipFill>
        <p:spPr>
          <a:xfrm>
            <a:off x="0" y="-3600"/>
            <a:ext cx="9143640" cy="686520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2"/>
          <a:srcRect l="14543" t="6044" r="32697" b="0"/>
          <a:stretch/>
        </p:blipFill>
        <p:spPr>
          <a:xfrm>
            <a:off x="432000" y="2016000"/>
            <a:ext cx="3157200" cy="266400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3"/>
          <a:srcRect l="16118" t="0" r="38997" b="0"/>
          <a:stretch/>
        </p:blipFill>
        <p:spPr>
          <a:xfrm>
            <a:off x="3816000" y="3456000"/>
            <a:ext cx="2880000" cy="304056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4"/>
          <a:srcRect l="33437" t="16015" r="32697" b="34117"/>
          <a:stretch/>
        </p:blipFill>
        <p:spPr>
          <a:xfrm>
            <a:off x="5112360" y="1152360"/>
            <a:ext cx="3095640" cy="21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0" y="-3600"/>
            <a:ext cx="9143640" cy="6865200"/>
          </a:xfrm>
          <a:prstGeom prst="rect">
            <a:avLst/>
          </a:prstGeom>
          <a:ln>
            <a:noFill/>
          </a:ln>
        </p:spPr>
      </p:pic>
      <p:pic>
        <p:nvPicPr>
          <p:cNvPr id="60" name="Picture 2" descr=""/>
          <p:cNvPicPr/>
          <p:nvPr/>
        </p:nvPicPr>
        <p:blipFill>
          <a:blip r:embed="rId2"/>
          <a:srcRect l="24913" t="10564" r="34570" b="16043"/>
          <a:stretch/>
        </p:blipFill>
        <p:spPr>
          <a:xfrm rot="5400000">
            <a:off x="2302920" y="1557720"/>
            <a:ext cx="3672000" cy="374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0" y="-3600"/>
            <a:ext cx="9143640" cy="6865200"/>
          </a:xfrm>
          <a:prstGeom prst="rect">
            <a:avLst/>
          </a:prstGeom>
          <a:ln>
            <a:noFill/>
          </a:ln>
        </p:spPr>
      </p:pic>
      <p:pic>
        <p:nvPicPr>
          <p:cNvPr id="64" name="Picture 4" descr=""/>
          <p:cNvPicPr/>
          <p:nvPr/>
        </p:nvPicPr>
        <p:blipFill>
          <a:blip r:embed="rId2"/>
          <a:srcRect l="0" t="0" r="13178" b="0"/>
          <a:stretch/>
        </p:blipFill>
        <p:spPr>
          <a:xfrm rot="10800000">
            <a:off x="8169480" y="6192000"/>
            <a:ext cx="7305480" cy="453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0" y="-3600"/>
            <a:ext cx="9143640" cy="686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LibreOffice/5.4.3.2$Windows_x86 LibreOffice_project/92a7159f7e4af62137622921e809f8546db437e5</Application>
  <Words>11</Words>
  <Paragraphs>6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2023-04-19T14:15:01Z</dcterms:created>
  <dc:creator>Admin</dc:creator>
  <dc:description/>
  <dc:language>ru-RU</dc:language>
  <cp:lastModifiedBy/>
  <dcterms:modified xsi:type="dcterms:W3CDTF">2023-05-23T21:52:45Z</dcterms:modified>
  <cp:revision>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