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75" r:id="rId2"/>
    <p:sldId id="265" r:id="rId3"/>
    <p:sldId id="257" r:id="rId4"/>
    <p:sldId id="268" r:id="rId5"/>
    <p:sldId id="266" r:id="rId6"/>
    <p:sldId id="270" r:id="rId7"/>
    <p:sldId id="271" r:id="rId8"/>
    <p:sldId id="259" r:id="rId9"/>
    <p:sldId id="260" r:id="rId10"/>
    <p:sldId id="261" r:id="rId11"/>
    <p:sldId id="280" r:id="rId12"/>
    <p:sldId id="282" r:id="rId13"/>
    <p:sldId id="283" r:id="rId14"/>
    <p:sldId id="284" r:id="rId15"/>
    <p:sldId id="285" r:id="rId16"/>
    <p:sldId id="286" r:id="rId17"/>
    <p:sldId id="287" r:id="rId18"/>
    <p:sldId id="288" r:id="rId19"/>
    <p:sldId id="289" r:id="rId20"/>
    <p:sldId id="291" r:id="rId21"/>
    <p:sldId id="292" r:id="rId22"/>
    <p:sldId id="293" r:id="rId23"/>
    <p:sldId id="295" r:id="rId24"/>
    <p:sldId id="281" r:id="rId25"/>
    <p:sldId id="296" r:id="rId26"/>
    <p:sldId id="297" r:id="rId27"/>
    <p:sldId id="298" r:id="rId28"/>
    <p:sldId id="299" r:id="rId29"/>
    <p:sldId id="300" r:id="rId30"/>
    <p:sldId id="301" r:id="rId31"/>
    <p:sldId id="302" r:id="rId32"/>
    <p:sldId id="303" r:id="rId33"/>
    <p:sldId id="290" r:id="rId34"/>
    <p:sldId id="304" r:id="rId35"/>
    <p:sldId id="305" r:id="rId36"/>
    <p:sldId id="306" r:id="rId37"/>
    <p:sldId id="307" r:id="rId38"/>
    <p:sldId id="308" r:id="rId39"/>
    <p:sldId id="309" r:id="rId40"/>
    <p:sldId id="310" r:id="rId41"/>
    <p:sldId id="264" r:id="rId42"/>
    <p:sldId id="269" r:id="rId43"/>
    <p:sldId id="267" r:id="rId44"/>
    <p:sldId id="274" r:id="rId45"/>
    <p:sldId id="263" r:id="rId46"/>
  </p:sldIdLst>
  <p:sldSz cx="6858000" cy="9144000" type="screen4x3"/>
  <p:notesSz cx="6858000" cy="9945688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2C1DE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Средний стиль 2 - акцент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>
      <p:cViewPr varScale="1">
        <p:scale>
          <a:sx n="52" d="100"/>
          <a:sy n="52" d="100"/>
        </p:scale>
        <p:origin x="2292" y="66"/>
      </p:cViewPr>
      <p:guideLst>
        <p:guide orient="horz" pos="2880"/>
        <p:guide pos="216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presProps" Target="presProps.xml"/><Relationship Id="rId50" Type="http://schemas.openxmlformats.org/officeDocument/2006/relationships/tableStyles" Target="tableStyles.xml"/><Relationship Id="rId7" Type="http://schemas.openxmlformats.org/officeDocument/2006/relationships/slide" Target="slides/slide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9" Type="http://schemas.openxmlformats.org/officeDocument/2006/relationships/slide" Target="slides/slide28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viewProps" Target="viewProps.xml"/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0" Type="http://schemas.openxmlformats.org/officeDocument/2006/relationships/slide" Target="slides/slide19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1496484"/>
            <a:ext cx="5829300" cy="3183467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57250" y="4802717"/>
            <a:ext cx="5143500" cy="2207683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ru-RU"/>
              <a:t>Образец подзаголовка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02328276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4954309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916" y="2279653"/>
            <a:ext cx="5915025" cy="3803649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67916" y="6119286"/>
            <a:ext cx="5915025" cy="2000249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069628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71488" y="2434167"/>
            <a:ext cx="2914650" cy="5801784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71863" y="2434167"/>
            <a:ext cx="2914650" cy="5801784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31080053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486836"/>
            <a:ext cx="5915025" cy="1767417"/>
          </a:xfrm>
        </p:spPr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2381" y="2241551"/>
            <a:ext cx="2901255" cy="1098549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2381" y="3340100"/>
            <a:ext cx="2901255" cy="4912784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71863" y="2241551"/>
            <a:ext cx="2915543" cy="1098549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71863" y="3340100"/>
            <a:ext cx="2915543" cy="4912784"/>
          </a:xfrm>
        </p:spPr>
        <p:txBody>
          <a:bodyPr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582017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70185015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51830069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15543" y="1316569"/>
            <a:ext cx="3471863" cy="6498167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2743200"/>
            <a:ext cx="2211884" cy="5082117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6083598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915543" y="1316569"/>
            <a:ext cx="3471863" cy="6498167"/>
          </a:xfrm>
        </p:spPr>
        <p:txBody>
          <a:bodyPr anchor="t"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ru-RU"/>
              <a:t>Вставка рисунка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2743200"/>
            <a:ext cx="2211884" cy="5082117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ru-RU"/>
              <a:t>Образец текста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6591843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87109285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07757" y="486834"/>
            <a:ext cx="1478756" cy="7749117"/>
          </a:xfrm>
        </p:spPr>
        <p:txBody>
          <a:bodyPr vert="eaVert"/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71488" y="486834"/>
            <a:ext cx="4350544" cy="7749117"/>
          </a:xfrm>
        </p:spPr>
        <p:txBody>
          <a:bodyPr vert="eaVert"/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9758666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/>
              <a:t>Образец заголовка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/>
              <a:t>Образец текста</a:t>
            </a:r>
          </a:p>
          <a:p>
            <a:pPr lvl="1"/>
            <a:r>
              <a:rPr lang="ru-RU"/>
              <a:t>Второй уровень</a:t>
            </a:r>
          </a:p>
          <a:p>
            <a:pPr lvl="2"/>
            <a:r>
              <a:rPr lang="ru-RU"/>
              <a:t>Третий уровень</a:t>
            </a:r>
          </a:p>
          <a:p>
            <a:pPr lvl="3"/>
            <a:r>
              <a:rPr lang="ru-RU"/>
              <a:t>Четвертый уровень</a:t>
            </a:r>
          </a:p>
          <a:p>
            <a:pPr lvl="4"/>
            <a:r>
              <a:rPr lang="ru-RU"/>
              <a:t>Пятый уровень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6932F01-6B8C-4D7C-918C-6601EEFBB3DF}" type="datetimeFigureOut">
              <a:rPr lang="ru-RU" smtClean="0"/>
              <a:t>20.05.2023</a:t>
            </a:fld>
            <a:endParaRPr lang="ru-RU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11085F5-9420-4AF3-9E32-9896E31229D9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0565762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3.JPG"/><Relationship Id="rId4" Type="http://schemas.microsoft.com/office/2007/relationships/hdphoto" Target="../media/hdphoto1.wdp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.png"/><Relationship Id="rId13" Type="http://schemas.openxmlformats.org/officeDocument/2006/relationships/image" Target="../media/image15.png"/><Relationship Id="rId3" Type="http://schemas.openxmlformats.org/officeDocument/2006/relationships/image" Target="../media/image5.png"/><Relationship Id="rId7" Type="http://schemas.openxmlformats.org/officeDocument/2006/relationships/image" Target="../media/image9.png"/><Relationship Id="rId12" Type="http://schemas.openxmlformats.org/officeDocument/2006/relationships/image" Target="../media/image14.png"/><Relationship Id="rId17" Type="http://schemas.openxmlformats.org/officeDocument/2006/relationships/image" Target="../media/image19.jpg"/><Relationship Id="rId2" Type="http://schemas.openxmlformats.org/officeDocument/2006/relationships/image" Target="../media/image4.png"/><Relationship Id="rId16" Type="http://schemas.openxmlformats.org/officeDocument/2006/relationships/image" Target="../media/image1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.png"/><Relationship Id="rId11" Type="http://schemas.openxmlformats.org/officeDocument/2006/relationships/image" Target="../media/image13.png"/><Relationship Id="rId5" Type="http://schemas.openxmlformats.org/officeDocument/2006/relationships/image" Target="../media/image7.png"/><Relationship Id="rId15" Type="http://schemas.openxmlformats.org/officeDocument/2006/relationships/image" Target="../media/image17.png"/><Relationship Id="rId10" Type="http://schemas.openxmlformats.org/officeDocument/2006/relationships/image" Target="../media/image12.png"/><Relationship Id="rId4" Type="http://schemas.openxmlformats.org/officeDocument/2006/relationships/image" Target="../media/image6.png"/><Relationship Id="rId9" Type="http://schemas.openxmlformats.org/officeDocument/2006/relationships/image" Target="../media/image11.png"/><Relationship Id="rId14" Type="http://schemas.openxmlformats.org/officeDocument/2006/relationships/image" Target="../media/image16.jpe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emf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emf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4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7" Type="http://schemas.openxmlformats.org/officeDocument/2006/relationships/image" Target="../media/image34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3.png"/><Relationship Id="rId5" Type="http://schemas.openxmlformats.org/officeDocument/2006/relationships/image" Target="../media/image32.png"/><Relationship Id="rId4" Type="http://schemas.openxmlformats.org/officeDocument/2006/relationships/image" Target="../media/image31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38.png"/><Relationship Id="rId3" Type="http://schemas.openxmlformats.org/officeDocument/2006/relationships/image" Target="../media/image30.png"/><Relationship Id="rId7" Type="http://schemas.openxmlformats.org/officeDocument/2006/relationships/image" Target="../media/image37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6.jpeg"/><Relationship Id="rId5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1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42.png"/><Relationship Id="rId2" Type="http://schemas.openxmlformats.org/officeDocument/2006/relationships/image" Target="../media/image39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pn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5.png"/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46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png"/><Relationship Id="rId2" Type="http://schemas.openxmlformats.org/officeDocument/2006/relationships/image" Target="../media/image47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50.png"/><Relationship Id="rId4" Type="http://schemas.openxmlformats.org/officeDocument/2006/relationships/image" Target="../media/image49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2.png"/><Relationship Id="rId2" Type="http://schemas.openxmlformats.org/officeDocument/2006/relationships/image" Target="../media/image51.jpe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4.png"/><Relationship Id="rId7" Type="http://schemas.openxmlformats.org/officeDocument/2006/relationships/image" Target="../media/image58.png"/><Relationship Id="rId2" Type="http://schemas.openxmlformats.org/officeDocument/2006/relationships/image" Target="../media/image53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7.png"/><Relationship Id="rId5" Type="http://schemas.openxmlformats.org/officeDocument/2006/relationships/image" Target="../media/image56.png"/><Relationship Id="rId4" Type="http://schemas.openxmlformats.org/officeDocument/2006/relationships/image" Target="../media/image55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9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2.png"/><Relationship Id="rId4" Type="http://schemas.openxmlformats.org/officeDocument/2006/relationships/image" Target="../media/image61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4.jpeg"/><Relationship Id="rId2" Type="http://schemas.openxmlformats.org/officeDocument/2006/relationships/image" Target="../media/image63.emf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eg"/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7.jpe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9.jpeg"/><Relationship Id="rId2" Type="http://schemas.openxmlformats.org/officeDocument/2006/relationships/image" Target="../media/image68.jpe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76.png"/><Relationship Id="rId3" Type="http://schemas.openxmlformats.org/officeDocument/2006/relationships/image" Target="../media/image71.png"/><Relationship Id="rId7" Type="http://schemas.openxmlformats.org/officeDocument/2006/relationships/image" Target="../media/image75.png"/><Relationship Id="rId2" Type="http://schemas.openxmlformats.org/officeDocument/2006/relationships/image" Target="../media/image7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4.png"/><Relationship Id="rId5" Type="http://schemas.openxmlformats.org/officeDocument/2006/relationships/image" Target="../media/image73.png"/><Relationship Id="rId4" Type="http://schemas.openxmlformats.org/officeDocument/2006/relationships/image" Target="../media/image72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png"/><Relationship Id="rId7" Type="http://schemas.openxmlformats.org/officeDocument/2006/relationships/image" Target="../media/image82.png"/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1.png"/><Relationship Id="rId5" Type="http://schemas.openxmlformats.org/officeDocument/2006/relationships/image" Target="../media/image80.png"/><Relationship Id="rId4" Type="http://schemas.openxmlformats.org/officeDocument/2006/relationships/image" Target="../media/image79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84.png"/><Relationship Id="rId2" Type="http://schemas.openxmlformats.org/officeDocument/2006/relationships/image" Target="../media/image83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7.png"/><Relationship Id="rId5" Type="http://schemas.openxmlformats.org/officeDocument/2006/relationships/image" Target="../media/image86.png"/><Relationship Id="rId4" Type="http://schemas.openxmlformats.org/officeDocument/2006/relationships/image" Target="../media/image85.png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8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jpeg"/><Relationship Id="rId7" Type="http://schemas.openxmlformats.org/officeDocument/2006/relationships/image" Target="../media/image94.png"/><Relationship Id="rId2" Type="http://schemas.openxmlformats.org/officeDocument/2006/relationships/image" Target="../media/image89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3.jpeg"/><Relationship Id="rId5" Type="http://schemas.openxmlformats.org/officeDocument/2006/relationships/image" Target="../media/image92.png"/><Relationship Id="rId4" Type="http://schemas.openxmlformats.org/officeDocument/2006/relationships/image" Target="../media/image91.jpe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1.png"/><Relationship Id="rId3" Type="http://schemas.openxmlformats.org/officeDocument/2006/relationships/image" Target="../media/image96.png"/><Relationship Id="rId7" Type="http://schemas.openxmlformats.org/officeDocument/2006/relationships/image" Target="../media/image100.png"/><Relationship Id="rId2" Type="http://schemas.openxmlformats.org/officeDocument/2006/relationships/image" Target="../media/image95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9.png"/><Relationship Id="rId5" Type="http://schemas.openxmlformats.org/officeDocument/2006/relationships/image" Target="../media/image98.png"/><Relationship Id="rId4" Type="http://schemas.openxmlformats.org/officeDocument/2006/relationships/image" Target="../media/image97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png"/><Relationship Id="rId7" Type="http://schemas.openxmlformats.org/officeDocument/2006/relationships/image" Target="../media/image107.png"/><Relationship Id="rId2" Type="http://schemas.openxmlformats.org/officeDocument/2006/relationships/image" Target="../media/image10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06.png"/><Relationship Id="rId5" Type="http://schemas.openxmlformats.org/officeDocument/2006/relationships/image" Target="../media/image105.png"/><Relationship Id="rId4" Type="http://schemas.openxmlformats.org/officeDocument/2006/relationships/image" Target="../media/image104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9.png"/><Relationship Id="rId2" Type="http://schemas.openxmlformats.org/officeDocument/2006/relationships/image" Target="../media/image108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1.png"/><Relationship Id="rId4" Type="http://schemas.openxmlformats.org/officeDocument/2006/relationships/image" Target="../media/image110.png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3.png"/><Relationship Id="rId2" Type="http://schemas.openxmlformats.org/officeDocument/2006/relationships/image" Target="../media/image11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15.jpeg"/><Relationship Id="rId4" Type="http://schemas.openxmlformats.org/officeDocument/2006/relationships/image" Target="../media/image114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7.png"/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18.png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0.png"/><Relationship Id="rId2" Type="http://schemas.openxmlformats.org/officeDocument/2006/relationships/image" Target="../media/image119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21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3.png"/><Relationship Id="rId2" Type="http://schemas.openxmlformats.org/officeDocument/2006/relationships/image" Target="../media/image122.png"/><Relationship Id="rId1" Type="http://schemas.openxmlformats.org/officeDocument/2006/relationships/slideLayout" Target="../slideLayouts/slideLayout7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5.jpeg"/><Relationship Id="rId2" Type="http://schemas.openxmlformats.org/officeDocument/2006/relationships/image" Target="../media/image124.jpeg"/><Relationship Id="rId1" Type="http://schemas.openxmlformats.org/officeDocument/2006/relationships/slideLayout" Target="../slideLayouts/slideLayout7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7.jpeg"/><Relationship Id="rId2" Type="http://schemas.openxmlformats.org/officeDocument/2006/relationships/image" Target="../media/image126.jpeg"/><Relationship Id="rId1" Type="http://schemas.openxmlformats.org/officeDocument/2006/relationships/slideLayout" Target="../slideLayouts/slideLayout7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jpeg"/><Relationship Id="rId2" Type="http://schemas.openxmlformats.org/officeDocument/2006/relationships/image" Target="../media/image128.jpeg"/><Relationship Id="rId1" Type="http://schemas.openxmlformats.org/officeDocument/2006/relationships/slideLayout" Target="../slideLayouts/slideLayout7.xml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62.png"/><Relationship Id="rId2" Type="http://schemas.openxmlformats.org/officeDocument/2006/relationships/image" Target="../media/image6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30.jpeg"/></Relationships>
</file>

<file path=ppt/slides/_rels/slide36.xml.rels><?xml version="1.0" encoding="UTF-8" standalone="yes"?>
<Relationships xmlns="http://schemas.openxmlformats.org/package/2006/relationships"><Relationship Id="rId13" Type="http://schemas.openxmlformats.org/officeDocument/2006/relationships/image" Target="../media/image142.png"/><Relationship Id="rId18" Type="http://schemas.openxmlformats.org/officeDocument/2006/relationships/image" Target="../media/image147.png"/><Relationship Id="rId26" Type="http://schemas.openxmlformats.org/officeDocument/2006/relationships/image" Target="../media/image155.png"/><Relationship Id="rId21" Type="http://schemas.openxmlformats.org/officeDocument/2006/relationships/image" Target="../media/image150.png"/><Relationship Id="rId34" Type="http://schemas.openxmlformats.org/officeDocument/2006/relationships/image" Target="../media/image163.png"/><Relationship Id="rId7" Type="http://schemas.openxmlformats.org/officeDocument/2006/relationships/image" Target="../media/image136.png"/><Relationship Id="rId12" Type="http://schemas.openxmlformats.org/officeDocument/2006/relationships/image" Target="../media/image141.png"/><Relationship Id="rId17" Type="http://schemas.openxmlformats.org/officeDocument/2006/relationships/image" Target="../media/image146.png"/><Relationship Id="rId25" Type="http://schemas.openxmlformats.org/officeDocument/2006/relationships/image" Target="../media/image154.png"/><Relationship Id="rId33" Type="http://schemas.openxmlformats.org/officeDocument/2006/relationships/image" Target="../media/image162.png"/><Relationship Id="rId2" Type="http://schemas.openxmlformats.org/officeDocument/2006/relationships/image" Target="../media/image131.jpeg"/><Relationship Id="rId16" Type="http://schemas.openxmlformats.org/officeDocument/2006/relationships/image" Target="../media/image145.png"/><Relationship Id="rId20" Type="http://schemas.openxmlformats.org/officeDocument/2006/relationships/image" Target="../media/image149.png"/><Relationship Id="rId29" Type="http://schemas.openxmlformats.org/officeDocument/2006/relationships/image" Target="../media/image15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35.png"/><Relationship Id="rId11" Type="http://schemas.openxmlformats.org/officeDocument/2006/relationships/image" Target="../media/image140.png"/><Relationship Id="rId24" Type="http://schemas.openxmlformats.org/officeDocument/2006/relationships/image" Target="../media/image153.png"/><Relationship Id="rId32" Type="http://schemas.openxmlformats.org/officeDocument/2006/relationships/image" Target="../media/image161.png"/><Relationship Id="rId37" Type="http://schemas.openxmlformats.org/officeDocument/2006/relationships/image" Target="../media/image129.jpeg"/><Relationship Id="rId5" Type="http://schemas.openxmlformats.org/officeDocument/2006/relationships/image" Target="../media/image134.png"/><Relationship Id="rId15" Type="http://schemas.openxmlformats.org/officeDocument/2006/relationships/image" Target="../media/image144.png"/><Relationship Id="rId23" Type="http://schemas.openxmlformats.org/officeDocument/2006/relationships/image" Target="../media/image152.png"/><Relationship Id="rId28" Type="http://schemas.openxmlformats.org/officeDocument/2006/relationships/image" Target="../media/image157.png"/><Relationship Id="rId36" Type="http://schemas.openxmlformats.org/officeDocument/2006/relationships/image" Target="../media/image118.png"/><Relationship Id="rId10" Type="http://schemas.openxmlformats.org/officeDocument/2006/relationships/image" Target="../media/image139.png"/><Relationship Id="rId19" Type="http://schemas.openxmlformats.org/officeDocument/2006/relationships/image" Target="../media/image148.png"/><Relationship Id="rId31" Type="http://schemas.openxmlformats.org/officeDocument/2006/relationships/image" Target="../media/image160.png"/><Relationship Id="rId4" Type="http://schemas.openxmlformats.org/officeDocument/2006/relationships/image" Target="../media/image133.png"/><Relationship Id="rId9" Type="http://schemas.openxmlformats.org/officeDocument/2006/relationships/image" Target="../media/image138.png"/><Relationship Id="rId14" Type="http://schemas.openxmlformats.org/officeDocument/2006/relationships/image" Target="../media/image143.png"/><Relationship Id="rId22" Type="http://schemas.openxmlformats.org/officeDocument/2006/relationships/image" Target="../media/image151.png"/><Relationship Id="rId27" Type="http://schemas.openxmlformats.org/officeDocument/2006/relationships/image" Target="../media/image156.png"/><Relationship Id="rId30" Type="http://schemas.openxmlformats.org/officeDocument/2006/relationships/image" Target="../media/image159.png"/><Relationship Id="rId35" Type="http://schemas.openxmlformats.org/officeDocument/2006/relationships/image" Target="../media/image164.png"/><Relationship Id="rId8" Type="http://schemas.openxmlformats.org/officeDocument/2006/relationships/image" Target="../media/image137.png"/><Relationship Id="rId3" Type="http://schemas.openxmlformats.org/officeDocument/2006/relationships/image" Target="../media/image132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6.jpeg"/><Relationship Id="rId2" Type="http://schemas.openxmlformats.org/officeDocument/2006/relationships/image" Target="../media/image65.jpe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67.jpeg"/><Relationship Id="rId4" Type="http://schemas.openxmlformats.org/officeDocument/2006/relationships/image" Target="../media/image165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7.png"/><Relationship Id="rId2" Type="http://schemas.openxmlformats.org/officeDocument/2006/relationships/image" Target="../media/image166.png"/><Relationship Id="rId1" Type="http://schemas.openxmlformats.org/officeDocument/2006/relationships/slideLayout" Target="../slideLayouts/slideLayout7.xml"/></Relationships>
</file>

<file path=ppt/slides/_rels/slide3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8.png"/><Relationship Id="rId1" Type="http://schemas.openxmlformats.org/officeDocument/2006/relationships/slideLayout" Target="../slideLayouts/slideLayout7.xml"/></Relationships>
</file>

<file path=ppt/slides/_rels/slide4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9.png"/><Relationship Id="rId1" Type="http://schemas.openxmlformats.org/officeDocument/2006/relationships/slideLayout" Target="../slideLayouts/slideLayout7.xml"/></Relationships>
</file>

<file path=ppt/slides/_rels/slide4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0.jpg"/><Relationship Id="rId1" Type="http://schemas.openxmlformats.org/officeDocument/2006/relationships/slideLayout" Target="../slideLayouts/slideLayout7.xml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1.png"/><Relationship Id="rId2" Type="http://schemas.openxmlformats.org/officeDocument/2006/relationships/image" Target="../media/image170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3.png"/><Relationship Id="rId4" Type="http://schemas.openxmlformats.org/officeDocument/2006/relationships/image" Target="../media/image172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1.png"/><Relationship Id="rId2" Type="http://schemas.openxmlformats.org/officeDocument/2006/relationships/image" Target="../media/image170.jp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3.png"/><Relationship Id="rId4" Type="http://schemas.openxmlformats.org/officeDocument/2006/relationships/image" Target="../media/image172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2.png"/><Relationship Id="rId2" Type="http://schemas.openxmlformats.org/officeDocument/2006/relationships/image" Target="../media/image170.jpg"/><Relationship Id="rId1" Type="http://schemas.openxmlformats.org/officeDocument/2006/relationships/slideLayout" Target="../slideLayouts/slideLayout7.xml"/></Relationships>
</file>

<file path=ppt/slides/_rels/slide4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0.jp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>
            <a:extLst>
              <a:ext uri="{FF2B5EF4-FFF2-40B4-BE49-F238E27FC236}">
                <a16:creationId xmlns:a16="http://schemas.microsoft.com/office/drawing/2014/main" id="{0E9F6383-61FC-46BF-9CDD-D330FEF6CEF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48813" y="917460"/>
            <a:ext cx="3560373" cy="963251"/>
          </a:xfrm>
          <a:prstGeom prst="rect">
            <a:avLst/>
          </a:prstGeom>
        </p:spPr>
      </p:pic>
      <p:pic>
        <p:nvPicPr>
          <p:cNvPr id="8" name="Рисунок 7">
            <a:extLst>
              <a:ext uri="{FF2B5EF4-FFF2-40B4-BE49-F238E27FC236}">
                <a16:creationId xmlns:a16="http://schemas.microsoft.com/office/drawing/2014/main" id="{10632D06-3BD4-44A3-8E6E-42396C8BBCF7}"/>
              </a:ext>
            </a:extLst>
          </p:cNvPr>
          <p:cNvPicPr>
            <a:picLocks noChangeAspect="1"/>
          </p:cNvPicPr>
          <p:nvPr/>
        </p:nvPicPr>
        <p:blipFill rotWithShape="1">
          <a:blip r:embed="rId3"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backgroundRemoval t="2083" b="93750" l="10000" r="90000">
                        <a14:foregroundMark x1="63587" y1="93750" x2="63587" y2="93750"/>
                        <a14:foregroundMark x1="29565" y1="45964" x2="29565" y2="45964"/>
                        <a14:foregroundMark x1="41522" y1="46484" x2="41522" y2="46484"/>
                        <a14:foregroundMark x1="40109" y1="45313" x2="40109" y2="45313"/>
                        <a14:foregroundMark x1="40326" y1="45573" x2="40326" y2="45573"/>
                        <a14:foregroundMark x1="40435" y1="45052" x2="40435" y2="45052"/>
                        <a14:foregroundMark x1="40326" y1="44531" x2="40326" y2="44531"/>
                        <a14:foregroundMark x1="53043" y1="47135" x2="53043" y2="47135"/>
                        <a14:foregroundMark x1="53913" y1="44792" x2="53913" y2="44792"/>
                        <a14:foregroundMark x1="52935" y1="44010" x2="52935" y2="44010"/>
                        <a14:foregroundMark x1="56522" y1="33854" x2="56522" y2="33854"/>
                        <a14:foregroundMark x1="53370" y1="22005" x2="53370" y2="22005"/>
                        <a14:foregroundMark x1="55435" y1="22396" x2="55435" y2="22396"/>
                        <a14:foregroundMark x1="56848" y1="22396" x2="56848" y2="22396"/>
                        <a14:foregroundMark x1="56957" y1="21615" x2="56957" y2="21615"/>
                        <a14:foregroundMark x1="52500" y1="21615" x2="52500" y2="21615"/>
                        <a14:foregroundMark x1="69130" y1="31510" x2="69130" y2="31510"/>
                        <a14:foregroundMark x1="68478" y1="29427" x2="68478" y2="29427"/>
                        <a14:foregroundMark x1="68478" y1="29818" x2="68478" y2="29818"/>
                        <a14:foregroundMark x1="65326" y1="30339" x2="65326" y2="30339"/>
                        <a14:foregroundMark x1="78043" y1="33854" x2="78043" y2="33854"/>
                        <a14:foregroundMark x1="44565" y1="32161" x2="44565" y2="32161"/>
                        <a14:foregroundMark x1="44130" y1="33203" x2="44130" y2="33203"/>
                        <a14:foregroundMark x1="43370" y1="33984" x2="43370" y2="33984"/>
                        <a14:foregroundMark x1="43370" y1="33984" x2="43370" y2="33984"/>
                        <a14:foregroundMark x1="44130" y1="27344" x2="44130" y2="27344"/>
                        <a14:foregroundMark x1="44130" y1="27344" x2="44130" y2="27344"/>
                        <a14:foregroundMark x1="45109" y1="25521" x2="45109" y2="25521"/>
                        <a14:foregroundMark x1="45109" y1="25521" x2="45109" y2="25521"/>
                        <a14:foregroundMark x1="40435" y1="22917" x2="40435" y2="22917"/>
                        <a14:foregroundMark x1="40435" y1="22917" x2="40435" y2="22917"/>
                        <a14:foregroundMark x1="40109" y1="22526" x2="40109" y2="22526"/>
                        <a14:foregroundMark x1="40109" y1="22526" x2="40109" y2="22526"/>
                        <a14:foregroundMark x1="43913" y1="23047" x2="43913" y2="23047"/>
                        <a14:foregroundMark x1="43913" y1="23047" x2="43913" y2="23047"/>
                        <a14:foregroundMark x1="43370" y1="22526" x2="43370" y2="22526"/>
                        <a14:foregroundMark x1="43370" y1="22526" x2="43370" y2="22526"/>
                        <a14:foregroundMark x1="41087" y1="22917" x2="41087" y2="22917"/>
                        <a14:foregroundMark x1="41087" y1="22917" x2="41087" y2="22917"/>
                        <a14:foregroundMark x1="56413" y1="44401" x2="56413" y2="44401"/>
                        <a14:foregroundMark x1="56413" y1="44141" x2="56413" y2="44141"/>
                        <a14:foregroundMark x1="29348" y1="25911" x2="29348" y2="25911"/>
                        <a14:foregroundMark x1="32935" y1="30729" x2="32935" y2="30729"/>
                        <a14:foregroundMark x1="29022" y1="11458" x2="29022" y2="11458"/>
                        <a14:foregroundMark x1="30326" y1="13411" x2="30326" y2="13411"/>
                        <a14:foregroundMark x1="30109" y1="4948" x2="30109" y2="4948"/>
                        <a14:foregroundMark x1="31304" y1="6120" x2="31304" y2="6120"/>
                        <a14:foregroundMark x1="29130" y1="3125" x2="29130" y2="3125"/>
                        <a14:foregroundMark x1="29130" y1="3125" x2="29130" y2="3125"/>
                        <a14:foregroundMark x1="28478" y1="2083" x2="28478" y2="2083"/>
                        <a14:foregroundMark x1="28804" y1="2083" x2="28804" y2="2083"/>
                        <a14:foregroundMark x1="28804" y1="2083" x2="28804" y2="2083"/>
                        <a14:foregroundMark x1="28804" y1="2214" x2="28804" y2="2214"/>
                        <a14:foregroundMark x1="28804" y1="2214" x2="28804" y2="2214"/>
                        <a14:foregroundMark x1="28587" y1="2083" x2="28587" y2="2083"/>
                        <a14:foregroundMark x1="28587" y1="2083" x2="28587" y2="2083"/>
                        <a14:foregroundMark x1="28370" y1="2604" x2="28370" y2="2604"/>
                        <a14:foregroundMark x1="28370" y1="2734" x2="28370" y2="2734"/>
                        <a14:foregroundMark x1="28370" y1="3255" x2="28370" y2="3255"/>
                        <a14:foregroundMark x1="28370" y1="3255" x2="28370" y2="3255"/>
                        <a14:foregroundMark x1="31848" y1="3646" x2="31848" y2="3646"/>
                        <a14:foregroundMark x1="31848" y1="3646" x2="31848" y2="3646"/>
                        <a14:foregroundMark x1="31304" y1="2734" x2="31304" y2="2734"/>
                        <a14:foregroundMark x1="31304" y1="2734" x2="31304" y2="2734"/>
                        <a14:foregroundMark x1="42826" y1="3906" x2="42826" y2="3906"/>
                        <a14:foregroundMark x1="42935" y1="3906" x2="42935" y2="3906"/>
                        <a14:foregroundMark x1="39130" y1="4036" x2="39130" y2="4036"/>
                        <a14:foregroundMark x1="39130" y1="4036" x2="39130" y2="4036"/>
                        <a14:foregroundMark x1="53913" y1="4427" x2="53913" y2="4427"/>
                        <a14:foregroundMark x1="53913" y1="4427" x2="53913" y2="4427"/>
                        <a14:foregroundMark x1="63370" y1="4297" x2="63370" y2="4297"/>
                        <a14:foregroundMark x1="63370" y1="4297" x2="63370" y2="4297"/>
                        <a14:foregroundMark x1="64022" y1="4036" x2="64022" y2="4036"/>
                        <a14:foregroundMark x1="64022" y1="4036" x2="64022" y2="4036"/>
                        <a14:foregroundMark x1="64022" y1="4036" x2="64022" y2="4036"/>
                        <a14:foregroundMark x1="64130" y1="3776" x2="64130" y2="3776"/>
                        <a14:foregroundMark x1="64674" y1="4948" x2="64674" y2="4948"/>
                        <a14:foregroundMark x1="65000" y1="4036" x2="65000" y2="4036"/>
                        <a14:foregroundMark x1="65109" y1="4297" x2="65109" y2="4297"/>
                        <a14:foregroundMark x1="65000" y1="3906" x2="65000" y2="3906"/>
                        <a14:foregroundMark x1="65000" y1="3646" x2="65000" y2="3646"/>
                        <a14:foregroundMark x1="65435" y1="3125" x2="65435" y2="3125"/>
                        <a14:foregroundMark x1="65000" y1="2474" x2="65000" y2="2474"/>
                        <a14:foregroundMark x1="62935" y1="3776" x2="62935" y2="3776"/>
                        <a14:foregroundMark x1="62609" y1="3255" x2="62609" y2="3255"/>
                        <a14:foregroundMark x1="62174" y1="3255" x2="62174" y2="3255"/>
                        <a14:foregroundMark x1="62609" y1="4297" x2="62609" y2="4297"/>
                        <a14:foregroundMark x1="63043" y1="4948" x2="63043" y2="4948"/>
                        <a14:foregroundMark x1="62609" y1="4557" x2="62609" y2="4557"/>
                        <a14:foregroundMark x1="62500" y1="4036" x2="62500" y2="4036"/>
                        <a14:foregroundMark x1="62174" y1="3906" x2="62174" y2="3906"/>
                        <a14:foregroundMark x1="61848" y1="3385" x2="61848" y2="3385"/>
                        <a14:foregroundMark x1="62935" y1="3385" x2="62935" y2="3385"/>
                        <a14:foregroundMark x1="62935" y1="3125" x2="62935" y2="3125"/>
                        <a14:foregroundMark x1="74022" y1="6641" x2="74022" y2="6641"/>
                        <a14:foregroundMark x1="74022" y1="6641" x2="74022" y2="6641"/>
                        <a14:foregroundMark x1="32391" y1="3646" x2="32391" y2="3646"/>
                        <a14:foregroundMark x1="32065" y1="2604" x2="32065" y2="2604"/>
                        <a14:foregroundMark x1="31522" y1="3125" x2="31522" y2="3125"/>
                        <a14:foregroundMark x1="31630" y1="3125" x2="31630" y2="3125"/>
                        <a14:foregroundMark x1="32826" y1="3125" x2="32826" y2="3125"/>
                        <a14:foregroundMark x1="42391" y1="25911" x2="42391" y2="25911"/>
                        <a14:backgroundMark x1="31630" y1="31901" x2="31630" y2="31901"/>
                        <a14:backgroundMark x1="29891" y1="25521" x2="29891" y2="25521"/>
                        <a14:backgroundMark x1="28152" y1="29427" x2="28478" y2="26693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1264" r="12143"/>
          <a:stretch/>
        </p:blipFill>
        <p:spPr>
          <a:xfrm>
            <a:off x="219075" y="4171950"/>
            <a:ext cx="6210299" cy="4972050"/>
          </a:xfrm>
          <a:prstGeom prst="rect">
            <a:avLst/>
          </a:prstGeom>
        </p:spPr>
      </p:pic>
      <p:pic>
        <p:nvPicPr>
          <p:cNvPr id="4" name="Рисунок 3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3203" t="5055" r="4724" b="76589"/>
          <a:stretch/>
        </p:blipFill>
        <p:spPr>
          <a:xfrm>
            <a:off x="1409691" y="1626919"/>
            <a:ext cx="4038615" cy="2545031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</p:spTree>
    <p:extLst>
      <p:ext uri="{BB962C8B-B14F-4D97-AF65-F5344CB8AC3E}">
        <p14:creationId xmlns:p14="http://schemas.microsoft.com/office/powerpoint/2010/main" val="386483968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D092BF8-407C-4492-BD16-35C80EB8D558}"/>
              </a:ext>
            </a:extLst>
          </p:cNvPr>
          <p:cNvSpPr txBox="1"/>
          <p:nvPr/>
        </p:nvSpPr>
        <p:spPr>
          <a:xfrm>
            <a:off x="593854" y="413414"/>
            <a:ext cx="61029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«Различение и сравнение предметов по весу».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Обведи только тяжёлые предметы. Раскрась все картинки. </a:t>
            </a:r>
            <a:endParaRPr lang="ru-RU" sz="14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Прямоугольник 3">
            <a:extLst>
              <a:ext uri="{FF2B5EF4-FFF2-40B4-BE49-F238E27FC236}">
                <a16:creationId xmlns:a16="http://schemas.microsoft.com/office/drawing/2014/main" id="{3059038B-AD79-424B-A4F9-400C8F9C8295}"/>
              </a:ext>
            </a:extLst>
          </p:cNvPr>
          <p:cNvSpPr/>
          <p:nvPr/>
        </p:nvSpPr>
        <p:spPr>
          <a:xfrm>
            <a:off x="599877" y="5142636"/>
            <a:ext cx="4534959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Соедини каждую картинку с нужным числом.</a:t>
            </a:r>
          </a:p>
        </p:txBody>
      </p:sp>
      <p:cxnSp>
        <p:nvCxnSpPr>
          <p:cNvPr id="5" name="Прямая соединительная линия 4">
            <a:extLst>
              <a:ext uri="{FF2B5EF4-FFF2-40B4-BE49-F238E27FC236}">
                <a16:creationId xmlns:a16="http://schemas.microsoft.com/office/drawing/2014/main" id="{FDB879B4-D814-4010-9EBC-4B0173885C80}"/>
              </a:ext>
            </a:extLst>
          </p:cNvPr>
          <p:cNvCxnSpPr/>
          <p:nvPr/>
        </p:nvCxnSpPr>
        <p:spPr>
          <a:xfrm>
            <a:off x="-1" y="5130998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Прямоугольник 9">
            <a:extLst>
              <a:ext uri="{FF2B5EF4-FFF2-40B4-BE49-F238E27FC236}">
                <a16:creationId xmlns:a16="http://schemas.microsoft.com/office/drawing/2014/main" id="{3204E106-C2A8-43E8-BD61-2369CA98FB30}"/>
              </a:ext>
            </a:extLst>
          </p:cNvPr>
          <p:cNvSpPr/>
          <p:nvPr/>
        </p:nvSpPr>
        <p:spPr>
          <a:xfrm>
            <a:off x="543645" y="4071356"/>
            <a:ext cx="615315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Назови число.  Нарисуй столько кругов желтым цветом.</a:t>
            </a:r>
          </a:p>
        </p:txBody>
      </p:sp>
      <p:cxnSp>
        <p:nvCxnSpPr>
          <p:cNvPr id="13" name="Прямая соединительная линия 12">
            <a:extLst>
              <a:ext uri="{FF2B5EF4-FFF2-40B4-BE49-F238E27FC236}">
                <a16:creationId xmlns:a16="http://schemas.microsoft.com/office/drawing/2014/main" id="{73F01839-D020-441B-A058-AF678A1141A9}"/>
              </a:ext>
            </a:extLst>
          </p:cNvPr>
          <p:cNvCxnSpPr/>
          <p:nvPr/>
        </p:nvCxnSpPr>
        <p:spPr>
          <a:xfrm>
            <a:off x="-1" y="4005106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798" y="4379133"/>
            <a:ext cx="5802810" cy="55656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21" name="Таблица 20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917309806"/>
              </p:ext>
            </p:extLst>
          </p:nvPr>
        </p:nvGraphicFramePr>
        <p:xfrm>
          <a:off x="826218" y="5429251"/>
          <a:ext cx="2002042" cy="3608422"/>
        </p:xfrm>
        <a:graphic>
          <a:graphicData uri="http://schemas.openxmlformats.org/drawingml/2006/table">
            <a:tbl>
              <a:tblPr firstRow="1" firstCol="1" lastRow="1" lastCol="1" bandRow="1" bandCol="1"/>
              <a:tblGrid>
                <a:gridCol w="2002042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15838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Bef>
                          <a:spcPts val="35"/>
                        </a:spcBef>
                        <a:spcAft>
                          <a:spcPts val="0"/>
                        </a:spcAft>
                      </a:pPr>
                      <a:r>
                        <a:rPr lang="ru-RU" sz="9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  <a:p>
                      <a:pPr marL="296545">
                        <a:spcAft>
                          <a:spcPts val="0"/>
                        </a:spcAft>
                        <a:tabLst>
                          <a:tab pos="1303655" algn="l"/>
                        </a:tabLs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	 </a:t>
                      </a:r>
                    </a:p>
                  </a:txBody>
                  <a:tcPr marL="0" marR="0" marT="0" marB="0">
                    <a:lnL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15838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Bef>
                          <a:spcPts val="25"/>
                        </a:spcBef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  <a:p>
                      <a:pPr marL="84455">
                        <a:spcAft>
                          <a:spcPts val="0"/>
                        </a:spcAft>
                      </a:pPr>
                      <a:r>
                        <a:rPr lang="ru-RU" sz="1000" spc="615" dirty="0">
                          <a:effectLst/>
                          <a:latin typeface="Times New Roman"/>
                          <a:ea typeface="Cambria"/>
                          <a:cs typeface="Cambria"/>
                        </a:rPr>
                        <a:t> </a:t>
                      </a:r>
                      <a:r>
                        <a:rPr lang="ru-RU" sz="1000" spc="615" dirty="0">
                          <a:effectLst/>
                          <a:latin typeface="Cambria"/>
                          <a:ea typeface="Cambria"/>
                          <a:cs typeface="Cambria"/>
                        </a:rPr>
                        <a:t> </a:t>
                      </a:r>
                      <a:r>
                        <a:rPr lang="ru-RU" sz="1000" spc="615" dirty="0">
                          <a:effectLst/>
                          <a:latin typeface="Times New Roman"/>
                          <a:ea typeface="Cambria"/>
                          <a:cs typeface="Cambria"/>
                        </a:rPr>
                        <a:t> </a:t>
                      </a:r>
                      <a:r>
                        <a:rPr lang="ru-RU" sz="1000" spc="615" dirty="0">
                          <a:effectLst/>
                          <a:latin typeface="Cambria"/>
                          <a:ea typeface="Cambria"/>
                          <a:cs typeface="Cambria"/>
                        </a:rPr>
                        <a:t> </a:t>
                      </a:r>
                      <a:r>
                        <a:rPr lang="ru-RU" sz="1000" spc="615" dirty="0">
                          <a:effectLst/>
                          <a:latin typeface="Times New Roman"/>
                          <a:ea typeface="Cambria"/>
                          <a:cs typeface="Cambria"/>
                        </a:rPr>
                        <a:t> </a:t>
                      </a:r>
                      <a:r>
                        <a:rPr lang="ru-RU" sz="1000" spc="615" dirty="0">
                          <a:effectLst/>
                          <a:latin typeface="Cambria"/>
                          <a:ea typeface="Cambria"/>
                          <a:cs typeface="Cambria"/>
                        </a:rPr>
                        <a:t> 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29165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Bef>
                          <a:spcPts val="5"/>
                        </a:spcBef>
                        <a:spcAft>
                          <a:spcPts val="0"/>
                        </a:spcAft>
                      </a:pPr>
                      <a:r>
                        <a:rPr lang="ru-RU" sz="5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  <a:p>
                      <a:pPr marL="116840">
                        <a:spcAft>
                          <a:spcPts val="0"/>
                        </a:spcAft>
                        <a:tabLst>
                          <a:tab pos="875030" algn="l"/>
                          <a:tab pos="1568450" algn="l"/>
                        </a:tabLs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	 	 </a:t>
                      </a:r>
                    </a:p>
                  </a:txBody>
                  <a:tcPr marL="0" marR="0" marT="0" marB="0">
                    <a:lnL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pic>
        <p:nvPicPr>
          <p:cNvPr id="1040" name="Picture 1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20001" y="5418377"/>
            <a:ext cx="557460" cy="102663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1" name="Picture 1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69990" y="5471575"/>
            <a:ext cx="525573" cy="97343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2" name="Picture 18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4276" y="6598549"/>
            <a:ext cx="532371" cy="62593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3" name="Picture 19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28767" y="7107678"/>
            <a:ext cx="533629" cy="62729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4" name="Picture 20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29719" y="6598549"/>
            <a:ext cx="532469" cy="62593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5" name="Picture 21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2227" y="7870642"/>
            <a:ext cx="636475" cy="103586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6" name="Picture 22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7304" y="8327074"/>
            <a:ext cx="542925" cy="579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7" name="Picture 23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13166" y="7089087"/>
            <a:ext cx="530225" cy="628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63407" y="8219408"/>
            <a:ext cx="536575" cy="7556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6" name="Таблица 5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70231576"/>
              </p:ext>
            </p:extLst>
          </p:nvPr>
        </p:nvGraphicFramePr>
        <p:xfrm>
          <a:off x="4450906" y="5433192"/>
          <a:ext cx="1945758" cy="3582582"/>
        </p:xfrm>
        <a:graphic>
          <a:graphicData uri="http://schemas.openxmlformats.org/drawingml/2006/table">
            <a:tbl>
              <a:tblPr firstRow="1" firstCol="1" lastRow="1" lastCol="1" bandRow="1" bandCol="1"/>
              <a:tblGrid>
                <a:gridCol w="1945758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1150089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Bef>
                          <a:spcPts val="10"/>
                        </a:spcBef>
                        <a:spcAft>
                          <a:spcPts val="0"/>
                        </a:spcAft>
                      </a:pPr>
                      <a:r>
                        <a:rPr lang="ru-RU" sz="14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1150089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>
                        <a:spcBef>
                          <a:spcPts val="50"/>
                        </a:spcBef>
                        <a:spcAft>
                          <a:spcPts val="0"/>
                        </a:spcAf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</a:p>
                    <a:p>
                      <a:pPr marL="547370">
                        <a:spcAft>
                          <a:spcPts val="0"/>
                        </a:spcAft>
                        <a:tabLst>
                          <a:tab pos="1447165" algn="l"/>
                        </a:tabLst>
                      </a:pPr>
                      <a:r>
                        <a:rPr lang="ru-RU" sz="10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	 </a:t>
                      </a:r>
                    </a:p>
                  </a:txBody>
                  <a:tcPr marL="0" marR="0" marT="0" marB="0">
                    <a:lnL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128240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7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  <a:p>
                      <a:pPr marL="146050">
                        <a:spcAft>
                          <a:spcPts val="0"/>
                        </a:spcAft>
                      </a:pPr>
                      <a:r>
                        <a:rPr lang="ru-RU" sz="1000" spc="725" dirty="0">
                          <a:effectLst/>
                          <a:latin typeface="Times New Roman"/>
                          <a:ea typeface="Cambria"/>
                          <a:cs typeface="Cambria"/>
                        </a:rPr>
                        <a:t> </a:t>
                      </a:r>
                      <a:r>
                        <a:rPr lang="ru-RU" sz="1000" spc="725" dirty="0">
                          <a:effectLst/>
                          <a:latin typeface="Cambria"/>
                          <a:ea typeface="Cambria"/>
                          <a:cs typeface="Cambria"/>
                        </a:rPr>
                        <a:t> 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  <a:p>
                      <a:pPr>
                        <a:spcBef>
                          <a:spcPts val="50"/>
                        </a:spcBef>
                        <a:spcAft>
                          <a:spcPts val="0"/>
                        </a:spcAft>
                      </a:pPr>
                      <a:r>
                        <a:rPr lang="ru-RU" sz="500" dirty="0">
                          <a:effectLst/>
                          <a:latin typeface="Cambria"/>
                          <a:ea typeface="Cambria"/>
                          <a:cs typeface="Cambria"/>
                        </a:rPr>
                        <a:t> </a:t>
                      </a:r>
                      <a:endParaRPr lang="ru-RU" sz="1000" dirty="0">
                        <a:effectLst/>
                        <a:latin typeface="Cambria"/>
                        <a:ea typeface="Cambria"/>
                        <a:cs typeface="Cambria"/>
                      </a:endParaRPr>
                    </a:p>
                  </a:txBody>
                  <a:tcPr marL="0" marR="0" marT="0" marB="0">
                    <a:lnL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25408F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</a:tbl>
          </a:graphicData>
        </a:graphic>
      </p:graphicFrame>
      <p:pic>
        <p:nvPicPr>
          <p:cNvPr id="1033" name="image23.png"/>
          <p:cNvPicPr>
            <a:picLocks noChangeAspect="1" noChangeArrowheads="1"/>
          </p:cNvPicPr>
          <p:nvPr/>
        </p:nvPicPr>
        <p:blipFill>
          <a:blip r:embed="rId11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1883" y="5558764"/>
            <a:ext cx="691626" cy="96679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/>
          <p:cNvPicPr>
            <a:picLocks noChangeAspect="1" noChangeArrowheads="1"/>
          </p:cNvPicPr>
          <p:nvPr/>
        </p:nvPicPr>
        <p:blipFill>
          <a:blip r:embed="rId1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91090" y="6764847"/>
            <a:ext cx="538135" cy="8917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image25.png"/>
          <p:cNvPicPr>
            <a:picLocks noChangeAspect="1" noChangeArrowheads="1"/>
          </p:cNvPicPr>
          <p:nvPr/>
        </p:nvPicPr>
        <p:blipFill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33900" y="8228909"/>
            <a:ext cx="677914" cy="6995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image26.jpeg"/>
          <p:cNvPicPr>
            <a:picLocks noChangeAspect="1" noChangeArrowheads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98038" y="8412548"/>
            <a:ext cx="707487" cy="5625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image27.png"/>
          <p:cNvPicPr>
            <a:picLocks noChangeAspect="1" noChangeArrowheads="1"/>
          </p:cNvPicPr>
          <p:nvPr/>
        </p:nvPicPr>
        <p:blipFill>
          <a:blip r:embed="rId1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71875" y="7794518"/>
            <a:ext cx="486224" cy="7555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/>
          <p:cNvPicPr>
            <a:picLocks noChangeAspect="1" noChangeArrowheads="1"/>
          </p:cNvPicPr>
          <p:nvPr/>
        </p:nvPicPr>
        <p:blipFill>
          <a:blip r:embed="rId1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83493" y="6730976"/>
            <a:ext cx="536575" cy="89058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graphicFrame>
        <p:nvGraphicFramePr>
          <p:cNvPr id="17" name="Таблица 1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54859563"/>
              </p:ext>
            </p:extLst>
          </p:nvPr>
        </p:nvGraphicFramePr>
        <p:xfrm>
          <a:off x="3387537" y="5418377"/>
          <a:ext cx="384811" cy="3657600"/>
        </p:xfrm>
        <a:graphic>
          <a:graphicData uri="http://schemas.openxmlformats.org/drawingml/2006/table">
            <a:tbl>
              <a:tblPr firstRow="1" firstCol="1" bandRow="1"/>
              <a:tblGrid>
                <a:gridCol w="384811">
                  <a:extLst>
                    <a:ext uri="{9D8B030D-6E8A-4147-A177-3AD203B41FA5}">
                      <a16:colId xmlns:a16="http://schemas.microsoft.com/office/drawing/2014/main" val="20000"/>
                    </a:ext>
                  </a:extLst>
                </a:gridCol>
              </a:tblGrid>
              <a:tr h="481761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4000" dirty="0">
                          <a:effectLst/>
                          <a:latin typeface="Times New Roman" panose="02020603050405020304" pitchFamily="18" charset="0"/>
                          <a:ea typeface="Cambria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0"/>
                  </a:ext>
                </a:extLst>
              </a:tr>
              <a:tr h="496435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4000" dirty="0">
                          <a:effectLst/>
                          <a:latin typeface="Times New Roman" panose="02020603050405020304" pitchFamily="18" charset="0"/>
                          <a:ea typeface="Cambria"/>
                          <a:cs typeface="Times New Roman" panose="02020603050405020304" pitchFamily="18" charset="0"/>
                        </a:rPr>
                        <a:t>3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1"/>
                  </a:ext>
                </a:extLst>
              </a:tr>
              <a:tr h="482258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4000" dirty="0">
                          <a:effectLst/>
                          <a:latin typeface="Times New Roman" panose="02020603050405020304" pitchFamily="18" charset="0"/>
                          <a:ea typeface="Cambria"/>
                          <a:cs typeface="Times New Roman" panose="02020603050405020304" pitchFamily="18" charset="0"/>
                        </a:rPr>
                        <a:t>5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2"/>
                  </a:ext>
                </a:extLst>
              </a:tr>
              <a:tr h="58403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4000" dirty="0">
                          <a:effectLst/>
                          <a:latin typeface="Times New Roman" panose="02020603050405020304" pitchFamily="18" charset="0"/>
                          <a:ea typeface="Cambria"/>
                          <a:cs typeface="Times New Roman" panose="02020603050405020304" pitchFamily="18" charset="0"/>
                        </a:rPr>
                        <a:t>4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3"/>
                  </a:ext>
                </a:extLst>
              </a:tr>
              <a:tr h="560230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4000" dirty="0">
                          <a:effectLst/>
                          <a:latin typeface="Times New Roman" panose="02020603050405020304" pitchFamily="18" charset="0"/>
                          <a:ea typeface="Cambria"/>
                          <a:cs typeface="Times New Roman" panose="02020603050405020304" pitchFamily="18" charset="0"/>
                        </a:rPr>
                        <a:t>2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4"/>
                  </a:ext>
                </a:extLst>
              </a:tr>
              <a:tr h="584034">
                <a:tc>
                  <a:txBody>
                    <a:bodyPr/>
                    <a:lstStyle/>
                    <a:p>
                      <a:pPr>
                        <a:spcAft>
                          <a:spcPts val="0"/>
                        </a:spcAft>
                      </a:pPr>
                      <a:r>
                        <a:rPr lang="ru-RU" sz="4000" dirty="0">
                          <a:effectLst/>
                          <a:latin typeface="Times New Roman" panose="02020603050405020304" pitchFamily="18" charset="0"/>
                          <a:ea typeface="Cambria"/>
                          <a:cs typeface="Times New Roman" panose="02020603050405020304" pitchFamily="18" charset="0"/>
                        </a:rPr>
                        <a:t>1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005"/>
                  </a:ext>
                </a:extLst>
              </a:tr>
            </a:tbl>
          </a:graphicData>
        </a:graphic>
      </p:graphicFrame>
      <p:pic>
        <p:nvPicPr>
          <p:cNvPr id="9" name="Рисунок 8"/>
          <p:cNvPicPr>
            <a:picLocks noChangeAspect="1"/>
          </p:cNvPicPr>
          <p:nvPr/>
        </p:nvPicPr>
        <p:blipFill rotWithShape="1">
          <a:blip r:embed="rId1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812" t="46307" r="3425" b="19479"/>
          <a:stretch/>
        </p:blipFill>
        <p:spPr>
          <a:xfrm>
            <a:off x="824276" y="1096279"/>
            <a:ext cx="5094386" cy="290882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2053394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D092BF8-407C-4492-BD16-35C80EB8D558}"/>
              </a:ext>
            </a:extLst>
          </p:cNvPr>
          <p:cNvSpPr txBox="1"/>
          <p:nvPr/>
        </p:nvSpPr>
        <p:spPr>
          <a:xfrm>
            <a:off x="571500" y="778028"/>
            <a:ext cx="6286500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«Различение и  сравнение предметов по высоте.».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Раскрась самое высокое дерево зеленым цветом, самое низкое -  желтым цветом.</a:t>
            </a:r>
            <a:endParaRPr lang="ru-RU" sz="14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Прямоугольник 3">
            <a:extLst>
              <a:ext uri="{FF2B5EF4-FFF2-40B4-BE49-F238E27FC236}">
                <a16:creationId xmlns:a16="http://schemas.microsoft.com/office/drawing/2014/main" id="{3059038B-AD79-424B-A4F9-400C8F9C8295}"/>
              </a:ext>
            </a:extLst>
          </p:cNvPr>
          <p:cNvSpPr/>
          <p:nvPr/>
        </p:nvSpPr>
        <p:spPr>
          <a:xfrm>
            <a:off x="571500" y="4799993"/>
            <a:ext cx="4476867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Закрась одинаковые фигуры одним цветом.   </a:t>
            </a:r>
          </a:p>
        </p:txBody>
      </p:sp>
      <p:cxnSp>
        <p:nvCxnSpPr>
          <p:cNvPr id="5" name="Прямая соединительная линия 4">
            <a:extLst>
              <a:ext uri="{FF2B5EF4-FFF2-40B4-BE49-F238E27FC236}">
                <a16:creationId xmlns:a16="http://schemas.microsoft.com/office/drawing/2014/main" id="{FDB879B4-D814-4010-9EBC-4B0173885C80}"/>
              </a:ext>
            </a:extLst>
          </p:cNvPr>
          <p:cNvCxnSpPr/>
          <p:nvPr/>
        </p:nvCxnSpPr>
        <p:spPr>
          <a:xfrm>
            <a:off x="-1" y="477202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434" t="10451" r="4139" b="60139"/>
          <a:stretch/>
        </p:blipFill>
        <p:spPr bwMode="auto">
          <a:xfrm flipH="1">
            <a:off x="571500" y="1566372"/>
            <a:ext cx="6210796" cy="313508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767" b="48653"/>
          <a:stretch/>
        </p:blipFill>
        <p:spPr bwMode="auto">
          <a:xfrm>
            <a:off x="593494" y="5390707"/>
            <a:ext cx="6188802" cy="36788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796448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" name="Рисунок 29"/>
          <p:cNvPicPr>
            <a:picLocks noChangeAspect="1"/>
          </p:cNvPicPr>
          <p:nvPr/>
        </p:nvPicPr>
        <p:blipFill rotWithShape="1">
          <a:blip r:embed="rId2"/>
          <a:srcRect l="3258" t="12973"/>
          <a:stretch/>
        </p:blipFill>
        <p:spPr>
          <a:xfrm>
            <a:off x="707220" y="1198361"/>
            <a:ext cx="5532120" cy="3586234"/>
          </a:xfrm>
          <a:prstGeom prst="rect">
            <a:avLst/>
          </a:prstGeom>
        </p:spPr>
      </p:pic>
      <p:sp>
        <p:nvSpPr>
          <p:cNvPr id="31" name="Прямоугольник 30"/>
          <p:cNvSpPr/>
          <p:nvPr/>
        </p:nvSpPr>
        <p:spPr>
          <a:xfrm>
            <a:off x="707220" y="663809"/>
            <a:ext cx="576914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Назови число. Раскрась столько предметов.</a:t>
            </a:r>
            <a:endParaRPr lang="ru-RU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32" name="Group 43"/>
          <p:cNvGrpSpPr>
            <a:grpSpLocks/>
          </p:cNvGrpSpPr>
          <p:nvPr/>
        </p:nvGrpSpPr>
        <p:grpSpPr bwMode="auto">
          <a:xfrm>
            <a:off x="2302340" y="3670290"/>
            <a:ext cx="3660310" cy="1114305"/>
            <a:chOff x="3841" y="13450"/>
            <a:chExt cx="6198" cy="2014"/>
          </a:xfrm>
        </p:grpSpPr>
        <p:pic>
          <p:nvPicPr>
            <p:cNvPr id="2092" name="Picture 44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840" y="13450"/>
              <a:ext cx="1787" cy="201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093" name="Picture 45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235" y="13450"/>
              <a:ext cx="1787" cy="201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094" name="Picture 46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689" y="13450"/>
              <a:ext cx="1787" cy="201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2095" name="Picture 47"/>
            <p:cNvPicPr>
              <a:picLocks noChangeAspect="1" noChangeArrowheads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252" y="13450"/>
              <a:ext cx="1787" cy="201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49" name="Picture 127715"/>
          <p:cNvPicPr/>
          <p:nvPr/>
        </p:nvPicPr>
        <p:blipFill>
          <a:blip r:embed="rId4"/>
          <a:stretch>
            <a:fillRect/>
          </a:stretch>
        </p:blipFill>
        <p:spPr>
          <a:xfrm>
            <a:off x="1231675" y="5356583"/>
            <a:ext cx="4843155" cy="3786905"/>
          </a:xfrm>
          <a:prstGeom prst="rect">
            <a:avLst/>
          </a:prstGeom>
        </p:spPr>
      </p:pic>
      <p:cxnSp>
        <p:nvCxnSpPr>
          <p:cNvPr id="50" name="Прямая соединительная линия 49">
            <a:extLst>
              <a:ext uri="{FF2B5EF4-FFF2-40B4-BE49-F238E27FC236}">
                <a16:creationId xmlns:a16="http://schemas.microsoft.com/office/drawing/2014/main" id="{73F01839-D020-441B-A058-AF678A1141A9}"/>
              </a:ext>
            </a:extLst>
          </p:cNvPr>
          <p:cNvCxnSpPr/>
          <p:nvPr/>
        </p:nvCxnSpPr>
        <p:spPr>
          <a:xfrm>
            <a:off x="0" y="4792952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1" name="Прямоугольник 50"/>
          <p:cNvSpPr/>
          <p:nvPr/>
        </p:nvSpPr>
        <p:spPr>
          <a:xfrm>
            <a:off x="707220" y="4765149"/>
            <a:ext cx="576914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Какого цвета это яблоко?  Обведи и раскрась остальные яблоки в такой же цвет.   </a:t>
            </a:r>
            <a:endParaRPr lang="ru-RU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7536036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D092BF8-407C-4492-BD16-35C80EB8D558}"/>
              </a:ext>
            </a:extLst>
          </p:cNvPr>
          <p:cNvSpPr txBox="1"/>
          <p:nvPr/>
        </p:nvSpPr>
        <p:spPr>
          <a:xfrm>
            <a:off x="152400" y="457071"/>
            <a:ext cx="6858000" cy="86177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«Геометрические фигуры (треугольник, квадрат, круг, прямоугольник,)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Рассмотри фигуры. Покажи  где треугольник, квадрат, круг, прямоугольник. </a:t>
            </a:r>
            <a:endParaRPr lang="ru-RU" sz="14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85" t="20387" r="5279"/>
          <a:stretch/>
        </p:blipFill>
        <p:spPr bwMode="auto">
          <a:xfrm>
            <a:off x="202719" y="4191111"/>
            <a:ext cx="6355278" cy="483629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0" name="Прямая соединительная линия 9">
            <a:extLst>
              <a:ext uri="{FF2B5EF4-FFF2-40B4-BE49-F238E27FC236}">
                <a16:creationId xmlns:a16="http://schemas.microsoft.com/office/drawing/2014/main" id="{73F01839-D020-441B-A058-AF678A1141A9}"/>
              </a:ext>
            </a:extLst>
          </p:cNvPr>
          <p:cNvCxnSpPr/>
          <p:nvPr/>
        </p:nvCxnSpPr>
        <p:spPr>
          <a:xfrm>
            <a:off x="-59678" y="3738064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" name="Прямоугольник 3"/>
          <p:cNvSpPr/>
          <p:nvPr/>
        </p:nvSpPr>
        <p:spPr>
          <a:xfrm>
            <a:off x="96298" y="3738064"/>
            <a:ext cx="670202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Обведи и дорисуй фигуры. </a:t>
            </a:r>
          </a:p>
        </p:txBody>
      </p:sp>
      <p:pic>
        <p:nvPicPr>
          <p:cNvPr id="5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725"/>
          <a:stretch/>
        </p:blipFill>
        <p:spPr bwMode="auto">
          <a:xfrm>
            <a:off x="152401" y="1746983"/>
            <a:ext cx="1610518" cy="148970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77175"/>
          <a:stretch/>
        </p:blipFill>
        <p:spPr bwMode="auto">
          <a:xfrm>
            <a:off x="1999781" y="1691069"/>
            <a:ext cx="1581619" cy="154562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111" r="40542"/>
          <a:stretch/>
        </p:blipFill>
        <p:spPr bwMode="auto">
          <a:xfrm>
            <a:off x="3291428" y="1904146"/>
            <a:ext cx="1566322" cy="133254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" name="Picture 6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1913412"/>
            <a:ext cx="1919287" cy="117204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48145389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D092BF8-407C-4492-BD16-35C80EB8D558}"/>
              </a:ext>
            </a:extLst>
          </p:cNvPr>
          <p:cNvSpPr txBox="1"/>
          <p:nvPr/>
        </p:nvSpPr>
        <p:spPr>
          <a:xfrm>
            <a:off x="571500" y="778028"/>
            <a:ext cx="6286500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«Геометрические фигуры (квадрат, треугольник, круг).».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Обведи и раскрась большой круг зелёным карандашом. Обведи и раскрась маленький круг синим карандашом.</a:t>
            </a:r>
          </a:p>
          <a:p>
            <a:endParaRPr lang="ru-RU" sz="14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Прямоугольник 3">
            <a:extLst>
              <a:ext uri="{FF2B5EF4-FFF2-40B4-BE49-F238E27FC236}">
                <a16:creationId xmlns:a16="http://schemas.microsoft.com/office/drawing/2014/main" id="{3059038B-AD79-424B-A4F9-400C8F9C8295}"/>
              </a:ext>
            </a:extLst>
          </p:cNvPr>
          <p:cNvSpPr/>
          <p:nvPr/>
        </p:nvSpPr>
        <p:spPr>
          <a:xfrm>
            <a:off x="571500" y="4799993"/>
            <a:ext cx="5821787" cy="30777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 Соедини цифру с соответствующим количеством предметов.  </a:t>
            </a:r>
          </a:p>
        </p:txBody>
      </p:sp>
      <p:cxnSp>
        <p:nvCxnSpPr>
          <p:cNvPr id="5" name="Прямая соединительная линия 4">
            <a:extLst>
              <a:ext uri="{FF2B5EF4-FFF2-40B4-BE49-F238E27FC236}">
                <a16:creationId xmlns:a16="http://schemas.microsoft.com/office/drawing/2014/main" id="{FDB879B4-D814-4010-9EBC-4B0173885C80}"/>
              </a:ext>
            </a:extLst>
          </p:cNvPr>
          <p:cNvCxnSpPr/>
          <p:nvPr/>
        </p:nvCxnSpPr>
        <p:spPr>
          <a:xfrm>
            <a:off x="-1" y="477202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Прямоугольник 9">
            <a:extLst>
              <a:ext uri="{FF2B5EF4-FFF2-40B4-BE49-F238E27FC236}">
                <a16:creationId xmlns:a16="http://schemas.microsoft.com/office/drawing/2014/main" id="{3204E106-C2A8-43E8-BD61-2369CA98FB30}"/>
              </a:ext>
            </a:extLst>
          </p:cNvPr>
          <p:cNvSpPr/>
          <p:nvPr/>
        </p:nvSpPr>
        <p:spPr>
          <a:xfrm>
            <a:off x="571501" y="3018257"/>
            <a:ext cx="615315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Рассмотри фигуры. Найди и обведи круг, квадрат, треугольник по линиям. Раскрась фигуры.</a:t>
            </a:r>
          </a:p>
        </p:txBody>
      </p:sp>
      <p:cxnSp>
        <p:nvCxnSpPr>
          <p:cNvPr id="13" name="Прямая соединительная линия 12">
            <a:extLst>
              <a:ext uri="{FF2B5EF4-FFF2-40B4-BE49-F238E27FC236}">
                <a16:creationId xmlns:a16="http://schemas.microsoft.com/office/drawing/2014/main" id="{73F01839-D020-441B-A058-AF678A1141A9}"/>
              </a:ext>
            </a:extLst>
          </p:cNvPr>
          <p:cNvCxnSpPr/>
          <p:nvPr/>
        </p:nvCxnSpPr>
        <p:spPr>
          <a:xfrm>
            <a:off x="-17187" y="301825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329E8B0D-32B1-436F-AB67-712CE24F19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250996" y="1645767"/>
            <a:ext cx="1273129" cy="1273129"/>
          </a:xfrm>
          <a:prstGeom prst="rect">
            <a:avLst/>
          </a:prstGeom>
        </p:spPr>
      </p:pic>
      <p:pic>
        <p:nvPicPr>
          <p:cNvPr id="15" name="Рисунок 14">
            <a:extLst>
              <a:ext uri="{FF2B5EF4-FFF2-40B4-BE49-F238E27FC236}">
                <a16:creationId xmlns:a16="http://schemas.microsoft.com/office/drawing/2014/main" id="{CCFEC8B0-1D0B-41B0-B365-F82A47D48DF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287056" y="1877327"/>
            <a:ext cx="855388" cy="855388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9F1BA448-972B-48E0-859A-D650EFD1E1B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7955" r="-1"/>
          <a:stretch/>
        </p:blipFill>
        <p:spPr>
          <a:xfrm>
            <a:off x="2825047" y="3541477"/>
            <a:ext cx="3004252" cy="1024217"/>
          </a:xfrm>
          <a:prstGeom prst="rect">
            <a:avLst/>
          </a:prstGeom>
        </p:spPr>
      </p:pic>
      <p:sp>
        <p:nvSpPr>
          <p:cNvPr id="17" name="TextBox 16">
            <a:extLst>
              <a:ext uri="{FF2B5EF4-FFF2-40B4-BE49-F238E27FC236}">
                <a16:creationId xmlns:a16="http://schemas.microsoft.com/office/drawing/2014/main" id="{BD98215B-C621-4CF1-B1BA-B8145E67C01F}"/>
              </a:ext>
            </a:extLst>
          </p:cNvPr>
          <p:cNvSpPr txBox="1"/>
          <p:nvPr/>
        </p:nvSpPr>
        <p:spPr>
          <a:xfrm>
            <a:off x="1028701" y="5427153"/>
            <a:ext cx="742950" cy="769441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ru-RU" sz="4400" b="1" dirty="0"/>
              <a:t>1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77967229-CFFD-4F4C-AE85-63CB786DBA57}"/>
              </a:ext>
            </a:extLst>
          </p:cNvPr>
          <p:cNvSpPr txBox="1"/>
          <p:nvPr/>
        </p:nvSpPr>
        <p:spPr>
          <a:xfrm>
            <a:off x="1028701" y="6751269"/>
            <a:ext cx="742950" cy="769441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ru-RU" sz="4400" b="1" dirty="0"/>
              <a:t>2</a:t>
            </a: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26FBEB52-EDB1-4546-8926-F10BD20C476C}"/>
              </a:ext>
            </a:extLst>
          </p:cNvPr>
          <p:cNvSpPr txBox="1"/>
          <p:nvPr/>
        </p:nvSpPr>
        <p:spPr>
          <a:xfrm>
            <a:off x="1028701" y="8011248"/>
            <a:ext cx="742950" cy="769441"/>
          </a:xfrm>
          <a:prstGeom prst="rect">
            <a:avLst/>
          </a:prstGeom>
          <a:noFill/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ru-RU" sz="4400" b="1" dirty="0"/>
              <a:t>3</a:t>
            </a:r>
          </a:p>
        </p:txBody>
      </p:sp>
      <p:pic>
        <p:nvPicPr>
          <p:cNvPr id="25" name="Рисунок 24">
            <a:extLst>
              <a:ext uri="{FF2B5EF4-FFF2-40B4-BE49-F238E27FC236}">
                <a16:creationId xmlns:a16="http://schemas.microsoft.com/office/drawing/2014/main" id="{F18E5952-A211-45E2-B69A-DABC8AAB8D2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825055" y="6544111"/>
            <a:ext cx="1004244" cy="1183759"/>
          </a:xfrm>
          <a:prstGeom prst="rect">
            <a:avLst/>
          </a:prstGeom>
          <a:solidFill>
            <a:srgbClr val="FFFFFF">
              <a:shade val="85000"/>
            </a:srgbClr>
          </a:solidFill>
          <a:ln w="9525" cap="sq">
            <a:solidFill>
              <a:srgbClr val="0070C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29" name="Рисунок 28">
            <a:extLst>
              <a:ext uri="{FF2B5EF4-FFF2-40B4-BE49-F238E27FC236}">
                <a16:creationId xmlns:a16="http://schemas.microsoft.com/office/drawing/2014/main" id="{4D474F6F-067B-42D5-9546-2BCF0499E48A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5361" t="21592"/>
          <a:stretch/>
        </p:blipFill>
        <p:spPr>
          <a:xfrm>
            <a:off x="4825055" y="7804090"/>
            <a:ext cx="1004244" cy="1183759"/>
          </a:xfrm>
          <a:prstGeom prst="rect">
            <a:avLst/>
          </a:prstGeom>
          <a:solidFill>
            <a:srgbClr val="FFFFFF">
              <a:shade val="85000"/>
            </a:srgbClr>
          </a:solidFill>
          <a:ln w="9525" cap="sq">
            <a:solidFill>
              <a:srgbClr val="0070C0"/>
            </a:solidFill>
            <a:miter lim="800000"/>
          </a:ln>
          <a:effectLst>
            <a:outerShdw blurRad="55000" dist="18000" dir="5400000" algn="tl" rotWithShape="0">
              <a:srgbClr val="000000">
                <a:alpha val="40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pic>
        <p:nvPicPr>
          <p:cNvPr id="33" name="Рисунок 32">
            <a:extLst>
              <a:ext uri="{FF2B5EF4-FFF2-40B4-BE49-F238E27FC236}">
                <a16:creationId xmlns:a16="http://schemas.microsoft.com/office/drawing/2014/main" id="{CE4978F6-44C7-44F0-9998-050DD57A4206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4825055" y="5155858"/>
            <a:ext cx="1004244" cy="1312033"/>
          </a:xfrm>
          <a:prstGeom prst="rect">
            <a:avLst/>
          </a:prstGeom>
          <a:solidFill>
            <a:srgbClr val="FFFFFF">
              <a:shade val="85000"/>
            </a:srgbClr>
          </a:solidFill>
          <a:ln w="12700" cap="rnd">
            <a:solidFill>
              <a:srgbClr val="0070C0"/>
            </a:solidFill>
          </a:ln>
          <a:effectLst>
            <a:outerShdw blurRad="50000" algn="tl" rotWithShape="0">
              <a:srgbClr val="000000">
                <a:alpha val="41000"/>
              </a:srgbClr>
            </a:outerShdw>
          </a:effectLst>
          <a:scene3d>
            <a:camera prst="orthographicFront"/>
            <a:lightRig rig="twoPt" dir="t">
              <a:rot lat="0" lon="0" rev="7800000"/>
            </a:lightRig>
          </a:scene3d>
          <a:sp3d contourW="6350">
            <a:bevelT w="50800" h="16510"/>
            <a:contourClr>
              <a:srgbClr val="C0C0C0"/>
            </a:contourClr>
          </a:sp3d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334392" y="3570885"/>
            <a:ext cx="1106335" cy="10754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1830422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DD092BF8-407C-4492-BD16-35C80EB8D558}"/>
              </a:ext>
            </a:extLst>
          </p:cNvPr>
          <p:cNvSpPr txBox="1"/>
          <p:nvPr/>
        </p:nvSpPr>
        <p:spPr>
          <a:xfrm>
            <a:off x="108283" y="284240"/>
            <a:ext cx="7447549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«Геометрические фигуры (треугольник, квадрат, круг, </a:t>
            </a:r>
          </a:p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прямоугольник».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Рассмотри назови фигуры. Обведи фигуры по контуру и раскрась.</a:t>
            </a:r>
          </a:p>
          <a:p>
            <a:endParaRPr lang="ru-RU" sz="14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Прямоугольник 9">
            <a:extLst>
              <a:ext uri="{FF2B5EF4-FFF2-40B4-BE49-F238E27FC236}">
                <a16:creationId xmlns:a16="http://schemas.microsoft.com/office/drawing/2014/main" id="{3204E106-C2A8-43E8-BD61-2369CA98FB30}"/>
              </a:ext>
            </a:extLst>
          </p:cNvPr>
          <p:cNvSpPr/>
          <p:nvPr/>
        </p:nvSpPr>
        <p:spPr>
          <a:xfrm>
            <a:off x="174630" y="3058148"/>
            <a:ext cx="6153150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На какие геометрические фигуры похожи эти предметы ? Соедини линиями с каждой фигурой. Какой предмет лишний? Почему ? Раскрась предметы.</a:t>
            </a:r>
          </a:p>
        </p:txBody>
      </p:sp>
      <p:cxnSp>
        <p:nvCxnSpPr>
          <p:cNvPr id="13" name="Прямая соединительная линия 12">
            <a:extLst>
              <a:ext uri="{FF2B5EF4-FFF2-40B4-BE49-F238E27FC236}">
                <a16:creationId xmlns:a16="http://schemas.microsoft.com/office/drawing/2014/main" id="{73F01839-D020-441B-A058-AF678A1141A9}"/>
              </a:ext>
            </a:extLst>
          </p:cNvPr>
          <p:cNvCxnSpPr/>
          <p:nvPr/>
        </p:nvCxnSpPr>
        <p:spPr>
          <a:xfrm>
            <a:off x="-17187" y="301825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329E8B0D-32B1-436F-AB67-712CE24F195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931878" y="1417430"/>
            <a:ext cx="1333324" cy="1333324"/>
          </a:xfrm>
          <a:prstGeom prst="rect">
            <a:avLst/>
          </a:prstGeom>
        </p:spPr>
      </p:pic>
      <p:pic>
        <p:nvPicPr>
          <p:cNvPr id="16" name="Рисунок 15">
            <a:extLst>
              <a:ext uri="{FF2B5EF4-FFF2-40B4-BE49-F238E27FC236}">
                <a16:creationId xmlns:a16="http://schemas.microsoft.com/office/drawing/2014/main" id="{9F1BA448-972B-48E0-859A-D650EFD1E1B2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75948" r="-1"/>
          <a:stretch/>
        </p:blipFill>
        <p:spPr>
          <a:xfrm>
            <a:off x="108283" y="1395814"/>
            <a:ext cx="1913605" cy="1411636"/>
          </a:xfrm>
          <a:prstGeom prst="rect">
            <a:avLst/>
          </a:prstGeom>
        </p:spPr>
      </p:pic>
      <p:pic>
        <p:nvPicPr>
          <p:cNvPr id="6" name="Рисунок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301701" y="1481569"/>
            <a:ext cx="1319895" cy="1283060"/>
          </a:xfrm>
          <a:prstGeom prst="rect">
            <a:avLst/>
          </a:prstGeom>
        </p:spPr>
      </p:pic>
      <p:pic>
        <p:nvPicPr>
          <p:cNvPr id="8" name="Рисунок 7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61914" y="1386942"/>
            <a:ext cx="885007" cy="1403703"/>
          </a:xfrm>
          <a:prstGeom prst="rect">
            <a:avLst/>
          </a:prstGeom>
        </p:spPr>
      </p:pic>
      <p:pic>
        <p:nvPicPr>
          <p:cNvPr id="9" name="Рисунок 8"/>
          <p:cNvPicPr>
            <a:picLocks noChangeAspect="1"/>
          </p:cNvPicPr>
          <p:nvPr/>
        </p:nvPicPr>
        <p:blipFill rotWithShape="1">
          <a:blip r:embed="rId5"/>
          <a:srcRect l="38596" t="50331" r="29127" b="28328"/>
          <a:stretch/>
        </p:blipFill>
        <p:spPr>
          <a:xfrm>
            <a:off x="2285089" y="3642398"/>
            <a:ext cx="2226239" cy="1656800"/>
          </a:xfrm>
          <a:prstGeom prst="rect">
            <a:avLst/>
          </a:prstGeom>
        </p:spPr>
      </p:pic>
      <p:pic>
        <p:nvPicPr>
          <p:cNvPr id="1026" name="Picture 2" descr="https://smartdeti.ru/wp-content/uploads/29198d2212f0e7401e0bc87758f03f74.jpg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456" t="53037" r="2489" b="27993"/>
          <a:stretch/>
        </p:blipFill>
        <p:spPr bwMode="auto">
          <a:xfrm>
            <a:off x="58145" y="3902282"/>
            <a:ext cx="2131971" cy="199351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Рисунок 11"/>
          <p:cNvPicPr>
            <a:picLocks noChangeAspect="1"/>
          </p:cNvPicPr>
          <p:nvPr/>
        </p:nvPicPr>
        <p:blipFill rotWithShape="1">
          <a:blip r:embed="rId5"/>
          <a:srcRect l="77491" t="34885" r="2464" b="48113"/>
          <a:stretch/>
        </p:blipFill>
        <p:spPr>
          <a:xfrm>
            <a:off x="4556571" y="5201506"/>
            <a:ext cx="1627826" cy="1563843"/>
          </a:xfrm>
          <a:prstGeom prst="rect">
            <a:avLst/>
          </a:prstGeom>
        </p:spPr>
      </p:pic>
      <p:pic>
        <p:nvPicPr>
          <p:cNvPr id="20" name="Рисунок 19"/>
          <p:cNvPicPr>
            <a:picLocks noChangeAspect="1"/>
          </p:cNvPicPr>
          <p:nvPr/>
        </p:nvPicPr>
        <p:blipFill rotWithShape="1">
          <a:blip r:embed="rId5"/>
          <a:srcRect l="73799" t="12948" r="3568" b="66842"/>
          <a:stretch/>
        </p:blipFill>
        <p:spPr>
          <a:xfrm>
            <a:off x="4994995" y="3539573"/>
            <a:ext cx="1565488" cy="1526693"/>
          </a:xfrm>
          <a:prstGeom prst="rect">
            <a:avLst/>
          </a:prstGeom>
        </p:spPr>
      </p:pic>
      <p:pic>
        <p:nvPicPr>
          <p:cNvPr id="21" name="Рисунок 20"/>
          <p:cNvPicPr>
            <a:picLocks noChangeAspect="1"/>
          </p:cNvPicPr>
          <p:nvPr/>
        </p:nvPicPr>
        <p:blipFill rotWithShape="1">
          <a:blip r:embed="rId7"/>
          <a:srcRect r="80265"/>
          <a:stretch/>
        </p:blipFill>
        <p:spPr>
          <a:xfrm>
            <a:off x="174630" y="7371032"/>
            <a:ext cx="1563740" cy="1707534"/>
          </a:xfrm>
          <a:prstGeom prst="rect">
            <a:avLst/>
          </a:prstGeom>
        </p:spPr>
      </p:pic>
      <p:pic>
        <p:nvPicPr>
          <p:cNvPr id="22" name="Рисунок 21"/>
          <p:cNvPicPr>
            <a:picLocks noChangeAspect="1"/>
          </p:cNvPicPr>
          <p:nvPr/>
        </p:nvPicPr>
        <p:blipFill rotWithShape="1">
          <a:blip r:embed="rId7"/>
          <a:srcRect l="35568" r="43563"/>
          <a:stretch/>
        </p:blipFill>
        <p:spPr>
          <a:xfrm>
            <a:off x="1573768" y="7192682"/>
            <a:ext cx="1845334" cy="1905573"/>
          </a:xfrm>
          <a:prstGeom prst="rect">
            <a:avLst/>
          </a:prstGeom>
        </p:spPr>
      </p:pic>
      <p:pic>
        <p:nvPicPr>
          <p:cNvPr id="23" name="Рисунок 22"/>
          <p:cNvPicPr>
            <a:picLocks noChangeAspect="1"/>
          </p:cNvPicPr>
          <p:nvPr/>
        </p:nvPicPr>
        <p:blipFill rotWithShape="1">
          <a:blip r:embed="rId7"/>
          <a:srcRect l="77305"/>
          <a:stretch/>
        </p:blipFill>
        <p:spPr>
          <a:xfrm>
            <a:off x="3251205" y="7421416"/>
            <a:ext cx="1692157" cy="1606765"/>
          </a:xfrm>
          <a:prstGeom prst="rect">
            <a:avLst/>
          </a:prstGeom>
        </p:spPr>
      </p:pic>
      <p:pic>
        <p:nvPicPr>
          <p:cNvPr id="24" name="Рисунок 23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4929772" y="7580139"/>
            <a:ext cx="1786283" cy="1091279"/>
          </a:xfrm>
          <a:prstGeom prst="rect">
            <a:avLst/>
          </a:prstGeom>
        </p:spPr>
      </p:pic>
      <p:pic>
        <p:nvPicPr>
          <p:cNvPr id="26" name="Рисунок 25"/>
          <p:cNvPicPr>
            <a:picLocks noChangeAspect="1"/>
          </p:cNvPicPr>
          <p:nvPr/>
        </p:nvPicPr>
        <p:blipFill rotWithShape="1">
          <a:blip r:embed="rId5"/>
          <a:srcRect l="37919" t="15997" r="32660" b="72511"/>
          <a:stretch/>
        </p:blipFill>
        <p:spPr>
          <a:xfrm>
            <a:off x="1766174" y="5808374"/>
            <a:ext cx="2390947" cy="11073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837651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0647354B-ADB6-4A9C-A172-57474323D1C3}"/>
              </a:ext>
            </a:extLst>
          </p:cNvPr>
          <p:cNvSpPr txBox="1"/>
          <p:nvPr/>
        </p:nvSpPr>
        <p:spPr>
          <a:xfrm>
            <a:off x="571500" y="778028"/>
            <a:ext cx="6286500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«Квадрат».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Рассмотри фигуры. Найди квадрат. Обведи квадрат зеленым карандашом.</a:t>
            </a:r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B7786CF9-0D10-4D3C-B4C4-881C4C5F2C3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90382" y="1578247"/>
            <a:ext cx="5029636" cy="1085182"/>
          </a:xfrm>
          <a:prstGeom prst="rect">
            <a:avLst/>
          </a:prstGeom>
        </p:spPr>
      </p:pic>
      <p:sp>
        <p:nvSpPr>
          <p:cNvPr id="5" name="Прямоугольник 4">
            <a:extLst>
              <a:ext uri="{FF2B5EF4-FFF2-40B4-BE49-F238E27FC236}">
                <a16:creationId xmlns:a16="http://schemas.microsoft.com/office/drawing/2014/main" id="{FBC44F6C-1620-4848-B88E-7420E34C4643}"/>
              </a:ext>
            </a:extLst>
          </p:cNvPr>
          <p:cNvSpPr/>
          <p:nvPr/>
        </p:nvSpPr>
        <p:spPr>
          <a:xfrm>
            <a:off x="571500" y="6948409"/>
            <a:ext cx="62865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Раскрась маленький квадрат синим карандашом.  Раскрась большой квадрат красным карандашом.</a:t>
            </a:r>
          </a:p>
        </p:txBody>
      </p:sp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B1DAC32C-93BA-482A-AA32-E2D0C1060740}"/>
              </a:ext>
            </a:extLst>
          </p:cNvPr>
          <p:cNvCxnSpPr/>
          <p:nvPr/>
        </p:nvCxnSpPr>
        <p:spPr>
          <a:xfrm>
            <a:off x="0" y="282775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Рисунок 6">
            <a:extLst>
              <a:ext uri="{FF2B5EF4-FFF2-40B4-BE49-F238E27FC236}">
                <a16:creationId xmlns:a16="http://schemas.microsoft.com/office/drawing/2014/main" id="{7AE059C0-AD6C-45BD-BE56-797BDB3EAA5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838326" y="7471629"/>
            <a:ext cx="3117068" cy="1263676"/>
          </a:xfrm>
          <a:prstGeom prst="rect">
            <a:avLst/>
          </a:prstGeom>
        </p:spPr>
      </p:pic>
      <p:sp>
        <p:nvSpPr>
          <p:cNvPr id="8" name="Прямоугольник 7">
            <a:extLst>
              <a:ext uri="{FF2B5EF4-FFF2-40B4-BE49-F238E27FC236}">
                <a16:creationId xmlns:a16="http://schemas.microsoft.com/office/drawing/2014/main" id="{29F69769-9F46-4548-975E-44587D56D627}"/>
              </a:ext>
            </a:extLst>
          </p:cNvPr>
          <p:cNvSpPr/>
          <p:nvPr/>
        </p:nvSpPr>
        <p:spPr>
          <a:xfrm>
            <a:off x="571500" y="2853742"/>
            <a:ext cx="62865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Обведи все маленькие квадраты. Зачеркни все большие квадраты.</a:t>
            </a:r>
          </a:p>
        </p:txBody>
      </p:sp>
      <p:pic>
        <p:nvPicPr>
          <p:cNvPr id="9" name="Рисунок 8">
            <a:extLst>
              <a:ext uri="{FF2B5EF4-FFF2-40B4-BE49-F238E27FC236}">
                <a16:creationId xmlns:a16="http://schemas.microsoft.com/office/drawing/2014/main" id="{08A63FC3-3E42-423E-AF26-77FB3F382D68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15360" y="3311596"/>
            <a:ext cx="5133039" cy="3430756"/>
          </a:xfrm>
          <a:prstGeom prst="rect">
            <a:avLst/>
          </a:prstGeom>
        </p:spPr>
      </p:pic>
      <p:cxnSp>
        <p:nvCxnSpPr>
          <p:cNvPr id="10" name="Прямая соединительная линия 9">
            <a:extLst>
              <a:ext uri="{FF2B5EF4-FFF2-40B4-BE49-F238E27FC236}">
                <a16:creationId xmlns:a16="http://schemas.microsoft.com/office/drawing/2014/main" id="{D1C3E797-53BF-4794-B686-6CC7B73364A6}"/>
              </a:ext>
            </a:extLst>
          </p:cNvPr>
          <p:cNvCxnSpPr/>
          <p:nvPr/>
        </p:nvCxnSpPr>
        <p:spPr>
          <a:xfrm>
            <a:off x="0" y="6856832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373012438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B09BCB47-0062-479A-B82D-9E3FF4838309}"/>
              </a:ext>
            </a:extLst>
          </p:cNvPr>
          <p:cNvSpPr txBox="1"/>
          <p:nvPr/>
        </p:nvSpPr>
        <p:spPr>
          <a:xfrm>
            <a:off x="571500" y="778028"/>
            <a:ext cx="6286500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«Круг».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Рассмотри фигуры. Найди круг. Обведи круг зеленым карандашом.</a:t>
            </a:r>
          </a:p>
        </p:txBody>
      </p:sp>
      <p:pic>
        <p:nvPicPr>
          <p:cNvPr id="4" name="Рисунок 3">
            <a:extLst>
              <a:ext uri="{FF2B5EF4-FFF2-40B4-BE49-F238E27FC236}">
                <a16:creationId xmlns:a16="http://schemas.microsoft.com/office/drawing/2014/main" id="{2C10B53E-2EC2-4713-B056-D58C3EAEC69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2485" y="1578246"/>
            <a:ext cx="5769675" cy="1244851"/>
          </a:xfrm>
          <a:prstGeom prst="rect">
            <a:avLst/>
          </a:prstGeom>
        </p:spPr>
      </p:pic>
      <p:sp>
        <p:nvSpPr>
          <p:cNvPr id="5" name="Прямоугольник 4">
            <a:extLst>
              <a:ext uri="{FF2B5EF4-FFF2-40B4-BE49-F238E27FC236}">
                <a16:creationId xmlns:a16="http://schemas.microsoft.com/office/drawing/2014/main" id="{84EE8F9E-A9BD-4F90-A97A-E0E34A956974}"/>
              </a:ext>
            </a:extLst>
          </p:cNvPr>
          <p:cNvSpPr/>
          <p:nvPr/>
        </p:nvSpPr>
        <p:spPr>
          <a:xfrm>
            <a:off x="571500" y="5624434"/>
            <a:ext cx="62865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Обведи круги по шаблону. Раскрась зелёным, красным, жёлтым карандашом.</a:t>
            </a:r>
          </a:p>
        </p:txBody>
      </p:sp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08BE881C-FE9C-457B-B72D-72443D732F3F}"/>
              </a:ext>
            </a:extLst>
          </p:cNvPr>
          <p:cNvCxnSpPr/>
          <p:nvPr/>
        </p:nvCxnSpPr>
        <p:spPr>
          <a:xfrm>
            <a:off x="0" y="3123032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Прямоугольник 7">
            <a:extLst>
              <a:ext uri="{FF2B5EF4-FFF2-40B4-BE49-F238E27FC236}">
                <a16:creationId xmlns:a16="http://schemas.microsoft.com/office/drawing/2014/main" id="{79C8024E-EF11-4A5F-A2E3-43752F93F312}"/>
              </a:ext>
            </a:extLst>
          </p:cNvPr>
          <p:cNvSpPr/>
          <p:nvPr/>
        </p:nvSpPr>
        <p:spPr>
          <a:xfrm>
            <a:off x="571500" y="3330760"/>
            <a:ext cx="62865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Обведи круги зелёным, красным, синим, жёлтым карандашом.</a:t>
            </a:r>
          </a:p>
        </p:txBody>
      </p:sp>
      <p:pic>
        <p:nvPicPr>
          <p:cNvPr id="14" name="Рисунок 13">
            <a:extLst>
              <a:ext uri="{FF2B5EF4-FFF2-40B4-BE49-F238E27FC236}">
                <a16:creationId xmlns:a16="http://schemas.microsoft.com/office/drawing/2014/main" id="{C68C2142-E532-4999-8A56-DBD309F0446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500" y="3814028"/>
            <a:ext cx="6111003" cy="1343078"/>
          </a:xfrm>
          <a:prstGeom prst="rect">
            <a:avLst/>
          </a:prstGeom>
        </p:spPr>
      </p:pic>
      <p:cxnSp>
        <p:nvCxnSpPr>
          <p:cNvPr id="15" name="Прямая соединительная линия 14">
            <a:extLst>
              <a:ext uri="{FF2B5EF4-FFF2-40B4-BE49-F238E27FC236}">
                <a16:creationId xmlns:a16="http://schemas.microsoft.com/office/drawing/2014/main" id="{F97F97C6-7967-4D7F-9D9E-B0E68AD658FE}"/>
              </a:ext>
            </a:extLst>
          </p:cNvPr>
          <p:cNvCxnSpPr/>
          <p:nvPr/>
        </p:nvCxnSpPr>
        <p:spPr>
          <a:xfrm>
            <a:off x="0" y="545665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0009075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571500" y="778028"/>
            <a:ext cx="6286500" cy="80021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«Квадрат».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Рассмотри фигуры. Найди квадрат. Обведи квадрат синим карандашом.</a:t>
            </a:r>
          </a:p>
        </p:txBody>
      </p:sp>
      <p:sp>
        <p:nvSpPr>
          <p:cNvPr id="5" name="Прямоугольник 4">
            <a:extLst>
              <a:ext uri="{FF2B5EF4-FFF2-40B4-BE49-F238E27FC236}">
                <a16:creationId xmlns:a16="http://schemas.microsoft.com/office/drawing/2014/main" id="{DCB18A26-5C17-4B0C-BB82-B36A57646971}"/>
              </a:ext>
            </a:extLst>
          </p:cNvPr>
          <p:cNvSpPr/>
          <p:nvPr/>
        </p:nvSpPr>
        <p:spPr>
          <a:xfrm>
            <a:off x="571500" y="5624434"/>
            <a:ext cx="6286500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Обведи квадраты по шаблону. Раскрась зелёным, красным, жёлтым карандашом.</a:t>
            </a:r>
          </a:p>
        </p:txBody>
      </p:sp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3123032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Прямоугольник 6">
            <a:extLst>
              <a:ext uri="{FF2B5EF4-FFF2-40B4-BE49-F238E27FC236}">
                <a16:creationId xmlns:a16="http://schemas.microsoft.com/office/drawing/2014/main" id="{EC8351A9-78DC-46EE-8B0F-EAA63AA67E22}"/>
              </a:ext>
            </a:extLst>
          </p:cNvPr>
          <p:cNvSpPr/>
          <p:nvPr/>
        </p:nvSpPr>
        <p:spPr>
          <a:xfrm>
            <a:off x="571500" y="3330760"/>
            <a:ext cx="6286500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Обведи квадраты зелёным, красным, синим, жёлтым карандашом.</a:t>
            </a:r>
          </a:p>
        </p:txBody>
      </p:sp>
      <p:cxnSp>
        <p:nvCxnSpPr>
          <p:cNvPr id="9" name="Прямая соединительная линия 8">
            <a:extLst>
              <a:ext uri="{FF2B5EF4-FFF2-40B4-BE49-F238E27FC236}">
                <a16:creationId xmlns:a16="http://schemas.microsoft.com/office/drawing/2014/main" id="{5104AC78-7538-44E4-BCC4-BFFC5831A4CC}"/>
              </a:ext>
            </a:extLst>
          </p:cNvPr>
          <p:cNvCxnSpPr/>
          <p:nvPr/>
        </p:nvCxnSpPr>
        <p:spPr>
          <a:xfrm>
            <a:off x="0" y="545665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Овал 9">
            <a:extLst>
              <a:ext uri="{FF2B5EF4-FFF2-40B4-BE49-F238E27FC236}">
                <a16:creationId xmlns:a16="http://schemas.microsoft.com/office/drawing/2014/main" id="{90ABAB2A-014C-4687-BCC3-01D288250FBA}"/>
              </a:ext>
            </a:extLst>
          </p:cNvPr>
          <p:cNvSpPr/>
          <p:nvPr/>
        </p:nvSpPr>
        <p:spPr>
          <a:xfrm>
            <a:off x="2409824" y="1895822"/>
            <a:ext cx="1533525" cy="800206"/>
          </a:xfrm>
          <a:prstGeom prst="ellipse">
            <a:avLst/>
          </a:prstGeom>
          <a:solidFill>
            <a:srgbClr val="00B050"/>
          </a:solidFill>
          <a:ln>
            <a:solidFill>
              <a:srgbClr val="00B05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1" name="Прямоугольник 10">
            <a:extLst>
              <a:ext uri="{FF2B5EF4-FFF2-40B4-BE49-F238E27FC236}">
                <a16:creationId xmlns:a16="http://schemas.microsoft.com/office/drawing/2014/main" id="{87AED084-CE87-4E65-8FA5-10F34768DD89}"/>
              </a:ext>
            </a:extLst>
          </p:cNvPr>
          <p:cNvSpPr/>
          <p:nvPr/>
        </p:nvSpPr>
        <p:spPr>
          <a:xfrm>
            <a:off x="828675" y="1746023"/>
            <a:ext cx="1114425" cy="1077451"/>
          </a:xfrm>
          <a:prstGeom prst="rect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2" name="Прямоугольник 11">
            <a:extLst>
              <a:ext uri="{FF2B5EF4-FFF2-40B4-BE49-F238E27FC236}">
                <a16:creationId xmlns:a16="http://schemas.microsoft.com/office/drawing/2014/main" id="{BF29D225-5359-4F76-B58F-917472082C12}"/>
              </a:ext>
            </a:extLst>
          </p:cNvPr>
          <p:cNvSpPr/>
          <p:nvPr/>
        </p:nvSpPr>
        <p:spPr>
          <a:xfrm>
            <a:off x="4257675" y="1746023"/>
            <a:ext cx="1771650" cy="1077451"/>
          </a:xfrm>
          <a:prstGeom prst="rect">
            <a:avLst/>
          </a:prstGeom>
          <a:solidFill>
            <a:srgbClr val="2C1DEB"/>
          </a:solidFill>
          <a:ln>
            <a:solidFill>
              <a:srgbClr val="2C1DEB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3" name="Прямоугольник 12">
            <a:extLst>
              <a:ext uri="{FF2B5EF4-FFF2-40B4-BE49-F238E27FC236}">
                <a16:creationId xmlns:a16="http://schemas.microsoft.com/office/drawing/2014/main" id="{98646A6A-2B12-477D-A162-E3DD9225E4D1}"/>
              </a:ext>
            </a:extLst>
          </p:cNvPr>
          <p:cNvSpPr/>
          <p:nvPr/>
        </p:nvSpPr>
        <p:spPr>
          <a:xfrm>
            <a:off x="647700" y="3905250"/>
            <a:ext cx="1295400" cy="126322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4" name="Прямоугольник 13">
            <a:extLst>
              <a:ext uri="{FF2B5EF4-FFF2-40B4-BE49-F238E27FC236}">
                <a16:creationId xmlns:a16="http://schemas.microsoft.com/office/drawing/2014/main" id="{FDE41FF4-7825-4943-A54D-3ED5FBD1410F}"/>
              </a:ext>
            </a:extLst>
          </p:cNvPr>
          <p:cNvSpPr/>
          <p:nvPr/>
        </p:nvSpPr>
        <p:spPr>
          <a:xfrm>
            <a:off x="5162562" y="3911434"/>
            <a:ext cx="1295400" cy="126322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5" name="Прямоугольник 14">
            <a:extLst>
              <a:ext uri="{FF2B5EF4-FFF2-40B4-BE49-F238E27FC236}">
                <a16:creationId xmlns:a16="http://schemas.microsoft.com/office/drawing/2014/main" id="{181C4992-8D4B-4094-8CB6-4577CB56E543}"/>
              </a:ext>
            </a:extLst>
          </p:cNvPr>
          <p:cNvSpPr/>
          <p:nvPr/>
        </p:nvSpPr>
        <p:spPr>
          <a:xfrm>
            <a:off x="3657608" y="3905250"/>
            <a:ext cx="1295400" cy="126322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16" name="Прямоугольник 15">
            <a:extLst>
              <a:ext uri="{FF2B5EF4-FFF2-40B4-BE49-F238E27FC236}">
                <a16:creationId xmlns:a16="http://schemas.microsoft.com/office/drawing/2014/main" id="{BCD8BE91-274F-4719-A597-EB24FA72127C}"/>
              </a:ext>
            </a:extLst>
          </p:cNvPr>
          <p:cNvSpPr/>
          <p:nvPr/>
        </p:nvSpPr>
        <p:spPr>
          <a:xfrm>
            <a:off x="2152654" y="3905250"/>
            <a:ext cx="1295400" cy="126322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11451517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33336" y="256324"/>
            <a:ext cx="62865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«Ориентация на плоскости: вверху (верх), внизу (низ), в середине (центре), справа, слева».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Кто нарисован:  в правом верхнем углу листа,  в правом нижнем углу листа,  в левом верхнем углу листа,  в левом нижнем углу листа.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6561" y="1474153"/>
            <a:ext cx="5883275" cy="74072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0403220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119164"/>
            <a:ext cx="62865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Раскрась правые ладошки в синий цвет, а левые в красный. </a:t>
            </a:r>
          </a:p>
        </p:txBody>
      </p:sp>
      <p:pic>
        <p:nvPicPr>
          <p:cNvPr id="7" name="Picture 2" descr="https://kirgizskaski.ru/wp-content/uploads/9/0/d/90df7079edafc72bb81e70b7d376cf9e.jpe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827" t="14437" r="7248" b="6592"/>
          <a:stretch/>
        </p:blipFill>
        <p:spPr bwMode="auto">
          <a:xfrm>
            <a:off x="148590" y="430972"/>
            <a:ext cx="6597352" cy="39604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4444973"/>
            <a:ext cx="68580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Раскрась картинку в левом верхнем углу – в синий цвет, в левом нижнем углу – в желтый цвет, в правом верхнем углу – в красный цвет, в правом нижнем углу -  в зеленый цвет.</a:t>
            </a:r>
          </a:p>
          <a:p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10" name="Прямая соединительная линия 9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18266" y="443618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1" name="Picture 4" descr="https://konspekta.net/lektsianew/baza23/1747457937427.files/image153.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068" t="66588" r="68126" b="8700"/>
          <a:stretch/>
        </p:blipFill>
        <p:spPr bwMode="auto">
          <a:xfrm>
            <a:off x="4678090" y="7092280"/>
            <a:ext cx="1977168" cy="19442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6" descr="https://konspekta.net/lektsianew/baza23/1747457937427.files/image153.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8452" t="35680" r="70782" b="38509"/>
          <a:stretch/>
        </p:blipFill>
        <p:spPr bwMode="auto">
          <a:xfrm>
            <a:off x="137230" y="6945017"/>
            <a:ext cx="1790096" cy="21962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8" descr="https://konspekta.net/lektsianew/baza23/1747457937427.files/image153.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6853" t="7698" r="37281" b="69794"/>
          <a:stretch/>
        </p:blipFill>
        <p:spPr bwMode="auto">
          <a:xfrm>
            <a:off x="2339118" y="5991836"/>
            <a:ext cx="2179764" cy="18722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10" descr="https://konspekta.net/lektsianew/baza23/1747457937427.files/image153.pn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8717" t="10705" r="9237" b="71255"/>
          <a:stretch/>
        </p:blipFill>
        <p:spPr bwMode="auto">
          <a:xfrm>
            <a:off x="4705962" y="5311897"/>
            <a:ext cx="1949296" cy="16160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1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9079" t="68182" r="7068" b="11932"/>
          <a:stretch/>
        </p:blipFill>
        <p:spPr bwMode="auto">
          <a:xfrm>
            <a:off x="116632" y="5341549"/>
            <a:ext cx="1986267" cy="16345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830343663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33336" y="256324"/>
            <a:ext cx="62865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«Ориентация на плоскости: вверху (верх), внизу (низ), в середине (центре), справа, слева».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Сначала обведи по линиям правую рукавичку. Потом обведи по линиям левую рукавичку.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Раскрась рукавички.</a:t>
            </a:r>
          </a:p>
        </p:txBody>
      </p:sp>
      <p:pic>
        <p:nvPicPr>
          <p:cNvPr id="4" name="image365.pn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871537" y="1441767"/>
            <a:ext cx="1434465" cy="2237105"/>
          </a:xfrm>
          <a:prstGeom prst="rect">
            <a:avLst/>
          </a:prstGeom>
        </p:spPr>
      </p:pic>
      <p:pic>
        <p:nvPicPr>
          <p:cNvPr id="5" name="image366.pn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3572192" y="1544636"/>
            <a:ext cx="1428115" cy="2237105"/>
          </a:xfrm>
          <a:prstGeom prst="rect">
            <a:avLst/>
          </a:prstGeom>
        </p:spPr>
      </p:pic>
      <p:cxnSp>
        <p:nvCxnSpPr>
          <p:cNvPr id="14" name="Прямая соединительная линия 1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33336" y="397898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42" name="Picture 18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3346" y="4792980"/>
            <a:ext cx="3555370" cy="28879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3" name="Picture 19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24508" y="5353050"/>
            <a:ext cx="3185572" cy="317373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22" name="Прямоугольник 21"/>
          <p:cNvSpPr/>
          <p:nvPr/>
        </p:nvSpPr>
        <p:spPr>
          <a:xfrm>
            <a:off x="33336" y="4094947"/>
            <a:ext cx="6744654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Раскрась коробку перед пирамидкой карандашом синего цвета. Раскрась коробку за пирамидкой карандашом зелёного цвета.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0726743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33336" y="0"/>
            <a:ext cx="62865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Обведи кружком предметы перед мальчиком.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14" name="Прямая соединительная линия 1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53905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4553318"/>
            <a:ext cx="628650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4. Раскрась столько же яблок, сколько квадратов. 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9" name="image444.jpe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718441" y="633095"/>
            <a:ext cx="5401310" cy="3776932"/>
          </a:xfrm>
          <a:prstGeom prst="rect">
            <a:avLst/>
          </a:prstGeom>
        </p:spPr>
      </p:pic>
      <p:sp>
        <p:nvSpPr>
          <p:cNvPr id="2" name="Rectangle 2"/>
          <p:cNvSpPr>
            <a:spLocks noChangeArrowheads="1"/>
          </p:cNvSpPr>
          <p:nvPr/>
        </p:nvSpPr>
        <p:spPr bwMode="auto">
          <a:xfrm>
            <a:off x="488737" y="5375542"/>
            <a:ext cx="1020762" cy="1098550"/>
          </a:xfrm>
          <a:prstGeom prst="rect">
            <a:avLst/>
          </a:prstGeom>
          <a:noFill/>
          <a:ln w="12319">
            <a:solidFill>
              <a:srgbClr val="231F2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4" name="Rectangle 3"/>
          <p:cNvSpPr>
            <a:spLocks noChangeArrowheads="1"/>
          </p:cNvSpPr>
          <p:nvPr/>
        </p:nvSpPr>
        <p:spPr bwMode="auto">
          <a:xfrm>
            <a:off x="2012185" y="5375542"/>
            <a:ext cx="1020762" cy="1098550"/>
          </a:xfrm>
          <a:prstGeom prst="rect">
            <a:avLst/>
          </a:prstGeom>
          <a:noFill/>
          <a:ln w="12319">
            <a:solidFill>
              <a:srgbClr val="231F2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5" name="Rectangle 4"/>
          <p:cNvSpPr>
            <a:spLocks noChangeArrowheads="1"/>
          </p:cNvSpPr>
          <p:nvPr/>
        </p:nvSpPr>
        <p:spPr bwMode="auto">
          <a:xfrm>
            <a:off x="3419096" y="5375542"/>
            <a:ext cx="1020762" cy="1098550"/>
          </a:xfrm>
          <a:prstGeom prst="rect">
            <a:avLst/>
          </a:prstGeom>
          <a:noFill/>
          <a:ln w="12319">
            <a:solidFill>
              <a:srgbClr val="231F2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sp>
        <p:nvSpPr>
          <p:cNvPr id="6" name="Rectangle 5"/>
          <p:cNvSpPr>
            <a:spLocks noChangeArrowheads="1"/>
          </p:cNvSpPr>
          <p:nvPr/>
        </p:nvSpPr>
        <p:spPr bwMode="auto">
          <a:xfrm>
            <a:off x="4905744" y="5375542"/>
            <a:ext cx="1020762" cy="1098550"/>
          </a:xfrm>
          <a:prstGeom prst="rect">
            <a:avLst/>
          </a:prstGeom>
          <a:noFill/>
          <a:ln w="12319">
            <a:solidFill>
              <a:srgbClr val="231F2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pic>
        <p:nvPicPr>
          <p:cNvPr id="2054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9740" y="7188733"/>
            <a:ext cx="1037402" cy="12692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93484" y="7188733"/>
            <a:ext cx="1037402" cy="12692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10299" y="7188733"/>
            <a:ext cx="1037402" cy="12692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9379" y="7144019"/>
            <a:ext cx="1037402" cy="12692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01050" y="7108340"/>
            <a:ext cx="1037402" cy="12692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4718532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14" name="Прямая соединительная линия 1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33336" y="426854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Box 17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4409194"/>
            <a:ext cx="702945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Обведи кружком животных, смотрящих направо. Зачеркни животных, смотрящих налево.  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2" name="image372.jpe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556026" y="1387006"/>
            <a:ext cx="1478763" cy="2845359"/>
          </a:xfrm>
          <a:prstGeom prst="rect">
            <a:avLst/>
          </a:prstGeom>
        </p:spPr>
      </p:pic>
      <p:pic>
        <p:nvPicPr>
          <p:cNvPr id="13" name="image371.pn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68631" y="1844720"/>
            <a:ext cx="1645920" cy="2366010"/>
          </a:xfrm>
          <a:prstGeom prst="rect">
            <a:avLst/>
          </a:prstGeom>
        </p:spPr>
      </p:pic>
      <p:grpSp>
        <p:nvGrpSpPr>
          <p:cNvPr id="2" name="Group 2"/>
          <p:cNvGrpSpPr>
            <a:grpSpLocks/>
          </p:cNvGrpSpPr>
          <p:nvPr/>
        </p:nvGrpSpPr>
        <p:grpSpPr bwMode="auto">
          <a:xfrm>
            <a:off x="4798060" y="2526725"/>
            <a:ext cx="1521776" cy="1623339"/>
            <a:chOff x="8631" y="4707"/>
            <a:chExt cx="2027" cy="2025"/>
          </a:xfrm>
        </p:grpSpPr>
        <p:sp>
          <p:nvSpPr>
            <p:cNvPr id="4" name="AutoShape 3"/>
            <p:cNvSpPr>
              <a:spLocks/>
            </p:cNvSpPr>
            <p:nvPr/>
          </p:nvSpPr>
          <p:spPr bwMode="auto">
            <a:xfrm>
              <a:off x="8631" y="4706"/>
              <a:ext cx="2027" cy="2025"/>
            </a:xfrm>
            <a:custGeom>
              <a:avLst/>
              <a:gdLst>
                <a:gd name="T0" fmla="+- 0 10322 8631"/>
                <a:gd name="T1" fmla="*/ T0 w 2027"/>
                <a:gd name="T2" fmla="+- 0 4967 4707"/>
                <a:gd name="T3" fmla="*/ 4967 h 2025"/>
                <a:gd name="T4" fmla="+- 0 10108 8631"/>
                <a:gd name="T5" fmla="*/ T4 w 2027"/>
                <a:gd name="T6" fmla="+- 0 4822 4707"/>
                <a:gd name="T7" fmla="*/ 4822 h 2025"/>
                <a:gd name="T8" fmla="+- 0 9989 8631"/>
                <a:gd name="T9" fmla="*/ T8 w 2027"/>
                <a:gd name="T10" fmla="+- 0 4769 4707"/>
                <a:gd name="T11" fmla="*/ 4769 h 2025"/>
                <a:gd name="T12" fmla="+- 0 9847 8631"/>
                <a:gd name="T13" fmla="*/ T12 w 2027"/>
                <a:gd name="T14" fmla="+- 0 4731 4707"/>
                <a:gd name="T15" fmla="*/ 4731 h 2025"/>
                <a:gd name="T16" fmla="+- 0 9514 8631"/>
                <a:gd name="T17" fmla="*/ T16 w 2027"/>
                <a:gd name="T18" fmla="+- 0 4707 4707"/>
                <a:gd name="T19" fmla="*/ 4707 h 2025"/>
                <a:gd name="T20" fmla="+- 0 9375 8631"/>
                <a:gd name="T21" fmla="*/ T20 w 2027"/>
                <a:gd name="T22" fmla="+- 0 4742 4707"/>
                <a:gd name="T23" fmla="*/ 4742 h 2025"/>
                <a:gd name="T24" fmla="+- 0 9248 8631"/>
                <a:gd name="T25" fmla="*/ T24 w 2027"/>
                <a:gd name="T26" fmla="+- 0 4785 4707"/>
                <a:gd name="T27" fmla="*/ 4785 h 2025"/>
                <a:gd name="T28" fmla="+- 0 9108 8631"/>
                <a:gd name="T29" fmla="*/ T28 w 2027"/>
                <a:gd name="T30" fmla="+- 0 4862 4707"/>
                <a:gd name="T31" fmla="*/ 4862 h 2025"/>
                <a:gd name="T32" fmla="+- 0 8918 8631"/>
                <a:gd name="T33" fmla="*/ T32 w 2027"/>
                <a:gd name="T34" fmla="+- 0 5013 4707"/>
                <a:gd name="T35" fmla="*/ 5013 h 2025"/>
                <a:gd name="T36" fmla="+- 0 8768 8631"/>
                <a:gd name="T37" fmla="*/ T36 w 2027"/>
                <a:gd name="T38" fmla="+- 0 5202 4707"/>
                <a:gd name="T39" fmla="*/ 5202 h 2025"/>
                <a:gd name="T40" fmla="+- 0 8670 8631"/>
                <a:gd name="T41" fmla="*/ T40 w 2027"/>
                <a:gd name="T42" fmla="+- 0 5417 4707"/>
                <a:gd name="T43" fmla="*/ 5417 h 2025"/>
                <a:gd name="T44" fmla="+- 0 8640 8631"/>
                <a:gd name="T45" fmla="*/ T44 w 2027"/>
                <a:gd name="T46" fmla="+- 0 5568 4707"/>
                <a:gd name="T47" fmla="*/ 5568 h 2025"/>
                <a:gd name="T48" fmla="+- 0 8640 8631"/>
                <a:gd name="T49" fmla="*/ T48 w 2027"/>
                <a:gd name="T50" fmla="+- 0 5874 4707"/>
                <a:gd name="T51" fmla="*/ 5874 h 2025"/>
                <a:gd name="T52" fmla="+- 0 8679 8631"/>
                <a:gd name="T53" fmla="*/ T52 w 2027"/>
                <a:gd name="T54" fmla="+- 0 6021 4707"/>
                <a:gd name="T55" fmla="*/ 6021 h 2025"/>
                <a:gd name="T56" fmla="+- 0 8725 8631"/>
                <a:gd name="T57" fmla="*/ T56 w 2027"/>
                <a:gd name="T58" fmla="+- 0 6147 4707"/>
                <a:gd name="T59" fmla="*/ 6147 h 2025"/>
                <a:gd name="T60" fmla="+- 0 8840 8631"/>
                <a:gd name="T61" fmla="*/ T60 w 2027"/>
                <a:gd name="T62" fmla="+- 0 6337 4707"/>
                <a:gd name="T63" fmla="*/ 6337 h 2025"/>
                <a:gd name="T64" fmla="+- 0 9042 8631"/>
                <a:gd name="T65" fmla="*/ T64 w 2027"/>
                <a:gd name="T66" fmla="+- 0 6455 4707"/>
                <a:gd name="T67" fmla="*/ 6455 h 2025"/>
                <a:gd name="T68" fmla="+- 0 9302 8631"/>
                <a:gd name="T69" fmla="*/ T68 w 2027"/>
                <a:gd name="T70" fmla="+- 0 6432 4707"/>
                <a:gd name="T71" fmla="*/ 6432 h 2025"/>
                <a:gd name="T72" fmla="+- 0 9530 8631"/>
                <a:gd name="T73" fmla="*/ T72 w 2027"/>
                <a:gd name="T74" fmla="+- 0 6372 4707"/>
                <a:gd name="T75" fmla="*/ 6372 h 2025"/>
                <a:gd name="T76" fmla="+- 0 9727 8631"/>
                <a:gd name="T77" fmla="*/ T76 w 2027"/>
                <a:gd name="T78" fmla="+- 0 6280 4707"/>
                <a:gd name="T79" fmla="*/ 6280 h 2025"/>
                <a:gd name="T80" fmla="+- 0 9896 8631"/>
                <a:gd name="T81" fmla="*/ T80 w 2027"/>
                <a:gd name="T82" fmla="+- 0 6161 4707"/>
                <a:gd name="T83" fmla="*/ 6161 h 2025"/>
                <a:gd name="T84" fmla="+- 0 10041 8631"/>
                <a:gd name="T85" fmla="*/ T84 w 2027"/>
                <a:gd name="T86" fmla="+- 0 6022 4707"/>
                <a:gd name="T87" fmla="*/ 6022 h 2025"/>
                <a:gd name="T88" fmla="+- 0 10169 8631"/>
                <a:gd name="T89" fmla="*/ T88 w 2027"/>
                <a:gd name="T90" fmla="+- 0 5862 4707"/>
                <a:gd name="T91" fmla="*/ 5862 h 2025"/>
                <a:gd name="T92" fmla="+- 0 10272 8631"/>
                <a:gd name="T93" fmla="*/ T92 w 2027"/>
                <a:gd name="T94" fmla="+- 0 5674 4707"/>
                <a:gd name="T95" fmla="*/ 5674 h 2025"/>
                <a:gd name="T96" fmla="+- 0 10344 8631"/>
                <a:gd name="T97" fmla="*/ T96 w 2027"/>
                <a:gd name="T98" fmla="+- 0 5457 4707"/>
                <a:gd name="T99" fmla="*/ 5457 h 2025"/>
                <a:gd name="T100" fmla="+- 0 10378 8631"/>
                <a:gd name="T101" fmla="*/ T100 w 2027"/>
                <a:gd name="T102" fmla="+- 0 5208 4707"/>
                <a:gd name="T103" fmla="*/ 5208 h 2025"/>
                <a:gd name="T104" fmla="+- 0 10655 8631"/>
                <a:gd name="T105" fmla="*/ T104 w 2027"/>
                <a:gd name="T106" fmla="+- 0 5628 4707"/>
                <a:gd name="T107" fmla="*/ 5628 h 2025"/>
                <a:gd name="T108" fmla="+- 0 10603 8631"/>
                <a:gd name="T109" fmla="*/ T108 w 2027"/>
                <a:gd name="T110" fmla="+- 0 5397 4707"/>
                <a:gd name="T111" fmla="*/ 5397 h 2025"/>
                <a:gd name="T112" fmla="+- 0 10509 8631"/>
                <a:gd name="T113" fmla="*/ T112 w 2027"/>
                <a:gd name="T114" fmla="+- 0 5187 4707"/>
                <a:gd name="T115" fmla="*/ 5187 h 2025"/>
                <a:gd name="T116" fmla="+- 0 10481 8631"/>
                <a:gd name="T117" fmla="*/ T116 w 2027"/>
                <a:gd name="T118" fmla="+- 0 5304 4707"/>
                <a:gd name="T119" fmla="*/ 5304 h 2025"/>
                <a:gd name="T120" fmla="+- 0 10453 8631"/>
                <a:gd name="T121" fmla="*/ T120 w 2027"/>
                <a:gd name="T122" fmla="+- 0 5543 4707"/>
                <a:gd name="T123" fmla="*/ 5543 h 2025"/>
                <a:gd name="T124" fmla="+- 0 10383 8631"/>
                <a:gd name="T125" fmla="*/ T124 w 2027"/>
                <a:gd name="T126" fmla="+- 0 5768 4707"/>
                <a:gd name="T127" fmla="*/ 5768 h 2025"/>
                <a:gd name="T128" fmla="+- 0 10277 8631"/>
                <a:gd name="T129" fmla="*/ T128 w 2027"/>
                <a:gd name="T130" fmla="+- 0 5973 4707"/>
                <a:gd name="T131" fmla="*/ 5973 h 2025"/>
                <a:gd name="T132" fmla="+- 0 10141 8631"/>
                <a:gd name="T133" fmla="*/ T132 w 2027"/>
                <a:gd name="T134" fmla="+- 0 6151 4707"/>
                <a:gd name="T135" fmla="*/ 6151 h 2025"/>
                <a:gd name="T136" fmla="+- 0 9983 8631"/>
                <a:gd name="T137" fmla="*/ T136 w 2027"/>
                <a:gd name="T138" fmla="+- 0 6298 4707"/>
                <a:gd name="T139" fmla="*/ 6298 h 2025"/>
                <a:gd name="T140" fmla="+- 0 9767 8631"/>
                <a:gd name="T141" fmla="*/ T140 w 2027"/>
                <a:gd name="T142" fmla="+- 0 6438 4707"/>
                <a:gd name="T143" fmla="*/ 6438 h 2025"/>
                <a:gd name="T144" fmla="+- 0 9460 8631"/>
                <a:gd name="T145" fmla="*/ T144 w 2027"/>
                <a:gd name="T146" fmla="+- 0 6547 4707"/>
                <a:gd name="T147" fmla="*/ 6547 h 2025"/>
                <a:gd name="T148" fmla="+- 0 9281 8631"/>
                <a:gd name="T149" fmla="*/ T148 w 2027"/>
                <a:gd name="T150" fmla="+- 0 6569 4707"/>
                <a:gd name="T151" fmla="*/ 6569 h 2025"/>
                <a:gd name="T152" fmla="+- 0 9170 8631"/>
                <a:gd name="T153" fmla="*/ T152 w 2027"/>
                <a:gd name="T154" fmla="+- 0 6615 4707"/>
                <a:gd name="T155" fmla="*/ 6615 h 2025"/>
                <a:gd name="T156" fmla="+- 0 9313 8631"/>
                <a:gd name="T157" fmla="*/ T156 w 2027"/>
                <a:gd name="T158" fmla="+- 0 6683 4707"/>
                <a:gd name="T159" fmla="*/ 6683 h 2025"/>
                <a:gd name="T160" fmla="+- 0 9503 8631"/>
                <a:gd name="T161" fmla="*/ T160 w 2027"/>
                <a:gd name="T162" fmla="+- 0 6721 4707"/>
                <a:gd name="T163" fmla="*/ 6721 h 2025"/>
                <a:gd name="T164" fmla="+- 0 9778 8631"/>
                <a:gd name="T165" fmla="*/ T164 w 2027"/>
                <a:gd name="T166" fmla="+- 0 6720 4707"/>
                <a:gd name="T167" fmla="*/ 6720 h 2025"/>
                <a:gd name="T168" fmla="+- 0 9888 8631"/>
                <a:gd name="T169" fmla="*/ T168 w 2027"/>
                <a:gd name="T170" fmla="+- 0 6703 4707"/>
                <a:gd name="T171" fmla="*/ 6703 h 2025"/>
                <a:gd name="T172" fmla="+- 0 10100 8631"/>
                <a:gd name="T173" fmla="*/ T172 w 2027"/>
                <a:gd name="T174" fmla="+- 0 6625 4707"/>
                <a:gd name="T175" fmla="*/ 6625 h 2025"/>
                <a:gd name="T176" fmla="+- 0 10286 8631"/>
                <a:gd name="T177" fmla="*/ T176 w 2027"/>
                <a:gd name="T178" fmla="+- 0 6504 4707"/>
                <a:gd name="T179" fmla="*/ 6504 h 2025"/>
                <a:gd name="T180" fmla="+- 0 10440 8631"/>
                <a:gd name="T181" fmla="*/ T180 w 2027"/>
                <a:gd name="T182" fmla="+- 0 6346 4707"/>
                <a:gd name="T183" fmla="*/ 6346 h 2025"/>
                <a:gd name="T184" fmla="+- 0 10557 8631"/>
                <a:gd name="T185" fmla="*/ T184 w 2027"/>
                <a:gd name="T186" fmla="+- 0 6157 4707"/>
                <a:gd name="T187" fmla="*/ 6157 h 2025"/>
                <a:gd name="T188" fmla="+- 0 10632 8631"/>
                <a:gd name="T189" fmla="*/ T188 w 2027"/>
                <a:gd name="T190" fmla="+- 0 5943 4707"/>
                <a:gd name="T191" fmla="*/ 5943 h 2025"/>
                <a:gd name="T192" fmla="+- 0 10658 8631"/>
                <a:gd name="T193" fmla="*/ T192 w 2027"/>
                <a:gd name="T194" fmla="+- 0 5709 4707"/>
                <a:gd name="T195" fmla="*/ 5709 h 202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2027" h="2025">
                  <a:moveTo>
                    <a:pt x="1749" y="410"/>
                  </a:moveTo>
                  <a:lnTo>
                    <a:pt x="1746" y="316"/>
                  </a:lnTo>
                  <a:lnTo>
                    <a:pt x="1691" y="260"/>
                  </a:lnTo>
                  <a:lnTo>
                    <a:pt x="1626" y="208"/>
                  </a:lnTo>
                  <a:lnTo>
                    <a:pt x="1555" y="160"/>
                  </a:lnTo>
                  <a:lnTo>
                    <a:pt x="1477" y="115"/>
                  </a:lnTo>
                  <a:lnTo>
                    <a:pt x="1440" y="95"/>
                  </a:lnTo>
                  <a:lnTo>
                    <a:pt x="1400" y="78"/>
                  </a:lnTo>
                  <a:lnTo>
                    <a:pt x="1358" y="62"/>
                  </a:lnTo>
                  <a:lnTo>
                    <a:pt x="1315" y="48"/>
                  </a:lnTo>
                  <a:lnTo>
                    <a:pt x="1270" y="35"/>
                  </a:lnTo>
                  <a:lnTo>
                    <a:pt x="1216" y="24"/>
                  </a:lnTo>
                  <a:lnTo>
                    <a:pt x="1166" y="13"/>
                  </a:lnTo>
                  <a:lnTo>
                    <a:pt x="1132" y="0"/>
                  </a:lnTo>
                  <a:lnTo>
                    <a:pt x="883" y="0"/>
                  </a:lnTo>
                  <a:lnTo>
                    <a:pt x="845" y="13"/>
                  </a:lnTo>
                  <a:lnTo>
                    <a:pt x="796" y="24"/>
                  </a:lnTo>
                  <a:lnTo>
                    <a:pt x="744" y="35"/>
                  </a:lnTo>
                  <a:lnTo>
                    <a:pt x="701" y="48"/>
                  </a:lnTo>
                  <a:lnTo>
                    <a:pt x="658" y="62"/>
                  </a:lnTo>
                  <a:lnTo>
                    <a:pt x="617" y="78"/>
                  </a:lnTo>
                  <a:lnTo>
                    <a:pt x="579" y="95"/>
                  </a:lnTo>
                  <a:lnTo>
                    <a:pt x="547" y="115"/>
                  </a:lnTo>
                  <a:lnTo>
                    <a:pt x="477" y="155"/>
                  </a:lnTo>
                  <a:lnTo>
                    <a:pt x="410" y="201"/>
                  </a:lnTo>
                  <a:lnTo>
                    <a:pt x="346" y="251"/>
                  </a:lnTo>
                  <a:lnTo>
                    <a:pt x="287" y="306"/>
                  </a:lnTo>
                  <a:lnTo>
                    <a:pt x="232" y="365"/>
                  </a:lnTo>
                  <a:lnTo>
                    <a:pt x="182" y="428"/>
                  </a:lnTo>
                  <a:lnTo>
                    <a:pt x="137" y="495"/>
                  </a:lnTo>
                  <a:lnTo>
                    <a:pt x="98" y="564"/>
                  </a:lnTo>
                  <a:lnTo>
                    <a:pt x="65" y="636"/>
                  </a:lnTo>
                  <a:lnTo>
                    <a:pt x="39" y="710"/>
                  </a:lnTo>
                  <a:lnTo>
                    <a:pt x="30" y="752"/>
                  </a:lnTo>
                  <a:lnTo>
                    <a:pt x="20" y="808"/>
                  </a:lnTo>
                  <a:lnTo>
                    <a:pt x="9" y="861"/>
                  </a:lnTo>
                  <a:lnTo>
                    <a:pt x="0" y="892"/>
                  </a:lnTo>
                  <a:lnTo>
                    <a:pt x="0" y="1132"/>
                  </a:lnTo>
                  <a:lnTo>
                    <a:pt x="9" y="1167"/>
                  </a:lnTo>
                  <a:lnTo>
                    <a:pt x="21" y="1220"/>
                  </a:lnTo>
                  <a:lnTo>
                    <a:pt x="34" y="1274"/>
                  </a:lnTo>
                  <a:lnTo>
                    <a:pt x="48" y="1314"/>
                  </a:lnTo>
                  <a:lnTo>
                    <a:pt x="59" y="1357"/>
                  </a:lnTo>
                  <a:lnTo>
                    <a:pt x="75" y="1399"/>
                  </a:lnTo>
                  <a:lnTo>
                    <a:pt x="94" y="1440"/>
                  </a:lnTo>
                  <a:lnTo>
                    <a:pt x="116" y="1477"/>
                  </a:lnTo>
                  <a:lnTo>
                    <a:pt x="158" y="1553"/>
                  </a:lnTo>
                  <a:lnTo>
                    <a:pt x="209" y="1630"/>
                  </a:lnTo>
                  <a:lnTo>
                    <a:pt x="264" y="1697"/>
                  </a:lnTo>
                  <a:lnTo>
                    <a:pt x="317" y="1746"/>
                  </a:lnTo>
                  <a:lnTo>
                    <a:pt x="411" y="1748"/>
                  </a:lnTo>
                  <a:lnTo>
                    <a:pt x="501" y="1744"/>
                  </a:lnTo>
                  <a:lnTo>
                    <a:pt x="588" y="1737"/>
                  </a:lnTo>
                  <a:lnTo>
                    <a:pt x="671" y="1725"/>
                  </a:lnTo>
                  <a:lnTo>
                    <a:pt x="750" y="1709"/>
                  </a:lnTo>
                  <a:lnTo>
                    <a:pt x="826" y="1689"/>
                  </a:lnTo>
                  <a:lnTo>
                    <a:pt x="899" y="1665"/>
                  </a:lnTo>
                  <a:lnTo>
                    <a:pt x="968" y="1637"/>
                  </a:lnTo>
                  <a:lnTo>
                    <a:pt x="1033" y="1607"/>
                  </a:lnTo>
                  <a:lnTo>
                    <a:pt x="1096" y="1573"/>
                  </a:lnTo>
                  <a:lnTo>
                    <a:pt x="1155" y="1536"/>
                  </a:lnTo>
                  <a:lnTo>
                    <a:pt x="1212" y="1496"/>
                  </a:lnTo>
                  <a:lnTo>
                    <a:pt x="1265" y="1454"/>
                  </a:lnTo>
                  <a:lnTo>
                    <a:pt x="1315" y="1409"/>
                  </a:lnTo>
                  <a:lnTo>
                    <a:pt x="1363" y="1362"/>
                  </a:lnTo>
                  <a:lnTo>
                    <a:pt x="1410" y="1315"/>
                  </a:lnTo>
                  <a:lnTo>
                    <a:pt x="1455" y="1265"/>
                  </a:lnTo>
                  <a:lnTo>
                    <a:pt x="1497" y="1211"/>
                  </a:lnTo>
                  <a:lnTo>
                    <a:pt x="1538" y="1155"/>
                  </a:lnTo>
                  <a:lnTo>
                    <a:pt x="1575" y="1096"/>
                  </a:lnTo>
                  <a:lnTo>
                    <a:pt x="1610" y="1033"/>
                  </a:lnTo>
                  <a:lnTo>
                    <a:pt x="1641" y="967"/>
                  </a:lnTo>
                  <a:lnTo>
                    <a:pt x="1669" y="898"/>
                  </a:lnTo>
                  <a:lnTo>
                    <a:pt x="1693" y="826"/>
                  </a:lnTo>
                  <a:lnTo>
                    <a:pt x="1713" y="750"/>
                  </a:lnTo>
                  <a:lnTo>
                    <a:pt x="1729" y="670"/>
                  </a:lnTo>
                  <a:lnTo>
                    <a:pt x="1740" y="587"/>
                  </a:lnTo>
                  <a:lnTo>
                    <a:pt x="1747" y="501"/>
                  </a:lnTo>
                  <a:lnTo>
                    <a:pt x="1749" y="410"/>
                  </a:lnTo>
                  <a:close/>
                  <a:moveTo>
                    <a:pt x="2027" y="1002"/>
                  </a:moveTo>
                  <a:lnTo>
                    <a:pt x="2024" y="921"/>
                  </a:lnTo>
                  <a:lnTo>
                    <a:pt x="2013" y="847"/>
                  </a:lnTo>
                  <a:lnTo>
                    <a:pt x="1995" y="769"/>
                  </a:lnTo>
                  <a:lnTo>
                    <a:pt x="1972" y="690"/>
                  </a:lnTo>
                  <a:lnTo>
                    <a:pt x="1944" y="613"/>
                  </a:lnTo>
                  <a:lnTo>
                    <a:pt x="1913" y="542"/>
                  </a:lnTo>
                  <a:lnTo>
                    <a:pt x="1878" y="480"/>
                  </a:lnTo>
                  <a:lnTo>
                    <a:pt x="1842" y="432"/>
                  </a:lnTo>
                  <a:lnTo>
                    <a:pt x="1849" y="515"/>
                  </a:lnTo>
                  <a:lnTo>
                    <a:pt x="1850" y="597"/>
                  </a:lnTo>
                  <a:lnTo>
                    <a:pt x="1846" y="678"/>
                  </a:lnTo>
                  <a:lnTo>
                    <a:pt x="1836" y="758"/>
                  </a:lnTo>
                  <a:lnTo>
                    <a:pt x="1822" y="836"/>
                  </a:lnTo>
                  <a:lnTo>
                    <a:pt x="1803" y="913"/>
                  </a:lnTo>
                  <a:lnTo>
                    <a:pt x="1779" y="988"/>
                  </a:lnTo>
                  <a:lnTo>
                    <a:pt x="1752" y="1061"/>
                  </a:lnTo>
                  <a:lnTo>
                    <a:pt x="1720" y="1132"/>
                  </a:lnTo>
                  <a:lnTo>
                    <a:pt x="1685" y="1201"/>
                  </a:lnTo>
                  <a:lnTo>
                    <a:pt x="1646" y="1266"/>
                  </a:lnTo>
                  <a:lnTo>
                    <a:pt x="1603" y="1329"/>
                  </a:lnTo>
                  <a:lnTo>
                    <a:pt x="1558" y="1388"/>
                  </a:lnTo>
                  <a:lnTo>
                    <a:pt x="1510" y="1444"/>
                  </a:lnTo>
                  <a:lnTo>
                    <a:pt x="1460" y="1497"/>
                  </a:lnTo>
                  <a:lnTo>
                    <a:pt x="1407" y="1546"/>
                  </a:lnTo>
                  <a:lnTo>
                    <a:pt x="1352" y="1591"/>
                  </a:lnTo>
                  <a:lnTo>
                    <a:pt x="1245" y="1667"/>
                  </a:lnTo>
                  <a:lnTo>
                    <a:pt x="1192" y="1701"/>
                  </a:lnTo>
                  <a:lnTo>
                    <a:pt x="1136" y="1731"/>
                  </a:lnTo>
                  <a:lnTo>
                    <a:pt x="977" y="1796"/>
                  </a:lnTo>
                  <a:lnTo>
                    <a:pt x="897" y="1823"/>
                  </a:lnTo>
                  <a:lnTo>
                    <a:pt x="829" y="1840"/>
                  </a:lnTo>
                  <a:lnTo>
                    <a:pt x="769" y="1851"/>
                  </a:lnTo>
                  <a:lnTo>
                    <a:pt x="711" y="1857"/>
                  </a:lnTo>
                  <a:lnTo>
                    <a:pt x="650" y="1862"/>
                  </a:lnTo>
                  <a:lnTo>
                    <a:pt x="581" y="1869"/>
                  </a:lnTo>
                  <a:lnTo>
                    <a:pt x="499" y="1880"/>
                  </a:lnTo>
                  <a:lnTo>
                    <a:pt x="539" y="1908"/>
                  </a:lnTo>
                  <a:lnTo>
                    <a:pt x="583" y="1932"/>
                  </a:lnTo>
                  <a:lnTo>
                    <a:pt x="632" y="1955"/>
                  </a:lnTo>
                  <a:lnTo>
                    <a:pt x="682" y="1976"/>
                  </a:lnTo>
                  <a:lnTo>
                    <a:pt x="738" y="1987"/>
                  </a:lnTo>
                  <a:lnTo>
                    <a:pt x="807" y="2001"/>
                  </a:lnTo>
                  <a:lnTo>
                    <a:pt x="872" y="2014"/>
                  </a:lnTo>
                  <a:lnTo>
                    <a:pt x="912" y="2024"/>
                  </a:lnTo>
                  <a:lnTo>
                    <a:pt x="1113" y="2024"/>
                  </a:lnTo>
                  <a:lnTo>
                    <a:pt x="1147" y="2013"/>
                  </a:lnTo>
                  <a:lnTo>
                    <a:pt x="1185" y="2007"/>
                  </a:lnTo>
                  <a:lnTo>
                    <a:pt x="1224" y="2002"/>
                  </a:lnTo>
                  <a:lnTo>
                    <a:pt x="1257" y="1996"/>
                  </a:lnTo>
                  <a:lnTo>
                    <a:pt x="1330" y="1975"/>
                  </a:lnTo>
                  <a:lnTo>
                    <a:pt x="1401" y="1949"/>
                  </a:lnTo>
                  <a:lnTo>
                    <a:pt x="1469" y="1918"/>
                  </a:lnTo>
                  <a:lnTo>
                    <a:pt x="1534" y="1882"/>
                  </a:lnTo>
                  <a:lnTo>
                    <a:pt x="1596" y="1842"/>
                  </a:lnTo>
                  <a:lnTo>
                    <a:pt x="1655" y="1797"/>
                  </a:lnTo>
                  <a:lnTo>
                    <a:pt x="1710" y="1748"/>
                  </a:lnTo>
                  <a:lnTo>
                    <a:pt x="1761" y="1695"/>
                  </a:lnTo>
                  <a:lnTo>
                    <a:pt x="1809" y="1639"/>
                  </a:lnTo>
                  <a:lnTo>
                    <a:pt x="1853" y="1579"/>
                  </a:lnTo>
                  <a:lnTo>
                    <a:pt x="1892" y="1516"/>
                  </a:lnTo>
                  <a:lnTo>
                    <a:pt x="1926" y="1450"/>
                  </a:lnTo>
                  <a:lnTo>
                    <a:pt x="1956" y="1381"/>
                  </a:lnTo>
                  <a:lnTo>
                    <a:pt x="1981" y="1310"/>
                  </a:lnTo>
                  <a:lnTo>
                    <a:pt x="2001" y="1236"/>
                  </a:lnTo>
                  <a:lnTo>
                    <a:pt x="2015" y="1160"/>
                  </a:lnTo>
                  <a:lnTo>
                    <a:pt x="2024" y="1082"/>
                  </a:lnTo>
                  <a:lnTo>
                    <a:pt x="2027" y="1002"/>
                  </a:lnTo>
                  <a:close/>
                </a:path>
              </a:pathLst>
            </a:custGeom>
            <a:solidFill>
              <a:srgbClr val="EC008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5" name="Freeform 4"/>
            <p:cNvSpPr>
              <a:spLocks/>
            </p:cNvSpPr>
            <p:nvPr/>
          </p:nvSpPr>
          <p:spPr bwMode="auto">
            <a:xfrm>
              <a:off x="8948" y="5023"/>
              <a:ext cx="1533" cy="1565"/>
            </a:xfrm>
            <a:custGeom>
              <a:avLst/>
              <a:gdLst>
                <a:gd name="T0" fmla="+- 0 10380 8948"/>
                <a:gd name="T1" fmla="*/ T0 w 1533"/>
                <a:gd name="T2" fmla="+- 0 5117 5023"/>
                <a:gd name="T3" fmla="*/ 5117 h 1565"/>
                <a:gd name="T4" fmla="+- 0 10371 8948"/>
                <a:gd name="T5" fmla="*/ T4 w 1533"/>
                <a:gd name="T6" fmla="+- 0 5294 5023"/>
                <a:gd name="T7" fmla="*/ 5294 h 1565"/>
                <a:gd name="T8" fmla="+- 0 10344 8948"/>
                <a:gd name="T9" fmla="*/ T8 w 1533"/>
                <a:gd name="T10" fmla="+- 0 5457 5023"/>
                <a:gd name="T11" fmla="*/ 5457 h 1565"/>
                <a:gd name="T12" fmla="+- 0 10300 8948"/>
                <a:gd name="T13" fmla="*/ T12 w 1533"/>
                <a:gd name="T14" fmla="+- 0 5605 5023"/>
                <a:gd name="T15" fmla="*/ 5605 h 1565"/>
                <a:gd name="T16" fmla="+- 0 10241 8948"/>
                <a:gd name="T17" fmla="*/ T16 w 1533"/>
                <a:gd name="T18" fmla="+- 0 5740 5023"/>
                <a:gd name="T19" fmla="*/ 5740 h 1565"/>
                <a:gd name="T20" fmla="+- 0 10169 8948"/>
                <a:gd name="T21" fmla="*/ T20 w 1533"/>
                <a:gd name="T22" fmla="+- 0 5862 5023"/>
                <a:gd name="T23" fmla="*/ 5862 h 1565"/>
                <a:gd name="T24" fmla="+- 0 10086 8948"/>
                <a:gd name="T25" fmla="*/ T24 w 1533"/>
                <a:gd name="T26" fmla="+- 0 5972 5023"/>
                <a:gd name="T27" fmla="*/ 5972 h 1565"/>
                <a:gd name="T28" fmla="+- 0 9994 8948"/>
                <a:gd name="T29" fmla="*/ T28 w 1533"/>
                <a:gd name="T30" fmla="+- 0 6069 5023"/>
                <a:gd name="T31" fmla="*/ 6069 h 1565"/>
                <a:gd name="T32" fmla="+- 0 9896 8948"/>
                <a:gd name="T33" fmla="*/ T32 w 1533"/>
                <a:gd name="T34" fmla="+- 0 6161 5023"/>
                <a:gd name="T35" fmla="*/ 6161 h 1565"/>
                <a:gd name="T36" fmla="+- 0 9786 8948"/>
                <a:gd name="T37" fmla="*/ T36 w 1533"/>
                <a:gd name="T38" fmla="+- 0 6243 5023"/>
                <a:gd name="T39" fmla="*/ 6243 h 1565"/>
                <a:gd name="T40" fmla="+- 0 9664 8948"/>
                <a:gd name="T41" fmla="*/ T40 w 1533"/>
                <a:gd name="T42" fmla="+- 0 6314 5023"/>
                <a:gd name="T43" fmla="*/ 6314 h 1565"/>
                <a:gd name="T44" fmla="+- 0 9530 8948"/>
                <a:gd name="T45" fmla="*/ T44 w 1533"/>
                <a:gd name="T46" fmla="+- 0 6372 5023"/>
                <a:gd name="T47" fmla="*/ 6372 h 1565"/>
                <a:gd name="T48" fmla="+- 0 9381 8948"/>
                <a:gd name="T49" fmla="*/ T48 w 1533"/>
                <a:gd name="T50" fmla="+- 0 6416 5023"/>
                <a:gd name="T51" fmla="*/ 6416 h 1565"/>
                <a:gd name="T52" fmla="+- 0 9219 8948"/>
                <a:gd name="T53" fmla="*/ T52 w 1533"/>
                <a:gd name="T54" fmla="+- 0 6444 5023"/>
                <a:gd name="T55" fmla="*/ 6444 h 1565"/>
                <a:gd name="T56" fmla="+- 0 9042 8948"/>
                <a:gd name="T57" fmla="*/ T56 w 1533"/>
                <a:gd name="T58" fmla="+- 0 6455 5023"/>
                <a:gd name="T59" fmla="*/ 6455 h 1565"/>
                <a:gd name="T60" fmla="+- 0 8982 8948"/>
                <a:gd name="T61" fmla="*/ T60 w 1533"/>
                <a:gd name="T62" fmla="+- 0 6484 5023"/>
                <a:gd name="T63" fmla="*/ 6484 h 1565"/>
                <a:gd name="T64" fmla="+- 0 9086 8948"/>
                <a:gd name="T65" fmla="*/ T64 w 1533"/>
                <a:gd name="T66" fmla="+- 0 6563 5023"/>
                <a:gd name="T67" fmla="*/ 6563 h 1565"/>
                <a:gd name="T68" fmla="+- 0 9212 8948"/>
                <a:gd name="T69" fmla="*/ T68 w 1533"/>
                <a:gd name="T70" fmla="+- 0 6576 5023"/>
                <a:gd name="T71" fmla="*/ 6576 h 1565"/>
                <a:gd name="T72" fmla="+- 0 9342 8948"/>
                <a:gd name="T73" fmla="*/ T72 w 1533"/>
                <a:gd name="T74" fmla="+- 0 6564 5023"/>
                <a:gd name="T75" fmla="*/ 6564 h 1565"/>
                <a:gd name="T76" fmla="+- 0 9528 8948"/>
                <a:gd name="T77" fmla="*/ T76 w 1533"/>
                <a:gd name="T78" fmla="+- 0 6530 5023"/>
                <a:gd name="T79" fmla="*/ 6530 h 1565"/>
                <a:gd name="T80" fmla="+- 0 9767 8948"/>
                <a:gd name="T81" fmla="*/ T80 w 1533"/>
                <a:gd name="T82" fmla="+- 0 6438 5023"/>
                <a:gd name="T83" fmla="*/ 6438 h 1565"/>
                <a:gd name="T84" fmla="+- 0 9876 8948"/>
                <a:gd name="T85" fmla="*/ T84 w 1533"/>
                <a:gd name="T86" fmla="+- 0 6374 5023"/>
                <a:gd name="T87" fmla="*/ 6374 h 1565"/>
                <a:gd name="T88" fmla="+- 0 10038 8948"/>
                <a:gd name="T89" fmla="*/ T88 w 1533"/>
                <a:gd name="T90" fmla="+- 0 6253 5023"/>
                <a:gd name="T91" fmla="*/ 6253 h 1565"/>
                <a:gd name="T92" fmla="+- 0 10141 8948"/>
                <a:gd name="T93" fmla="*/ T92 w 1533"/>
                <a:gd name="T94" fmla="+- 0 6151 5023"/>
                <a:gd name="T95" fmla="*/ 6151 h 1565"/>
                <a:gd name="T96" fmla="+- 0 10234 8948"/>
                <a:gd name="T97" fmla="*/ T96 w 1533"/>
                <a:gd name="T98" fmla="+- 0 6036 5023"/>
                <a:gd name="T99" fmla="*/ 6036 h 1565"/>
                <a:gd name="T100" fmla="+- 0 10316 8948"/>
                <a:gd name="T101" fmla="*/ T100 w 1533"/>
                <a:gd name="T102" fmla="+- 0 5908 5023"/>
                <a:gd name="T103" fmla="*/ 5908 h 1565"/>
                <a:gd name="T104" fmla="+- 0 10383 8948"/>
                <a:gd name="T105" fmla="*/ T104 w 1533"/>
                <a:gd name="T106" fmla="+- 0 5768 5023"/>
                <a:gd name="T107" fmla="*/ 5768 h 1565"/>
                <a:gd name="T108" fmla="+- 0 10434 8948"/>
                <a:gd name="T109" fmla="*/ T108 w 1533"/>
                <a:gd name="T110" fmla="+- 0 5620 5023"/>
                <a:gd name="T111" fmla="*/ 5620 h 1565"/>
                <a:gd name="T112" fmla="+- 0 10467 8948"/>
                <a:gd name="T113" fmla="*/ T112 w 1533"/>
                <a:gd name="T114" fmla="+- 0 5465 5023"/>
                <a:gd name="T115" fmla="*/ 5465 h 1565"/>
                <a:gd name="T116" fmla="+- 0 10481 8948"/>
                <a:gd name="T117" fmla="*/ T116 w 1533"/>
                <a:gd name="T118" fmla="+- 0 5304 5023"/>
                <a:gd name="T119" fmla="*/ 5304 h 1565"/>
                <a:gd name="T120" fmla="+- 0 10473 8948"/>
                <a:gd name="T121" fmla="*/ T120 w 1533"/>
                <a:gd name="T122" fmla="+- 0 5139 5023"/>
                <a:gd name="T123" fmla="*/ 5139 h 1565"/>
                <a:gd name="T124" fmla="+- 0 10429 8948"/>
                <a:gd name="T125" fmla="*/ T124 w 1533"/>
                <a:gd name="T126" fmla="+- 0 5077 5023"/>
                <a:gd name="T127" fmla="*/ 5077 h 1565"/>
                <a:gd name="T128" fmla="+- 0 10377 8948"/>
                <a:gd name="T129" fmla="*/ T128 w 1533"/>
                <a:gd name="T130" fmla="+- 0 5023 5023"/>
                <a:gd name="T131" fmla="*/ 5023 h 156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</a:cxnLst>
              <a:rect l="0" t="0" r="r" b="b"/>
              <a:pathLst>
                <a:path w="1533" h="1565">
                  <a:moveTo>
                    <a:pt x="1429" y="0"/>
                  </a:moveTo>
                  <a:lnTo>
                    <a:pt x="1432" y="94"/>
                  </a:lnTo>
                  <a:lnTo>
                    <a:pt x="1430" y="185"/>
                  </a:lnTo>
                  <a:lnTo>
                    <a:pt x="1423" y="271"/>
                  </a:lnTo>
                  <a:lnTo>
                    <a:pt x="1412" y="354"/>
                  </a:lnTo>
                  <a:lnTo>
                    <a:pt x="1396" y="434"/>
                  </a:lnTo>
                  <a:lnTo>
                    <a:pt x="1376" y="510"/>
                  </a:lnTo>
                  <a:lnTo>
                    <a:pt x="1352" y="582"/>
                  </a:lnTo>
                  <a:lnTo>
                    <a:pt x="1324" y="651"/>
                  </a:lnTo>
                  <a:lnTo>
                    <a:pt x="1293" y="717"/>
                  </a:lnTo>
                  <a:lnTo>
                    <a:pt x="1258" y="780"/>
                  </a:lnTo>
                  <a:lnTo>
                    <a:pt x="1221" y="839"/>
                  </a:lnTo>
                  <a:lnTo>
                    <a:pt x="1180" y="895"/>
                  </a:lnTo>
                  <a:lnTo>
                    <a:pt x="1138" y="949"/>
                  </a:lnTo>
                  <a:lnTo>
                    <a:pt x="1093" y="999"/>
                  </a:lnTo>
                  <a:lnTo>
                    <a:pt x="1046" y="1046"/>
                  </a:lnTo>
                  <a:lnTo>
                    <a:pt x="998" y="1093"/>
                  </a:lnTo>
                  <a:lnTo>
                    <a:pt x="948" y="1138"/>
                  </a:lnTo>
                  <a:lnTo>
                    <a:pt x="895" y="1180"/>
                  </a:lnTo>
                  <a:lnTo>
                    <a:pt x="838" y="1220"/>
                  </a:lnTo>
                  <a:lnTo>
                    <a:pt x="779" y="1257"/>
                  </a:lnTo>
                  <a:lnTo>
                    <a:pt x="716" y="1291"/>
                  </a:lnTo>
                  <a:lnTo>
                    <a:pt x="651" y="1321"/>
                  </a:lnTo>
                  <a:lnTo>
                    <a:pt x="582" y="1349"/>
                  </a:lnTo>
                  <a:lnTo>
                    <a:pt x="509" y="1373"/>
                  </a:lnTo>
                  <a:lnTo>
                    <a:pt x="433" y="1393"/>
                  </a:lnTo>
                  <a:lnTo>
                    <a:pt x="354" y="1409"/>
                  </a:lnTo>
                  <a:lnTo>
                    <a:pt x="271" y="1421"/>
                  </a:lnTo>
                  <a:lnTo>
                    <a:pt x="184" y="1428"/>
                  </a:lnTo>
                  <a:lnTo>
                    <a:pt x="94" y="1432"/>
                  </a:lnTo>
                  <a:lnTo>
                    <a:pt x="0" y="1430"/>
                  </a:lnTo>
                  <a:lnTo>
                    <a:pt x="34" y="1461"/>
                  </a:lnTo>
                  <a:lnTo>
                    <a:pt x="84" y="1501"/>
                  </a:lnTo>
                  <a:lnTo>
                    <a:pt x="138" y="1540"/>
                  </a:lnTo>
                  <a:lnTo>
                    <a:pt x="182" y="1564"/>
                  </a:lnTo>
                  <a:lnTo>
                    <a:pt x="264" y="1553"/>
                  </a:lnTo>
                  <a:lnTo>
                    <a:pt x="333" y="1546"/>
                  </a:lnTo>
                  <a:lnTo>
                    <a:pt x="394" y="1541"/>
                  </a:lnTo>
                  <a:lnTo>
                    <a:pt x="512" y="1524"/>
                  </a:lnTo>
                  <a:lnTo>
                    <a:pt x="580" y="1507"/>
                  </a:lnTo>
                  <a:lnTo>
                    <a:pt x="660" y="1480"/>
                  </a:lnTo>
                  <a:lnTo>
                    <a:pt x="819" y="1415"/>
                  </a:lnTo>
                  <a:lnTo>
                    <a:pt x="875" y="1385"/>
                  </a:lnTo>
                  <a:lnTo>
                    <a:pt x="928" y="1351"/>
                  </a:lnTo>
                  <a:lnTo>
                    <a:pt x="1035" y="1275"/>
                  </a:lnTo>
                  <a:lnTo>
                    <a:pt x="1090" y="1230"/>
                  </a:lnTo>
                  <a:lnTo>
                    <a:pt x="1143" y="1181"/>
                  </a:lnTo>
                  <a:lnTo>
                    <a:pt x="1193" y="1128"/>
                  </a:lnTo>
                  <a:lnTo>
                    <a:pt x="1241" y="1072"/>
                  </a:lnTo>
                  <a:lnTo>
                    <a:pt x="1286" y="1013"/>
                  </a:lnTo>
                  <a:lnTo>
                    <a:pt x="1329" y="950"/>
                  </a:lnTo>
                  <a:lnTo>
                    <a:pt x="1368" y="885"/>
                  </a:lnTo>
                  <a:lnTo>
                    <a:pt x="1403" y="816"/>
                  </a:lnTo>
                  <a:lnTo>
                    <a:pt x="1435" y="745"/>
                  </a:lnTo>
                  <a:lnTo>
                    <a:pt x="1462" y="672"/>
                  </a:lnTo>
                  <a:lnTo>
                    <a:pt x="1486" y="597"/>
                  </a:lnTo>
                  <a:lnTo>
                    <a:pt x="1505" y="520"/>
                  </a:lnTo>
                  <a:lnTo>
                    <a:pt x="1519" y="442"/>
                  </a:lnTo>
                  <a:lnTo>
                    <a:pt x="1529" y="362"/>
                  </a:lnTo>
                  <a:lnTo>
                    <a:pt x="1533" y="281"/>
                  </a:lnTo>
                  <a:lnTo>
                    <a:pt x="1532" y="199"/>
                  </a:lnTo>
                  <a:lnTo>
                    <a:pt x="1525" y="116"/>
                  </a:lnTo>
                  <a:lnTo>
                    <a:pt x="1503" y="83"/>
                  </a:lnTo>
                  <a:lnTo>
                    <a:pt x="1481" y="54"/>
                  </a:lnTo>
                  <a:lnTo>
                    <a:pt x="1456" y="28"/>
                  </a:lnTo>
                  <a:lnTo>
                    <a:pt x="142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sp>
        <p:nvSpPr>
          <p:cNvPr id="19" name="TextBox 18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33336" y="256324"/>
            <a:ext cx="62865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«Составление ряда из предметов (изображений): слева направо».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Обведи синим карандашом предмет, нарисованный справа от мальчика (красным карандашом – предмет слева).</a:t>
            </a:r>
          </a:p>
        </p:txBody>
      </p:sp>
      <p:grpSp>
        <p:nvGrpSpPr>
          <p:cNvPr id="7" name="Group 6"/>
          <p:cNvGrpSpPr>
            <a:grpSpLocks/>
          </p:cNvGrpSpPr>
          <p:nvPr/>
        </p:nvGrpSpPr>
        <p:grpSpPr bwMode="auto">
          <a:xfrm>
            <a:off x="1291592" y="4932415"/>
            <a:ext cx="4446088" cy="4048532"/>
            <a:chOff x="1415" y="273"/>
            <a:chExt cx="9136" cy="8011"/>
          </a:xfrm>
        </p:grpSpPr>
        <p:pic>
          <p:nvPicPr>
            <p:cNvPr id="3079" name="Picture 7"/>
            <p:cNvPicPr>
              <a:picLocks noChangeAspect="1" noChangeArrowheads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453" y="4151"/>
              <a:ext cx="5097" cy="413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8" name="Freeform 8"/>
            <p:cNvSpPr>
              <a:spLocks/>
            </p:cNvSpPr>
            <p:nvPr/>
          </p:nvSpPr>
          <p:spPr bwMode="auto">
            <a:xfrm>
              <a:off x="5601" y="1881"/>
              <a:ext cx="656" cy="2722"/>
            </a:xfrm>
            <a:custGeom>
              <a:avLst/>
              <a:gdLst>
                <a:gd name="T0" fmla="+- 0 5843 5601"/>
                <a:gd name="T1" fmla="*/ T0 w 656"/>
                <a:gd name="T2" fmla="+- 0 1907 1882"/>
                <a:gd name="T3" fmla="*/ 1907 h 2722"/>
                <a:gd name="T4" fmla="+- 0 5729 5601"/>
                <a:gd name="T5" fmla="*/ T4 w 656"/>
                <a:gd name="T6" fmla="+- 0 2018 1882"/>
                <a:gd name="T7" fmla="*/ 2018 h 2722"/>
                <a:gd name="T8" fmla="+- 0 5638 5601"/>
                <a:gd name="T9" fmla="*/ T8 w 656"/>
                <a:gd name="T10" fmla="+- 0 2158 1882"/>
                <a:gd name="T11" fmla="*/ 2158 h 2722"/>
                <a:gd name="T12" fmla="+- 0 5601 5601"/>
                <a:gd name="T13" fmla="*/ T12 w 656"/>
                <a:gd name="T14" fmla="+- 0 2269 1882"/>
                <a:gd name="T15" fmla="*/ 2269 h 2722"/>
                <a:gd name="T16" fmla="+- 0 5624 5601"/>
                <a:gd name="T17" fmla="*/ T16 w 656"/>
                <a:gd name="T18" fmla="+- 0 2539 1882"/>
                <a:gd name="T19" fmla="*/ 2539 h 2722"/>
                <a:gd name="T20" fmla="+- 0 5688 5601"/>
                <a:gd name="T21" fmla="*/ T20 w 656"/>
                <a:gd name="T22" fmla="+- 0 2823 1882"/>
                <a:gd name="T23" fmla="*/ 2823 h 2722"/>
                <a:gd name="T24" fmla="+- 0 5774 5601"/>
                <a:gd name="T25" fmla="*/ T24 w 656"/>
                <a:gd name="T26" fmla="+- 0 2982 1882"/>
                <a:gd name="T27" fmla="*/ 2982 h 2722"/>
                <a:gd name="T28" fmla="+- 0 5837 5601"/>
                <a:gd name="T29" fmla="*/ T28 w 656"/>
                <a:gd name="T30" fmla="+- 0 3104 1882"/>
                <a:gd name="T31" fmla="*/ 3104 h 2722"/>
                <a:gd name="T32" fmla="+- 0 5862 5601"/>
                <a:gd name="T33" fmla="*/ T32 w 656"/>
                <a:gd name="T34" fmla="+- 0 3213 1882"/>
                <a:gd name="T35" fmla="*/ 3213 h 2722"/>
                <a:gd name="T36" fmla="+- 0 5918 5601"/>
                <a:gd name="T37" fmla="*/ T36 w 656"/>
                <a:gd name="T38" fmla="+- 0 3371 1882"/>
                <a:gd name="T39" fmla="*/ 3371 h 2722"/>
                <a:gd name="T40" fmla="+- 0 5963 5601"/>
                <a:gd name="T41" fmla="*/ T40 w 656"/>
                <a:gd name="T42" fmla="+- 0 3479 1882"/>
                <a:gd name="T43" fmla="*/ 3479 h 2722"/>
                <a:gd name="T44" fmla="+- 0 5987 5601"/>
                <a:gd name="T45" fmla="*/ T44 w 656"/>
                <a:gd name="T46" fmla="+- 0 3627 1882"/>
                <a:gd name="T47" fmla="*/ 3627 h 2722"/>
                <a:gd name="T48" fmla="+- 0 6030 5601"/>
                <a:gd name="T49" fmla="*/ T48 w 656"/>
                <a:gd name="T50" fmla="+- 0 3752 1882"/>
                <a:gd name="T51" fmla="*/ 3752 h 2722"/>
                <a:gd name="T52" fmla="+- 0 6060 5601"/>
                <a:gd name="T53" fmla="*/ T52 w 656"/>
                <a:gd name="T54" fmla="+- 0 3911 1882"/>
                <a:gd name="T55" fmla="*/ 3911 h 2722"/>
                <a:gd name="T56" fmla="+- 0 6072 5601"/>
                <a:gd name="T57" fmla="*/ T56 w 656"/>
                <a:gd name="T58" fmla="+- 0 4051 1882"/>
                <a:gd name="T59" fmla="*/ 4051 h 2722"/>
                <a:gd name="T60" fmla="+- 0 6066 5601"/>
                <a:gd name="T61" fmla="*/ T60 w 656"/>
                <a:gd name="T62" fmla="+- 0 4208 1882"/>
                <a:gd name="T63" fmla="*/ 4208 h 2722"/>
                <a:gd name="T64" fmla="+- 0 6037 5601"/>
                <a:gd name="T65" fmla="*/ T64 w 656"/>
                <a:gd name="T66" fmla="+- 0 4387 1882"/>
                <a:gd name="T67" fmla="*/ 4387 h 2722"/>
                <a:gd name="T68" fmla="+- 0 5948 5601"/>
                <a:gd name="T69" fmla="*/ T68 w 656"/>
                <a:gd name="T70" fmla="+- 0 4469 1882"/>
                <a:gd name="T71" fmla="*/ 4469 h 2722"/>
                <a:gd name="T72" fmla="+- 0 5815 5601"/>
                <a:gd name="T73" fmla="*/ T72 w 656"/>
                <a:gd name="T74" fmla="+- 0 4506 1882"/>
                <a:gd name="T75" fmla="*/ 4506 h 2722"/>
                <a:gd name="T76" fmla="+- 0 5852 5601"/>
                <a:gd name="T77" fmla="*/ T76 w 656"/>
                <a:gd name="T78" fmla="+- 0 4583 1882"/>
                <a:gd name="T79" fmla="*/ 4583 h 2722"/>
                <a:gd name="T80" fmla="+- 0 6038 5601"/>
                <a:gd name="T81" fmla="*/ T80 w 656"/>
                <a:gd name="T82" fmla="+- 0 4603 1882"/>
                <a:gd name="T83" fmla="*/ 4603 h 2722"/>
                <a:gd name="T84" fmla="+- 0 6180 5601"/>
                <a:gd name="T85" fmla="*/ T84 w 656"/>
                <a:gd name="T86" fmla="+- 0 4578 1882"/>
                <a:gd name="T87" fmla="*/ 4578 h 2722"/>
                <a:gd name="T88" fmla="+- 0 6200 5601"/>
                <a:gd name="T89" fmla="*/ T88 w 656"/>
                <a:gd name="T90" fmla="+- 0 4471 1882"/>
                <a:gd name="T91" fmla="*/ 4471 h 2722"/>
                <a:gd name="T92" fmla="+- 0 6184 5601"/>
                <a:gd name="T93" fmla="*/ T92 w 656"/>
                <a:gd name="T94" fmla="+- 0 4284 1882"/>
                <a:gd name="T95" fmla="*/ 4284 h 2722"/>
                <a:gd name="T96" fmla="+- 0 6183 5601"/>
                <a:gd name="T97" fmla="*/ T96 w 656"/>
                <a:gd name="T98" fmla="+- 0 4132 1882"/>
                <a:gd name="T99" fmla="*/ 4132 h 2722"/>
                <a:gd name="T100" fmla="+- 0 6203 5601"/>
                <a:gd name="T101" fmla="*/ T100 w 656"/>
                <a:gd name="T102" fmla="+- 0 3971 1882"/>
                <a:gd name="T103" fmla="*/ 3971 h 2722"/>
                <a:gd name="T104" fmla="+- 0 6242 5601"/>
                <a:gd name="T105" fmla="*/ T104 w 656"/>
                <a:gd name="T106" fmla="+- 0 3691 1882"/>
                <a:gd name="T107" fmla="*/ 3691 h 2722"/>
                <a:gd name="T108" fmla="+- 0 6257 5601"/>
                <a:gd name="T109" fmla="*/ T108 w 656"/>
                <a:gd name="T110" fmla="+- 0 3535 1882"/>
                <a:gd name="T111" fmla="*/ 3535 h 2722"/>
                <a:gd name="T112" fmla="+- 0 6241 5601"/>
                <a:gd name="T113" fmla="*/ T112 w 656"/>
                <a:gd name="T114" fmla="+- 0 3408 1882"/>
                <a:gd name="T115" fmla="*/ 3408 h 2722"/>
                <a:gd name="T116" fmla="+- 0 6184 5601"/>
                <a:gd name="T117" fmla="*/ T116 w 656"/>
                <a:gd name="T118" fmla="+- 0 3276 1882"/>
                <a:gd name="T119" fmla="*/ 3276 h 2722"/>
                <a:gd name="T120" fmla="+- 0 6130 5601"/>
                <a:gd name="T121" fmla="*/ T120 w 656"/>
                <a:gd name="T122" fmla="+- 0 3134 1882"/>
                <a:gd name="T123" fmla="*/ 3134 h 2722"/>
                <a:gd name="T124" fmla="+- 0 6109 5601"/>
                <a:gd name="T125" fmla="*/ T124 w 656"/>
                <a:gd name="T126" fmla="+- 0 2997 1882"/>
                <a:gd name="T127" fmla="*/ 2997 h 2722"/>
                <a:gd name="T128" fmla="+- 0 6095 5601"/>
                <a:gd name="T129" fmla="*/ T128 w 656"/>
                <a:gd name="T130" fmla="+- 0 2815 1882"/>
                <a:gd name="T131" fmla="*/ 2815 h 2722"/>
                <a:gd name="T132" fmla="+- 0 6087 5601"/>
                <a:gd name="T133" fmla="*/ T132 w 656"/>
                <a:gd name="T134" fmla="+- 0 2627 1882"/>
                <a:gd name="T135" fmla="*/ 2627 h 2722"/>
                <a:gd name="T136" fmla="+- 0 6084 5601"/>
                <a:gd name="T137" fmla="*/ T136 w 656"/>
                <a:gd name="T138" fmla="+- 0 2402 1882"/>
                <a:gd name="T139" fmla="*/ 2402 h 2722"/>
                <a:gd name="T140" fmla="+- 0 6076 5601"/>
                <a:gd name="T141" fmla="*/ T140 w 656"/>
                <a:gd name="T142" fmla="+- 0 2229 1882"/>
                <a:gd name="T143" fmla="*/ 2229 h 2722"/>
                <a:gd name="T144" fmla="+- 0 6050 5601"/>
                <a:gd name="T145" fmla="*/ T144 w 656"/>
                <a:gd name="T146" fmla="+- 0 2053 1882"/>
                <a:gd name="T147" fmla="*/ 2053 h 2722"/>
                <a:gd name="T148" fmla="+- 0 5994 5601"/>
                <a:gd name="T149" fmla="*/ T148 w 656"/>
                <a:gd name="T150" fmla="+- 0 1921 1882"/>
                <a:gd name="T151" fmla="*/ 1921 h 2722"/>
                <a:gd name="T152" fmla="+- 0 5900 5601"/>
                <a:gd name="T153" fmla="*/ T152 w 656"/>
                <a:gd name="T154" fmla="+- 0 1882 1882"/>
                <a:gd name="T155" fmla="*/ 1882 h 272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</a:cxnLst>
              <a:rect l="0" t="0" r="r" b="b"/>
              <a:pathLst>
                <a:path w="656" h="2722">
                  <a:moveTo>
                    <a:pt x="299" y="0"/>
                  </a:moveTo>
                  <a:lnTo>
                    <a:pt x="242" y="25"/>
                  </a:lnTo>
                  <a:lnTo>
                    <a:pt x="184" y="73"/>
                  </a:lnTo>
                  <a:lnTo>
                    <a:pt x="128" y="136"/>
                  </a:lnTo>
                  <a:lnTo>
                    <a:pt x="78" y="206"/>
                  </a:lnTo>
                  <a:lnTo>
                    <a:pt x="37" y="276"/>
                  </a:lnTo>
                  <a:lnTo>
                    <a:pt x="10" y="339"/>
                  </a:lnTo>
                  <a:lnTo>
                    <a:pt x="0" y="387"/>
                  </a:lnTo>
                  <a:lnTo>
                    <a:pt x="7" y="502"/>
                  </a:lnTo>
                  <a:lnTo>
                    <a:pt x="23" y="657"/>
                  </a:lnTo>
                  <a:lnTo>
                    <a:pt x="39" y="793"/>
                  </a:lnTo>
                  <a:lnTo>
                    <a:pt x="87" y="941"/>
                  </a:lnTo>
                  <a:lnTo>
                    <a:pt x="131" y="1024"/>
                  </a:lnTo>
                  <a:lnTo>
                    <a:pt x="173" y="1100"/>
                  </a:lnTo>
                  <a:lnTo>
                    <a:pt x="210" y="1167"/>
                  </a:lnTo>
                  <a:lnTo>
                    <a:pt x="236" y="1222"/>
                  </a:lnTo>
                  <a:lnTo>
                    <a:pt x="248" y="1265"/>
                  </a:lnTo>
                  <a:lnTo>
                    <a:pt x="261" y="1331"/>
                  </a:lnTo>
                  <a:lnTo>
                    <a:pt x="287" y="1411"/>
                  </a:lnTo>
                  <a:lnTo>
                    <a:pt x="317" y="1489"/>
                  </a:lnTo>
                  <a:lnTo>
                    <a:pt x="345" y="1545"/>
                  </a:lnTo>
                  <a:lnTo>
                    <a:pt x="362" y="1597"/>
                  </a:lnTo>
                  <a:lnTo>
                    <a:pt x="373" y="1668"/>
                  </a:lnTo>
                  <a:lnTo>
                    <a:pt x="386" y="1745"/>
                  </a:lnTo>
                  <a:lnTo>
                    <a:pt x="408" y="1812"/>
                  </a:lnTo>
                  <a:lnTo>
                    <a:pt x="429" y="1870"/>
                  </a:lnTo>
                  <a:lnTo>
                    <a:pt x="446" y="1946"/>
                  </a:lnTo>
                  <a:lnTo>
                    <a:pt x="459" y="2029"/>
                  </a:lnTo>
                  <a:lnTo>
                    <a:pt x="468" y="2107"/>
                  </a:lnTo>
                  <a:lnTo>
                    <a:pt x="471" y="2169"/>
                  </a:lnTo>
                  <a:lnTo>
                    <a:pt x="470" y="2236"/>
                  </a:lnTo>
                  <a:lnTo>
                    <a:pt x="465" y="2326"/>
                  </a:lnTo>
                  <a:lnTo>
                    <a:pt x="454" y="2421"/>
                  </a:lnTo>
                  <a:lnTo>
                    <a:pt x="436" y="2505"/>
                  </a:lnTo>
                  <a:lnTo>
                    <a:pt x="408" y="2558"/>
                  </a:lnTo>
                  <a:lnTo>
                    <a:pt x="347" y="2587"/>
                  </a:lnTo>
                  <a:lnTo>
                    <a:pt x="272" y="2603"/>
                  </a:lnTo>
                  <a:lnTo>
                    <a:pt x="214" y="2624"/>
                  </a:lnTo>
                  <a:lnTo>
                    <a:pt x="204" y="2665"/>
                  </a:lnTo>
                  <a:lnTo>
                    <a:pt x="251" y="2701"/>
                  </a:lnTo>
                  <a:lnTo>
                    <a:pt x="337" y="2718"/>
                  </a:lnTo>
                  <a:lnTo>
                    <a:pt x="437" y="2721"/>
                  </a:lnTo>
                  <a:lnTo>
                    <a:pt x="526" y="2713"/>
                  </a:lnTo>
                  <a:lnTo>
                    <a:pt x="579" y="2696"/>
                  </a:lnTo>
                  <a:lnTo>
                    <a:pt x="596" y="2658"/>
                  </a:lnTo>
                  <a:lnTo>
                    <a:pt x="599" y="2589"/>
                  </a:lnTo>
                  <a:lnTo>
                    <a:pt x="592" y="2499"/>
                  </a:lnTo>
                  <a:lnTo>
                    <a:pt x="583" y="2402"/>
                  </a:lnTo>
                  <a:lnTo>
                    <a:pt x="579" y="2308"/>
                  </a:lnTo>
                  <a:lnTo>
                    <a:pt x="582" y="2250"/>
                  </a:lnTo>
                  <a:lnTo>
                    <a:pt x="590" y="2175"/>
                  </a:lnTo>
                  <a:lnTo>
                    <a:pt x="602" y="2089"/>
                  </a:lnTo>
                  <a:lnTo>
                    <a:pt x="629" y="1901"/>
                  </a:lnTo>
                  <a:lnTo>
                    <a:pt x="641" y="1809"/>
                  </a:lnTo>
                  <a:lnTo>
                    <a:pt x="651" y="1725"/>
                  </a:lnTo>
                  <a:lnTo>
                    <a:pt x="656" y="1653"/>
                  </a:lnTo>
                  <a:lnTo>
                    <a:pt x="655" y="1599"/>
                  </a:lnTo>
                  <a:lnTo>
                    <a:pt x="640" y="1526"/>
                  </a:lnTo>
                  <a:lnTo>
                    <a:pt x="614" y="1459"/>
                  </a:lnTo>
                  <a:lnTo>
                    <a:pt x="583" y="1394"/>
                  </a:lnTo>
                  <a:lnTo>
                    <a:pt x="553" y="1327"/>
                  </a:lnTo>
                  <a:lnTo>
                    <a:pt x="529" y="1252"/>
                  </a:lnTo>
                  <a:lnTo>
                    <a:pt x="518" y="1192"/>
                  </a:lnTo>
                  <a:lnTo>
                    <a:pt x="508" y="1115"/>
                  </a:lnTo>
                  <a:lnTo>
                    <a:pt x="500" y="1027"/>
                  </a:lnTo>
                  <a:lnTo>
                    <a:pt x="494" y="933"/>
                  </a:lnTo>
                  <a:lnTo>
                    <a:pt x="490" y="837"/>
                  </a:lnTo>
                  <a:lnTo>
                    <a:pt x="486" y="745"/>
                  </a:lnTo>
                  <a:lnTo>
                    <a:pt x="484" y="661"/>
                  </a:lnTo>
                  <a:lnTo>
                    <a:pt x="483" y="520"/>
                  </a:lnTo>
                  <a:lnTo>
                    <a:pt x="481" y="437"/>
                  </a:lnTo>
                  <a:lnTo>
                    <a:pt x="475" y="347"/>
                  </a:lnTo>
                  <a:lnTo>
                    <a:pt x="465" y="256"/>
                  </a:lnTo>
                  <a:lnTo>
                    <a:pt x="449" y="171"/>
                  </a:lnTo>
                  <a:lnTo>
                    <a:pt x="426" y="96"/>
                  </a:lnTo>
                  <a:lnTo>
                    <a:pt x="393" y="39"/>
                  </a:lnTo>
                  <a:lnTo>
                    <a:pt x="351" y="4"/>
                  </a:lnTo>
                  <a:lnTo>
                    <a:pt x="299" y="0"/>
                  </a:lnTo>
                  <a:close/>
                </a:path>
              </a:pathLst>
            </a:custGeom>
            <a:solidFill>
              <a:srgbClr val="AA68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" name="Freeform 9"/>
            <p:cNvSpPr>
              <a:spLocks/>
            </p:cNvSpPr>
            <p:nvPr/>
          </p:nvSpPr>
          <p:spPr bwMode="auto">
            <a:xfrm>
              <a:off x="5801" y="1625"/>
              <a:ext cx="460" cy="1391"/>
            </a:xfrm>
            <a:custGeom>
              <a:avLst/>
              <a:gdLst>
                <a:gd name="T0" fmla="+- 0 5801 5801"/>
                <a:gd name="T1" fmla="*/ T0 w 460"/>
                <a:gd name="T2" fmla="+- 0 1625 1625"/>
                <a:gd name="T3" fmla="*/ 1625 h 1391"/>
                <a:gd name="T4" fmla="+- 0 5824 5801"/>
                <a:gd name="T5" fmla="*/ T4 w 460"/>
                <a:gd name="T6" fmla="+- 0 1689 1625"/>
                <a:gd name="T7" fmla="*/ 1689 h 1391"/>
                <a:gd name="T8" fmla="+- 0 5868 5801"/>
                <a:gd name="T9" fmla="*/ T8 w 460"/>
                <a:gd name="T10" fmla="+- 0 1768 1625"/>
                <a:gd name="T11" fmla="*/ 1768 h 1391"/>
                <a:gd name="T12" fmla="+- 0 5934 5801"/>
                <a:gd name="T13" fmla="*/ T12 w 460"/>
                <a:gd name="T14" fmla="+- 0 1801 1625"/>
                <a:gd name="T15" fmla="*/ 1801 h 1391"/>
                <a:gd name="T16" fmla="+- 0 5979 5801"/>
                <a:gd name="T17" fmla="*/ T16 w 460"/>
                <a:gd name="T18" fmla="+- 0 1824 1625"/>
                <a:gd name="T19" fmla="*/ 1824 h 1391"/>
                <a:gd name="T20" fmla="+- 0 6051 5801"/>
                <a:gd name="T21" fmla="*/ T20 w 460"/>
                <a:gd name="T22" fmla="+- 0 1899 1625"/>
                <a:gd name="T23" fmla="*/ 1899 h 1391"/>
                <a:gd name="T24" fmla="+- 0 6073 5801"/>
                <a:gd name="T25" fmla="*/ T24 w 460"/>
                <a:gd name="T26" fmla="+- 0 1970 1625"/>
                <a:gd name="T27" fmla="*/ 1970 h 1391"/>
                <a:gd name="T28" fmla="+- 0 6092 5801"/>
                <a:gd name="T29" fmla="*/ T28 w 460"/>
                <a:gd name="T30" fmla="+- 0 2059 1625"/>
                <a:gd name="T31" fmla="*/ 2059 h 1391"/>
                <a:gd name="T32" fmla="+- 0 6107 5801"/>
                <a:gd name="T33" fmla="*/ T32 w 460"/>
                <a:gd name="T34" fmla="+- 0 2155 1625"/>
                <a:gd name="T35" fmla="*/ 2155 h 1391"/>
                <a:gd name="T36" fmla="+- 0 6118 5801"/>
                <a:gd name="T37" fmla="*/ T36 w 460"/>
                <a:gd name="T38" fmla="+- 0 2246 1625"/>
                <a:gd name="T39" fmla="*/ 2246 h 1391"/>
                <a:gd name="T40" fmla="+- 0 6123 5801"/>
                <a:gd name="T41" fmla="*/ T40 w 460"/>
                <a:gd name="T42" fmla="+- 0 2320 1625"/>
                <a:gd name="T43" fmla="*/ 2320 h 1391"/>
                <a:gd name="T44" fmla="+- 0 6123 5801"/>
                <a:gd name="T45" fmla="*/ T44 w 460"/>
                <a:gd name="T46" fmla="+- 0 2367 1625"/>
                <a:gd name="T47" fmla="*/ 2367 h 1391"/>
                <a:gd name="T48" fmla="+- 0 6112 5801"/>
                <a:gd name="T49" fmla="*/ T48 w 460"/>
                <a:gd name="T50" fmla="+- 0 2417 1625"/>
                <a:gd name="T51" fmla="*/ 2417 h 1391"/>
                <a:gd name="T52" fmla="+- 0 6091 5801"/>
                <a:gd name="T53" fmla="*/ T52 w 460"/>
                <a:gd name="T54" fmla="+- 0 2471 1625"/>
                <a:gd name="T55" fmla="*/ 2471 h 1391"/>
                <a:gd name="T56" fmla="+- 0 6066 5801"/>
                <a:gd name="T57" fmla="*/ T56 w 460"/>
                <a:gd name="T58" fmla="+- 0 2534 1625"/>
                <a:gd name="T59" fmla="*/ 2534 h 1391"/>
                <a:gd name="T60" fmla="+- 0 6041 5801"/>
                <a:gd name="T61" fmla="*/ T60 w 460"/>
                <a:gd name="T62" fmla="+- 0 2612 1625"/>
                <a:gd name="T63" fmla="*/ 2612 h 1391"/>
                <a:gd name="T64" fmla="+- 0 6039 5801"/>
                <a:gd name="T65" fmla="*/ T64 w 460"/>
                <a:gd name="T66" fmla="+- 0 2693 1625"/>
                <a:gd name="T67" fmla="*/ 2693 h 1391"/>
                <a:gd name="T68" fmla="+- 0 6069 5801"/>
                <a:gd name="T69" fmla="*/ T68 w 460"/>
                <a:gd name="T70" fmla="+- 0 2764 1625"/>
                <a:gd name="T71" fmla="*/ 2764 h 1391"/>
                <a:gd name="T72" fmla="+- 0 6112 5801"/>
                <a:gd name="T73" fmla="*/ T72 w 460"/>
                <a:gd name="T74" fmla="+- 0 2819 1625"/>
                <a:gd name="T75" fmla="*/ 2819 h 1391"/>
                <a:gd name="T76" fmla="+- 0 6150 5801"/>
                <a:gd name="T77" fmla="*/ T76 w 460"/>
                <a:gd name="T78" fmla="+- 0 2855 1625"/>
                <a:gd name="T79" fmla="*/ 2855 h 1391"/>
                <a:gd name="T80" fmla="+- 0 6163 5801"/>
                <a:gd name="T81" fmla="*/ T80 w 460"/>
                <a:gd name="T82" fmla="+- 0 2902 1625"/>
                <a:gd name="T83" fmla="*/ 2902 h 1391"/>
                <a:gd name="T84" fmla="+- 0 6155 5801"/>
                <a:gd name="T85" fmla="*/ T84 w 460"/>
                <a:gd name="T86" fmla="+- 0 2966 1625"/>
                <a:gd name="T87" fmla="*/ 2966 h 1391"/>
                <a:gd name="T88" fmla="+- 0 6150 5801"/>
                <a:gd name="T89" fmla="*/ T88 w 460"/>
                <a:gd name="T90" fmla="+- 0 3015 1625"/>
                <a:gd name="T91" fmla="*/ 3015 h 1391"/>
                <a:gd name="T92" fmla="+- 0 6169 5801"/>
                <a:gd name="T93" fmla="*/ T92 w 460"/>
                <a:gd name="T94" fmla="+- 0 3015 1625"/>
                <a:gd name="T95" fmla="*/ 3015 h 1391"/>
                <a:gd name="T96" fmla="+- 0 6214 5801"/>
                <a:gd name="T97" fmla="*/ T96 w 460"/>
                <a:gd name="T98" fmla="+- 0 2952 1625"/>
                <a:gd name="T99" fmla="*/ 2952 h 1391"/>
                <a:gd name="T100" fmla="+- 0 6227 5801"/>
                <a:gd name="T101" fmla="*/ T100 w 460"/>
                <a:gd name="T102" fmla="+- 0 2891 1625"/>
                <a:gd name="T103" fmla="*/ 2891 h 1391"/>
                <a:gd name="T104" fmla="+- 0 6223 5801"/>
                <a:gd name="T105" fmla="*/ T104 w 460"/>
                <a:gd name="T106" fmla="+- 0 2836 1625"/>
                <a:gd name="T107" fmla="*/ 2836 h 1391"/>
                <a:gd name="T108" fmla="+- 0 6219 5801"/>
                <a:gd name="T109" fmla="*/ T108 w 460"/>
                <a:gd name="T110" fmla="+- 0 2791 1625"/>
                <a:gd name="T111" fmla="*/ 2791 h 1391"/>
                <a:gd name="T112" fmla="+- 0 6226 5801"/>
                <a:gd name="T113" fmla="*/ T112 w 460"/>
                <a:gd name="T114" fmla="+- 0 2734 1625"/>
                <a:gd name="T115" fmla="*/ 2734 h 1391"/>
                <a:gd name="T116" fmla="+- 0 6242 5801"/>
                <a:gd name="T117" fmla="*/ T116 w 460"/>
                <a:gd name="T118" fmla="+- 0 2688 1625"/>
                <a:gd name="T119" fmla="*/ 2688 h 1391"/>
                <a:gd name="T120" fmla="+- 0 6256 5801"/>
                <a:gd name="T121" fmla="*/ T120 w 460"/>
                <a:gd name="T122" fmla="+- 0 2642 1625"/>
                <a:gd name="T123" fmla="*/ 2642 h 1391"/>
                <a:gd name="T124" fmla="+- 0 6261 5801"/>
                <a:gd name="T125" fmla="*/ T124 w 460"/>
                <a:gd name="T126" fmla="+- 0 2588 1625"/>
                <a:gd name="T127" fmla="*/ 2588 h 1391"/>
                <a:gd name="T128" fmla="+- 0 6245 5801"/>
                <a:gd name="T129" fmla="*/ T128 w 460"/>
                <a:gd name="T130" fmla="+- 0 2516 1625"/>
                <a:gd name="T131" fmla="*/ 2516 h 1391"/>
                <a:gd name="T132" fmla="+- 0 6199 5801"/>
                <a:gd name="T133" fmla="*/ T132 w 460"/>
                <a:gd name="T134" fmla="+- 0 2418 1625"/>
                <a:gd name="T135" fmla="*/ 2418 h 1391"/>
                <a:gd name="T136" fmla="+- 0 6188 5801"/>
                <a:gd name="T137" fmla="*/ T136 w 460"/>
                <a:gd name="T138" fmla="+- 0 2381 1625"/>
                <a:gd name="T139" fmla="*/ 2381 h 1391"/>
                <a:gd name="T140" fmla="+- 0 6177 5801"/>
                <a:gd name="T141" fmla="*/ T140 w 460"/>
                <a:gd name="T142" fmla="+- 0 2318 1625"/>
                <a:gd name="T143" fmla="*/ 2318 h 1391"/>
                <a:gd name="T144" fmla="+- 0 6166 5801"/>
                <a:gd name="T145" fmla="*/ T144 w 460"/>
                <a:gd name="T146" fmla="+- 0 2236 1625"/>
                <a:gd name="T147" fmla="*/ 2236 h 1391"/>
                <a:gd name="T148" fmla="+- 0 6143 5801"/>
                <a:gd name="T149" fmla="*/ T148 w 460"/>
                <a:gd name="T150" fmla="+- 0 2047 1625"/>
                <a:gd name="T151" fmla="*/ 2047 h 1391"/>
                <a:gd name="T152" fmla="+- 0 6131 5801"/>
                <a:gd name="T153" fmla="*/ T152 w 460"/>
                <a:gd name="T154" fmla="+- 0 1956 1625"/>
                <a:gd name="T155" fmla="*/ 1956 h 1391"/>
                <a:gd name="T156" fmla="+- 0 6118 5801"/>
                <a:gd name="T157" fmla="*/ T156 w 460"/>
                <a:gd name="T158" fmla="+- 0 1878 1625"/>
                <a:gd name="T159" fmla="*/ 1878 h 1391"/>
                <a:gd name="T160" fmla="+- 0 6068 5801"/>
                <a:gd name="T161" fmla="*/ T160 w 460"/>
                <a:gd name="T162" fmla="+- 0 1756 1625"/>
                <a:gd name="T163" fmla="*/ 1756 h 1391"/>
                <a:gd name="T164" fmla="+- 0 6011 5801"/>
                <a:gd name="T165" fmla="*/ T164 w 460"/>
                <a:gd name="T166" fmla="+- 0 1706 1625"/>
                <a:gd name="T167" fmla="*/ 1706 h 1391"/>
                <a:gd name="T168" fmla="+- 0 5942 5801"/>
                <a:gd name="T169" fmla="*/ T168 w 460"/>
                <a:gd name="T170" fmla="+- 0 1670 1625"/>
                <a:gd name="T171" fmla="*/ 1670 h 1391"/>
                <a:gd name="T172" fmla="+- 0 5870 5801"/>
                <a:gd name="T173" fmla="*/ T172 w 460"/>
                <a:gd name="T174" fmla="+- 0 1644 1625"/>
                <a:gd name="T175" fmla="*/ 1644 h 1391"/>
                <a:gd name="T176" fmla="+- 0 5801 5801"/>
                <a:gd name="T177" fmla="*/ T176 w 460"/>
                <a:gd name="T178" fmla="+- 0 1625 1625"/>
                <a:gd name="T179" fmla="*/ 1625 h 139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</a:cxnLst>
              <a:rect l="0" t="0" r="r" b="b"/>
              <a:pathLst>
                <a:path w="460" h="1391">
                  <a:moveTo>
                    <a:pt x="0" y="0"/>
                  </a:moveTo>
                  <a:lnTo>
                    <a:pt x="23" y="64"/>
                  </a:lnTo>
                  <a:lnTo>
                    <a:pt x="67" y="143"/>
                  </a:lnTo>
                  <a:lnTo>
                    <a:pt x="133" y="176"/>
                  </a:lnTo>
                  <a:lnTo>
                    <a:pt x="178" y="199"/>
                  </a:lnTo>
                  <a:lnTo>
                    <a:pt x="250" y="274"/>
                  </a:lnTo>
                  <a:lnTo>
                    <a:pt x="272" y="345"/>
                  </a:lnTo>
                  <a:lnTo>
                    <a:pt x="291" y="434"/>
                  </a:lnTo>
                  <a:lnTo>
                    <a:pt x="306" y="530"/>
                  </a:lnTo>
                  <a:lnTo>
                    <a:pt x="317" y="621"/>
                  </a:lnTo>
                  <a:lnTo>
                    <a:pt x="322" y="695"/>
                  </a:lnTo>
                  <a:lnTo>
                    <a:pt x="322" y="742"/>
                  </a:lnTo>
                  <a:lnTo>
                    <a:pt x="311" y="792"/>
                  </a:lnTo>
                  <a:lnTo>
                    <a:pt x="290" y="846"/>
                  </a:lnTo>
                  <a:lnTo>
                    <a:pt x="265" y="909"/>
                  </a:lnTo>
                  <a:lnTo>
                    <a:pt x="240" y="987"/>
                  </a:lnTo>
                  <a:lnTo>
                    <a:pt x="238" y="1068"/>
                  </a:lnTo>
                  <a:lnTo>
                    <a:pt x="268" y="1139"/>
                  </a:lnTo>
                  <a:lnTo>
                    <a:pt x="311" y="1194"/>
                  </a:lnTo>
                  <a:lnTo>
                    <a:pt x="349" y="1230"/>
                  </a:lnTo>
                  <a:lnTo>
                    <a:pt x="362" y="1277"/>
                  </a:lnTo>
                  <a:lnTo>
                    <a:pt x="354" y="1341"/>
                  </a:lnTo>
                  <a:lnTo>
                    <a:pt x="349" y="1390"/>
                  </a:lnTo>
                  <a:lnTo>
                    <a:pt x="368" y="1390"/>
                  </a:lnTo>
                  <a:lnTo>
                    <a:pt x="413" y="1327"/>
                  </a:lnTo>
                  <a:lnTo>
                    <a:pt x="426" y="1266"/>
                  </a:lnTo>
                  <a:lnTo>
                    <a:pt x="422" y="1211"/>
                  </a:lnTo>
                  <a:lnTo>
                    <a:pt x="418" y="1166"/>
                  </a:lnTo>
                  <a:lnTo>
                    <a:pt x="425" y="1109"/>
                  </a:lnTo>
                  <a:lnTo>
                    <a:pt x="441" y="1063"/>
                  </a:lnTo>
                  <a:lnTo>
                    <a:pt x="455" y="1017"/>
                  </a:lnTo>
                  <a:lnTo>
                    <a:pt x="460" y="963"/>
                  </a:lnTo>
                  <a:lnTo>
                    <a:pt x="444" y="891"/>
                  </a:lnTo>
                  <a:lnTo>
                    <a:pt x="398" y="793"/>
                  </a:lnTo>
                  <a:lnTo>
                    <a:pt x="387" y="756"/>
                  </a:lnTo>
                  <a:lnTo>
                    <a:pt x="376" y="693"/>
                  </a:lnTo>
                  <a:lnTo>
                    <a:pt x="365" y="611"/>
                  </a:lnTo>
                  <a:lnTo>
                    <a:pt x="342" y="422"/>
                  </a:lnTo>
                  <a:lnTo>
                    <a:pt x="330" y="331"/>
                  </a:lnTo>
                  <a:lnTo>
                    <a:pt x="317" y="253"/>
                  </a:lnTo>
                  <a:lnTo>
                    <a:pt x="267" y="131"/>
                  </a:lnTo>
                  <a:lnTo>
                    <a:pt x="210" y="81"/>
                  </a:lnTo>
                  <a:lnTo>
                    <a:pt x="141" y="45"/>
                  </a:lnTo>
                  <a:lnTo>
                    <a:pt x="69" y="19"/>
                  </a:lnTo>
                  <a:lnTo>
                    <a:pt x="0" y="0"/>
                  </a:lnTo>
                  <a:close/>
                </a:path>
              </a:pathLst>
            </a:custGeom>
            <a:solidFill>
              <a:srgbClr val="D397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0" name="Freeform 10"/>
            <p:cNvSpPr>
              <a:spLocks/>
            </p:cNvSpPr>
            <p:nvPr/>
          </p:nvSpPr>
          <p:spPr bwMode="auto">
            <a:xfrm>
              <a:off x="3048" y="2523"/>
              <a:ext cx="429" cy="1916"/>
            </a:xfrm>
            <a:custGeom>
              <a:avLst/>
              <a:gdLst>
                <a:gd name="T0" fmla="+- 0 3218 3049"/>
                <a:gd name="T1" fmla="*/ T0 w 429"/>
                <a:gd name="T2" fmla="+- 0 2523 2523"/>
                <a:gd name="T3" fmla="*/ 2523 h 1916"/>
                <a:gd name="T4" fmla="+- 0 3209 3049"/>
                <a:gd name="T5" fmla="*/ T4 w 429"/>
                <a:gd name="T6" fmla="+- 0 2529 2523"/>
                <a:gd name="T7" fmla="*/ 2529 h 1916"/>
                <a:gd name="T8" fmla="+- 0 3217 3049"/>
                <a:gd name="T9" fmla="*/ T8 w 429"/>
                <a:gd name="T10" fmla="+- 0 2593 2523"/>
                <a:gd name="T11" fmla="*/ 2593 h 1916"/>
                <a:gd name="T12" fmla="+- 0 3225 3049"/>
                <a:gd name="T13" fmla="*/ T12 w 429"/>
                <a:gd name="T14" fmla="+- 0 2674 2523"/>
                <a:gd name="T15" fmla="*/ 2674 h 1916"/>
                <a:gd name="T16" fmla="+- 0 3233 3049"/>
                <a:gd name="T17" fmla="*/ T16 w 429"/>
                <a:gd name="T18" fmla="+- 0 2766 2523"/>
                <a:gd name="T19" fmla="*/ 2766 h 1916"/>
                <a:gd name="T20" fmla="+- 0 3241 3049"/>
                <a:gd name="T21" fmla="*/ T20 w 429"/>
                <a:gd name="T22" fmla="+- 0 2865 2523"/>
                <a:gd name="T23" fmla="*/ 2865 h 1916"/>
                <a:gd name="T24" fmla="+- 0 3247 3049"/>
                <a:gd name="T25" fmla="*/ T24 w 429"/>
                <a:gd name="T26" fmla="+- 0 2962 2523"/>
                <a:gd name="T27" fmla="*/ 2962 h 1916"/>
                <a:gd name="T28" fmla="+- 0 3251 3049"/>
                <a:gd name="T29" fmla="*/ T28 w 429"/>
                <a:gd name="T30" fmla="+- 0 3054 2523"/>
                <a:gd name="T31" fmla="*/ 3054 h 1916"/>
                <a:gd name="T32" fmla="+- 0 3253 3049"/>
                <a:gd name="T33" fmla="*/ T32 w 429"/>
                <a:gd name="T34" fmla="+- 0 3134 2523"/>
                <a:gd name="T35" fmla="*/ 3134 h 1916"/>
                <a:gd name="T36" fmla="+- 0 3252 3049"/>
                <a:gd name="T37" fmla="*/ T36 w 429"/>
                <a:gd name="T38" fmla="+- 0 3197 2523"/>
                <a:gd name="T39" fmla="*/ 3197 h 1916"/>
                <a:gd name="T40" fmla="+- 0 3248 3049"/>
                <a:gd name="T41" fmla="*/ T40 w 429"/>
                <a:gd name="T42" fmla="+- 0 3236 2523"/>
                <a:gd name="T43" fmla="*/ 3236 h 1916"/>
                <a:gd name="T44" fmla="+- 0 3232 3049"/>
                <a:gd name="T45" fmla="*/ T44 w 429"/>
                <a:gd name="T46" fmla="+- 0 3301 2523"/>
                <a:gd name="T47" fmla="*/ 3301 h 1916"/>
                <a:gd name="T48" fmla="+- 0 3219 3049"/>
                <a:gd name="T49" fmla="*/ T48 w 429"/>
                <a:gd name="T50" fmla="+- 0 3377 2523"/>
                <a:gd name="T51" fmla="*/ 3377 h 1916"/>
                <a:gd name="T52" fmla="+- 0 3216 3049"/>
                <a:gd name="T53" fmla="*/ T52 w 429"/>
                <a:gd name="T54" fmla="+- 0 3456 2523"/>
                <a:gd name="T55" fmla="*/ 3456 h 1916"/>
                <a:gd name="T56" fmla="+- 0 3231 3049"/>
                <a:gd name="T57" fmla="*/ T56 w 429"/>
                <a:gd name="T58" fmla="+- 0 3528 2523"/>
                <a:gd name="T59" fmla="*/ 3528 h 1916"/>
                <a:gd name="T60" fmla="+- 0 3253 3049"/>
                <a:gd name="T61" fmla="*/ T60 w 429"/>
                <a:gd name="T62" fmla="+- 0 3593 2523"/>
                <a:gd name="T63" fmla="*/ 3593 h 1916"/>
                <a:gd name="T64" fmla="+- 0 3274 3049"/>
                <a:gd name="T65" fmla="*/ T64 w 429"/>
                <a:gd name="T66" fmla="+- 0 3672 2523"/>
                <a:gd name="T67" fmla="*/ 3672 h 1916"/>
                <a:gd name="T68" fmla="+- 0 3292 3049"/>
                <a:gd name="T69" fmla="*/ T68 w 429"/>
                <a:gd name="T70" fmla="+- 0 3757 2523"/>
                <a:gd name="T71" fmla="*/ 3757 h 1916"/>
                <a:gd name="T72" fmla="+- 0 3303 3049"/>
                <a:gd name="T73" fmla="*/ T72 w 429"/>
                <a:gd name="T74" fmla="+- 0 3840 2523"/>
                <a:gd name="T75" fmla="*/ 3840 h 1916"/>
                <a:gd name="T76" fmla="+- 0 3305 3049"/>
                <a:gd name="T77" fmla="*/ T76 w 429"/>
                <a:gd name="T78" fmla="+- 0 3910 2523"/>
                <a:gd name="T79" fmla="*/ 3910 h 1916"/>
                <a:gd name="T80" fmla="+- 0 3300 3049"/>
                <a:gd name="T81" fmla="*/ T80 w 429"/>
                <a:gd name="T82" fmla="+- 0 3985 2523"/>
                <a:gd name="T83" fmla="*/ 3985 h 1916"/>
                <a:gd name="T84" fmla="+- 0 3290 3049"/>
                <a:gd name="T85" fmla="*/ T84 w 429"/>
                <a:gd name="T86" fmla="+- 0 4076 2523"/>
                <a:gd name="T87" fmla="*/ 4076 h 1916"/>
                <a:gd name="T88" fmla="+- 0 3274 3049"/>
                <a:gd name="T89" fmla="*/ T88 w 429"/>
                <a:gd name="T90" fmla="+- 0 4169 2523"/>
                <a:gd name="T91" fmla="*/ 4169 h 1916"/>
                <a:gd name="T92" fmla="+- 0 3248 3049"/>
                <a:gd name="T93" fmla="*/ T92 w 429"/>
                <a:gd name="T94" fmla="+- 0 4248 2523"/>
                <a:gd name="T95" fmla="*/ 4248 h 1916"/>
                <a:gd name="T96" fmla="+- 0 3209 3049"/>
                <a:gd name="T97" fmla="*/ T96 w 429"/>
                <a:gd name="T98" fmla="+- 0 4298 2523"/>
                <a:gd name="T99" fmla="*/ 4298 h 1916"/>
                <a:gd name="T100" fmla="+- 0 3146 3049"/>
                <a:gd name="T101" fmla="*/ T100 w 429"/>
                <a:gd name="T102" fmla="+- 0 4332 2523"/>
                <a:gd name="T103" fmla="*/ 4332 h 1916"/>
                <a:gd name="T104" fmla="+- 0 3085 3049"/>
                <a:gd name="T105" fmla="*/ T104 w 429"/>
                <a:gd name="T106" fmla="+- 0 4359 2523"/>
                <a:gd name="T107" fmla="*/ 4359 h 1916"/>
                <a:gd name="T108" fmla="+- 0 3049 3049"/>
                <a:gd name="T109" fmla="*/ T108 w 429"/>
                <a:gd name="T110" fmla="+- 0 4386 2523"/>
                <a:gd name="T111" fmla="*/ 4386 h 1916"/>
                <a:gd name="T112" fmla="+- 0 3057 3049"/>
                <a:gd name="T113" fmla="*/ T112 w 429"/>
                <a:gd name="T114" fmla="+- 0 4420 2523"/>
                <a:gd name="T115" fmla="*/ 4420 h 1916"/>
                <a:gd name="T116" fmla="+- 0 3108 3049"/>
                <a:gd name="T117" fmla="*/ T116 w 429"/>
                <a:gd name="T118" fmla="+- 0 4438 2523"/>
                <a:gd name="T119" fmla="*/ 4438 h 1916"/>
                <a:gd name="T120" fmla="+- 0 3187 3049"/>
                <a:gd name="T121" fmla="*/ T120 w 429"/>
                <a:gd name="T122" fmla="+- 0 4439 2523"/>
                <a:gd name="T123" fmla="*/ 4439 h 1916"/>
                <a:gd name="T124" fmla="+- 0 3278 3049"/>
                <a:gd name="T125" fmla="*/ T124 w 429"/>
                <a:gd name="T126" fmla="+- 0 4431 2523"/>
                <a:gd name="T127" fmla="*/ 4431 h 1916"/>
                <a:gd name="T128" fmla="+- 0 3363 3049"/>
                <a:gd name="T129" fmla="*/ T128 w 429"/>
                <a:gd name="T130" fmla="+- 0 4422 2523"/>
                <a:gd name="T131" fmla="*/ 4422 h 1916"/>
                <a:gd name="T132" fmla="+- 0 3426 3049"/>
                <a:gd name="T133" fmla="*/ T132 w 429"/>
                <a:gd name="T134" fmla="+- 0 4420 2523"/>
                <a:gd name="T135" fmla="*/ 4420 h 1916"/>
                <a:gd name="T136" fmla="+- 0 3465 3049"/>
                <a:gd name="T137" fmla="*/ T136 w 429"/>
                <a:gd name="T138" fmla="+- 0 4400 2523"/>
                <a:gd name="T139" fmla="*/ 4400 h 1916"/>
                <a:gd name="T140" fmla="+- 0 3477 3049"/>
                <a:gd name="T141" fmla="*/ T140 w 429"/>
                <a:gd name="T142" fmla="+- 0 4342 2523"/>
                <a:gd name="T143" fmla="*/ 4342 h 1916"/>
                <a:gd name="T144" fmla="+- 0 3471 3049"/>
                <a:gd name="T145" fmla="*/ T144 w 429"/>
                <a:gd name="T146" fmla="+- 0 4259 2523"/>
                <a:gd name="T147" fmla="*/ 4259 h 1916"/>
                <a:gd name="T148" fmla="+- 0 3458 3049"/>
                <a:gd name="T149" fmla="*/ T148 w 429"/>
                <a:gd name="T150" fmla="+- 0 4166 2523"/>
                <a:gd name="T151" fmla="*/ 4166 h 1916"/>
                <a:gd name="T152" fmla="+- 0 3451 3049"/>
                <a:gd name="T153" fmla="*/ T152 w 429"/>
                <a:gd name="T154" fmla="+- 0 4109 2523"/>
                <a:gd name="T155" fmla="*/ 4109 h 1916"/>
                <a:gd name="T156" fmla="+- 0 3445 3049"/>
                <a:gd name="T157" fmla="*/ T156 w 429"/>
                <a:gd name="T158" fmla="+- 0 4037 2523"/>
                <a:gd name="T159" fmla="*/ 4037 h 1916"/>
                <a:gd name="T160" fmla="+- 0 3440 3049"/>
                <a:gd name="T161" fmla="*/ T160 w 429"/>
                <a:gd name="T162" fmla="+- 0 3955 2523"/>
                <a:gd name="T163" fmla="*/ 3955 h 1916"/>
                <a:gd name="T164" fmla="+- 0 3436 3049"/>
                <a:gd name="T165" fmla="*/ T164 w 429"/>
                <a:gd name="T166" fmla="+- 0 3868 2523"/>
                <a:gd name="T167" fmla="*/ 3868 h 1916"/>
                <a:gd name="T168" fmla="+- 0 3434 3049"/>
                <a:gd name="T169" fmla="*/ T168 w 429"/>
                <a:gd name="T170" fmla="+- 0 3781 2523"/>
                <a:gd name="T171" fmla="*/ 3781 h 1916"/>
                <a:gd name="T172" fmla="+- 0 3434 3049"/>
                <a:gd name="T173" fmla="*/ T172 w 429"/>
                <a:gd name="T174" fmla="+- 0 3699 2523"/>
                <a:gd name="T175" fmla="*/ 3699 h 1916"/>
                <a:gd name="T176" fmla="+- 0 3435 3049"/>
                <a:gd name="T177" fmla="*/ T176 w 429"/>
                <a:gd name="T178" fmla="+- 0 3626 2523"/>
                <a:gd name="T179" fmla="*/ 3626 h 1916"/>
                <a:gd name="T180" fmla="+- 0 3439 3049"/>
                <a:gd name="T181" fmla="*/ T180 w 429"/>
                <a:gd name="T182" fmla="+- 0 3567 2523"/>
                <a:gd name="T183" fmla="*/ 3567 h 1916"/>
                <a:gd name="T184" fmla="+- 0 3443 3049"/>
                <a:gd name="T185" fmla="*/ T184 w 429"/>
                <a:gd name="T186" fmla="+- 0 3508 2523"/>
                <a:gd name="T187" fmla="*/ 3508 h 1916"/>
                <a:gd name="T188" fmla="+- 0 3446 3049"/>
                <a:gd name="T189" fmla="*/ T188 w 429"/>
                <a:gd name="T190" fmla="+- 0 3433 2523"/>
                <a:gd name="T191" fmla="*/ 3433 h 1916"/>
                <a:gd name="T192" fmla="+- 0 3447 3049"/>
                <a:gd name="T193" fmla="*/ T192 w 429"/>
                <a:gd name="T194" fmla="+- 0 3348 2523"/>
                <a:gd name="T195" fmla="*/ 3348 h 1916"/>
                <a:gd name="T196" fmla="+- 0 3448 3049"/>
                <a:gd name="T197" fmla="*/ T196 w 429"/>
                <a:gd name="T198" fmla="+- 0 3255 2523"/>
                <a:gd name="T199" fmla="*/ 3255 h 1916"/>
                <a:gd name="T200" fmla="+- 0 3446 3049"/>
                <a:gd name="T201" fmla="*/ T200 w 429"/>
                <a:gd name="T202" fmla="+- 0 3161 2523"/>
                <a:gd name="T203" fmla="*/ 3161 h 1916"/>
                <a:gd name="T204" fmla="+- 0 3443 3049"/>
                <a:gd name="T205" fmla="*/ T204 w 429"/>
                <a:gd name="T206" fmla="+- 0 3070 2523"/>
                <a:gd name="T207" fmla="*/ 3070 h 1916"/>
                <a:gd name="T208" fmla="+- 0 3439 3049"/>
                <a:gd name="T209" fmla="*/ T208 w 429"/>
                <a:gd name="T210" fmla="+- 0 2985 2523"/>
                <a:gd name="T211" fmla="*/ 2985 h 1916"/>
                <a:gd name="T212" fmla="+- 0 3432 3049"/>
                <a:gd name="T213" fmla="*/ T212 w 429"/>
                <a:gd name="T214" fmla="+- 0 2911 2523"/>
                <a:gd name="T215" fmla="*/ 2911 h 1916"/>
                <a:gd name="T216" fmla="+- 0 3413 3049"/>
                <a:gd name="T217" fmla="*/ T216 w 429"/>
                <a:gd name="T218" fmla="+- 0 2831 2523"/>
                <a:gd name="T219" fmla="*/ 2831 h 1916"/>
                <a:gd name="T220" fmla="+- 0 3378 3049"/>
                <a:gd name="T221" fmla="*/ T220 w 429"/>
                <a:gd name="T222" fmla="+- 0 2748 2523"/>
                <a:gd name="T223" fmla="*/ 2748 h 1916"/>
                <a:gd name="T224" fmla="+- 0 3334 3049"/>
                <a:gd name="T225" fmla="*/ T224 w 429"/>
                <a:gd name="T226" fmla="+- 0 2668 2523"/>
                <a:gd name="T227" fmla="*/ 2668 h 1916"/>
                <a:gd name="T228" fmla="+- 0 3288 3049"/>
                <a:gd name="T229" fmla="*/ T228 w 429"/>
                <a:gd name="T230" fmla="+- 0 2600 2523"/>
                <a:gd name="T231" fmla="*/ 2600 h 1916"/>
                <a:gd name="T232" fmla="+- 0 3247 3049"/>
                <a:gd name="T233" fmla="*/ T232 w 429"/>
                <a:gd name="T234" fmla="+- 0 2549 2523"/>
                <a:gd name="T235" fmla="*/ 2549 h 1916"/>
                <a:gd name="T236" fmla="+- 0 3218 3049"/>
                <a:gd name="T237" fmla="*/ T236 w 429"/>
                <a:gd name="T238" fmla="+- 0 2523 2523"/>
                <a:gd name="T239" fmla="*/ 2523 h 191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</a:cxnLst>
              <a:rect l="0" t="0" r="r" b="b"/>
              <a:pathLst>
                <a:path w="429" h="1916">
                  <a:moveTo>
                    <a:pt x="169" y="0"/>
                  </a:moveTo>
                  <a:lnTo>
                    <a:pt x="160" y="6"/>
                  </a:lnTo>
                  <a:lnTo>
                    <a:pt x="168" y="70"/>
                  </a:lnTo>
                  <a:lnTo>
                    <a:pt x="176" y="151"/>
                  </a:lnTo>
                  <a:lnTo>
                    <a:pt x="184" y="243"/>
                  </a:lnTo>
                  <a:lnTo>
                    <a:pt x="192" y="342"/>
                  </a:lnTo>
                  <a:lnTo>
                    <a:pt x="198" y="439"/>
                  </a:lnTo>
                  <a:lnTo>
                    <a:pt x="202" y="531"/>
                  </a:lnTo>
                  <a:lnTo>
                    <a:pt x="204" y="611"/>
                  </a:lnTo>
                  <a:lnTo>
                    <a:pt x="203" y="674"/>
                  </a:lnTo>
                  <a:lnTo>
                    <a:pt x="199" y="713"/>
                  </a:lnTo>
                  <a:lnTo>
                    <a:pt x="183" y="778"/>
                  </a:lnTo>
                  <a:lnTo>
                    <a:pt x="170" y="854"/>
                  </a:lnTo>
                  <a:lnTo>
                    <a:pt x="167" y="933"/>
                  </a:lnTo>
                  <a:lnTo>
                    <a:pt x="182" y="1005"/>
                  </a:lnTo>
                  <a:lnTo>
                    <a:pt x="204" y="1070"/>
                  </a:lnTo>
                  <a:lnTo>
                    <a:pt x="225" y="1149"/>
                  </a:lnTo>
                  <a:lnTo>
                    <a:pt x="243" y="1234"/>
                  </a:lnTo>
                  <a:lnTo>
                    <a:pt x="254" y="1317"/>
                  </a:lnTo>
                  <a:lnTo>
                    <a:pt x="256" y="1387"/>
                  </a:lnTo>
                  <a:lnTo>
                    <a:pt x="251" y="1462"/>
                  </a:lnTo>
                  <a:lnTo>
                    <a:pt x="241" y="1553"/>
                  </a:lnTo>
                  <a:lnTo>
                    <a:pt x="225" y="1646"/>
                  </a:lnTo>
                  <a:lnTo>
                    <a:pt x="199" y="1725"/>
                  </a:lnTo>
                  <a:lnTo>
                    <a:pt x="160" y="1775"/>
                  </a:lnTo>
                  <a:lnTo>
                    <a:pt x="97" y="1809"/>
                  </a:lnTo>
                  <a:lnTo>
                    <a:pt x="36" y="1836"/>
                  </a:lnTo>
                  <a:lnTo>
                    <a:pt x="0" y="1863"/>
                  </a:lnTo>
                  <a:lnTo>
                    <a:pt x="8" y="1897"/>
                  </a:lnTo>
                  <a:lnTo>
                    <a:pt x="59" y="1915"/>
                  </a:lnTo>
                  <a:lnTo>
                    <a:pt x="138" y="1916"/>
                  </a:lnTo>
                  <a:lnTo>
                    <a:pt x="229" y="1908"/>
                  </a:lnTo>
                  <a:lnTo>
                    <a:pt x="314" y="1899"/>
                  </a:lnTo>
                  <a:lnTo>
                    <a:pt x="377" y="1897"/>
                  </a:lnTo>
                  <a:lnTo>
                    <a:pt x="416" y="1877"/>
                  </a:lnTo>
                  <a:lnTo>
                    <a:pt x="428" y="1819"/>
                  </a:lnTo>
                  <a:lnTo>
                    <a:pt x="422" y="1736"/>
                  </a:lnTo>
                  <a:lnTo>
                    <a:pt x="409" y="1643"/>
                  </a:lnTo>
                  <a:lnTo>
                    <a:pt x="402" y="1586"/>
                  </a:lnTo>
                  <a:lnTo>
                    <a:pt x="396" y="1514"/>
                  </a:lnTo>
                  <a:lnTo>
                    <a:pt x="391" y="1432"/>
                  </a:lnTo>
                  <a:lnTo>
                    <a:pt x="387" y="1345"/>
                  </a:lnTo>
                  <a:lnTo>
                    <a:pt x="385" y="1258"/>
                  </a:lnTo>
                  <a:lnTo>
                    <a:pt x="385" y="1176"/>
                  </a:lnTo>
                  <a:lnTo>
                    <a:pt x="386" y="1103"/>
                  </a:lnTo>
                  <a:lnTo>
                    <a:pt x="390" y="1044"/>
                  </a:lnTo>
                  <a:lnTo>
                    <a:pt x="394" y="985"/>
                  </a:lnTo>
                  <a:lnTo>
                    <a:pt x="397" y="910"/>
                  </a:lnTo>
                  <a:lnTo>
                    <a:pt x="398" y="825"/>
                  </a:lnTo>
                  <a:lnTo>
                    <a:pt x="399" y="732"/>
                  </a:lnTo>
                  <a:lnTo>
                    <a:pt x="397" y="638"/>
                  </a:lnTo>
                  <a:lnTo>
                    <a:pt x="394" y="547"/>
                  </a:lnTo>
                  <a:lnTo>
                    <a:pt x="390" y="462"/>
                  </a:lnTo>
                  <a:lnTo>
                    <a:pt x="383" y="388"/>
                  </a:lnTo>
                  <a:lnTo>
                    <a:pt x="364" y="308"/>
                  </a:lnTo>
                  <a:lnTo>
                    <a:pt x="329" y="225"/>
                  </a:lnTo>
                  <a:lnTo>
                    <a:pt x="285" y="145"/>
                  </a:lnTo>
                  <a:lnTo>
                    <a:pt x="239" y="77"/>
                  </a:lnTo>
                  <a:lnTo>
                    <a:pt x="198" y="26"/>
                  </a:lnTo>
                  <a:lnTo>
                    <a:pt x="169" y="0"/>
                  </a:lnTo>
                  <a:close/>
                </a:path>
              </a:pathLst>
            </a:custGeom>
            <a:solidFill>
              <a:srgbClr val="AA68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1" name="Freeform 11"/>
            <p:cNvSpPr>
              <a:spLocks/>
            </p:cNvSpPr>
            <p:nvPr/>
          </p:nvSpPr>
          <p:spPr bwMode="auto">
            <a:xfrm>
              <a:off x="1414" y="272"/>
              <a:ext cx="4645" cy="4345"/>
            </a:xfrm>
            <a:custGeom>
              <a:avLst/>
              <a:gdLst>
                <a:gd name="T0" fmla="+- 0 4514 1415"/>
                <a:gd name="T1" fmla="*/ T0 w 4645"/>
                <a:gd name="T2" fmla="+- 0 482 273"/>
                <a:gd name="T3" fmla="*/ 482 h 4345"/>
                <a:gd name="T4" fmla="+- 0 4397 1415"/>
                <a:gd name="T5" fmla="*/ T4 w 4645"/>
                <a:gd name="T6" fmla="+- 0 1031 273"/>
                <a:gd name="T7" fmla="*/ 1031 h 4345"/>
                <a:gd name="T8" fmla="+- 0 4203 1415"/>
                <a:gd name="T9" fmla="*/ T8 w 4645"/>
                <a:gd name="T10" fmla="+- 0 1163 273"/>
                <a:gd name="T11" fmla="*/ 1163 h 4345"/>
                <a:gd name="T12" fmla="+- 0 3930 1415"/>
                <a:gd name="T13" fmla="*/ T12 w 4645"/>
                <a:gd name="T14" fmla="+- 0 922 273"/>
                <a:gd name="T15" fmla="*/ 922 h 4345"/>
                <a:gd name="T16" fmla="+- 0 3817 1415"/>
                <a:gd name="T17" fmla="*/ T16 w 4645"/>
                <a:gd name="T18" fmla="+- 0 504 273"/>
                <a:gd name="T19" fmla="*/ 504 h 4345"/>
                <a:gd name="T20" fmla="+- 0 3683 1415"/>
                <a:gd name="T21" fmla="*/ T20 w 4645"/>
                <a:gd name="T22" fmla="+- 0 327 273"/>
                <a:gd name="T23" fmla="*/ 327 h 4345"/>
                <a:gd name="T24" fmla="+- 0 3378 1415"/>
                <a:gd name="T25" fmla="*/ T24 w 4645"/>
                <a:gd name="T26" fmla="+- 0 623 273"/>
                <a:gd name="T27" fmla="*/ 623 h 4345"/>
                <a:gd name="T28" fmla="+- 0 3166 1415"/>
                <a:gd name="T29" fmla="*/ T28 w 4645"/>
                <a:gd name="T30" fmla="+- 0 975 273"/>
                <a:gd name="T31" fmla="*/ 975 h 4345"/>
                <a:gd name="T32" fmla="+- 0 2905 1415"/>
                <a:gd name="T33" fmla="*/ T32 w 4645"/>
                <a:gd name="T34" fmla="+- 0 1331 273"/>
                <a:gd name="T35" fmla="*/ 1331 h 4345"/>
                <a:gd name="T36" fmla="+- 0 2571 1415"/>
                <a:gd name="T37" fmla="*/ T36 w 4645"/>
                <a:gd name="T38" fmla="+- 0 1526 273"/>
                <a:gd name="T39" fmla="*/ 1526 h 4345"/>
                <a:gd name="T40" fmla="+- 0 2521 1415"/>
                <a:gd name="T41" fmla="*/ T40 w 4645"/>
                <a:gd name="T42" fmla="+- 0 1220 273"/>
                <a:gd name="T43" fmla="*/ 1220 h 4345"/>
                <a:gd name="T44" fmla="+- 0 2404 1415"/>
                <a:gd name="T45" fmla="*/ T44 w 4645"/>
                <a:gd name="T46" fmla="+- 0 861 273"/>
                <a:gd name="T47" fmla="*/ 861 h 4345"/>
                <a:gd name="T48" fmla="+- 0 2086 1415"/>
                <a:gd name="T49" fmla="*/ T48 w 4645"/>
                <a:gd name="T50" fmla="+- 0 607 273"/>
                <a:gd name="T51" fmla="*/ 607 h 4345"/>
                <a:gd name="T52" fmla="+- 0 1847 1415"/>
                <a:gd name="T53" fmla="*/ T52 w 4645"/>
                <a:gd name="T54" fmla="+- 0 649 273"/>
                <a:gd name="T55" fmla="*/ 649 h 4345"/>
                <a:gd name="T56" fmla="+- 0 1574 1415"/>
                <a:gd name="T57" fmla="*/ T56 w 4645"/>
                <a:gd name="T58" fmla="+- 0 657 273"/>
                <a:gd name="T59" fmla="*/ 657 h 4345"/>
                <a:gd name="T60" fmla="+- 0 1415 1415"/>
                <a:gd name="T61" fmla="*/ T60 w 4645"/>
                <a:gd name="T62" fmla="+- 0 906 273"/>
                <a:gd name="T63" fmla="*/ 906 h 4345"/>
                <a:gd name="T64" fmla="+- 0 1644 1415"/>
                <a:gd name="T65" fmla="*/ T64 w 4645"/>
                <a:gd name="T66" fmla="+- 0 1061 273"/>
                <a:gd name="T67" fmla="*/ 1061 h 4345"/>
                <a:gd name="T68" fmla="+- 0 1746 1415"/>
                <a:gd name="T69" fmla="*/ T68 w 4645"/>
                <a:gd name="T70" fmla="+- 0 1307 273"/>
                <a:gd name="T71" fmla="*/ 1307 h 4345"/>
                <a:gd name="T72" fmla="+- 0 1718 1415"/>
                <a:gd name="T73" fmla="*/ T72 w 4645"/>
                <a:gd name="T74" fmla="+- 0 1629 273"/>
                <a:gd name="T75" fmla="*/ 1629 h 4345"/>
                <a:gd name="T76" fmla="+- 0 1825 1415"/>
                <a:gd name="T77" fmla="*/ T76 w 4645"/>
                <a:gd name="T78" fmla="+- 0 2028 273"/>
                <a:gd name="T79" fmla="*/ 2028 h 4345"/>
                <a:gd name="T80" fmla="+- 0 2187 1415"/>
                <a:gd name="T81" fmla="*/ T80 w 4645"/>
                <a:gd name="T82" fmla="+- 0 2401 273"/>
                <a:gd name="T83" fmla="*/ 2401 h 4345"/>
                <a:gd name="T84" fmla="+- 0 2515 1415"/>
                <a:gd name="T85" fmla="*/ T84 w 4645"/>
                <a:gd name="T86" fmla="+- 0 2507 273"/>
                <a:gd name="T87" fmla="*/ 2507 h 4345"/>
                <a:gd name="T88" fmla="+- 0 2775 1415"/>
                <a:gd name="T89" fmla="*/ T88 w 4645"/>
                <a:gd name="T90" fmla="+- 0 2405 273"/>
                <a:gd name="T91" fmla="*/ 2405 h 4345"/>
                <a:gd name="T92" fmla="+- 0 3101 1415"/>
                <a:gd name="T93" fmla="*/ T92 w 4645"/>
                <a:gd name="T94" fmla="+- 0 2639 273"/>
                <a:gd name="T95" fmla="*/ 2639 h 4345"/>
                <a:gd name="T96" fmla="+- 0 3302 1415"/>
                <a:gd name="T97" fmla="*/ T96 w 4645"/>
                <a:gd name="T98" fmla="+- 0 3088 273"/>
                <a:gd name="T99" fmla="*/ 3088 h 4345"/>
                <a:gd name="T100" fmla="+- 0 3401 1415"/>
                <a:gd name="T101" fmla="*/ T100 w 4645"/>
                <a:gd name="T102" fmla="+- 0 3436 273"/>
                <a:gd name="T103" fmla="*/ 3436 h 4345"/>
                <a:gd name="T104" fmla="+- 0 3560 1415"/>
                <a:gd name="T105" fmla="*/ T104 w 4645"/>
                <a:gd name="T106" fmla="+- 0 3842 273"/>
                <a:gd name="T107" fmla="*/ 3842 h 4345"/>
                <a:gd name="T108" fmla="+- 0 3609 1415"/>
                <a:gd name="T109" fmla="*/ T108 w 4645"/>
                <a:gd name="T110" fmla="+- 0 4251 273"/>
                <a:gd name="T111" fmla="*/ 4251 h 4345"/>
                <a:gd name="T112" fmla="+- 0 3441 1415"/>
                <a:gd name="T113" fmla="*/ T112 w 4645"/>
                <a:gd name="T114" fmla="+- 0 4449 273"/>
                <a:gd name="T115" fmla="*/ 4449 h 4345"/>
                <a:gd name="T116" fmla="+- 0 3591 1415"/>
                <a:gd name="T117" fmla="*/ T116 w 4645"/>
                <a:gd name="T118" fmla="+- 0 4571 273"/>
                <a:gd name="T119" fmla="*/ 4571 h 4345"/>
                <a:gd name="T120" fmla="+- 0 3821 1415"/>
                <a:gd name="T121" fmla="*/ T120 w 4645"/>
                <a:gd name="T122" fmla="+- 0 4452 273"/>
                <a:gd name="T123" fmla="*/ 4452 h 4345"/>
                <a:gd name="T124" fmla="+- 0 3759 1415"/>
                <a:gd name="T125" fmla="*/ T124 w 4645"/>
                <a:gd name="T126" fmla="+- 0 4171 273"/>
                <a:gd name="T127" fmla="*/ 4171 h 4345"/>
                <a:gd name="T128" fmla="+- 0 3680 1415"/>
                <a:gd name="T129" fmla="*/ T128 w 4645"/>
                <a:gd name="T130" fmla="+- 0 3674 273"/>
                <a:gd name="T131" fmla="*/ 3674 h 4345"/>
                <a:gd name="T132" fmla="+- 0 3635 1415"/>
                <a:gd name="T133" fmla="*/ T132 w 4645"/>
                <a:gd name="T134" fmla="+- 0 3290 273"/>
                <a:gd name="T135" fmla="*/ 3290 h 4345"/>
                <a:gd name="T136" fmla="+- 0 3569 1415"/>
                <a:gd name="T137" fmla="*/ T136 w 4645"/>
                <a:gd name="T138" fmla="+- 0 2862 273"/>
                <a:gd name="T139" fmla="*/ 2862 h 4345"/>
                <a:gd name="T140" fmla="+- 0 3729 1415"/>
                <a:gd name="T141" fmla="*/ T140 w 4645"/>
                <a:gd name="T142" fmla="+- 0 2738 273"/>
                <a:gd name="T143" fmla="*/ 2738 h 4345"/>
                <a:gd name="T144" fmla="+- 0 4247 1415"/>
                <a:gd name="T145" fmla="*/ T144 w 4645"/>
                <a:gd name="T146" fmla="+- 0 2783 273"/>
                <a:gd name="T147" fmla="*/ 2783 h 4345"/>
                <a:gd name="T148" fmla="+- 0 4719 1415"/>
                <a:gd name="T149" fmla="*/ T148 w 4645"/>
                <a:gd name="T150" fmla="+- 0 2720 273"/>
                <a:gd name="T151" fmla="*/ 2720 h 4345"/>
                <a:gd name="T152" fmla="+- 0 5073 1415"/>
                <a:gd name="T153" fmla="*/ T152 w 4645"/>
                <a:gd name="T154" fmla="+- 0 2586 273"/>
                <a:gd name="T155" fmla="*/ 2586 h 4345"/>
                <a:gd name="T156" fmla="+- 0 5239 1415"/>
                <a:gd name="T157" fmla="*/ T156 w 4645"/>
                <a:gd name="T158" fmla="+- 0 2620 273"/>
                <a:gd name="T159" fmla="*/ 2620 h 4345"/>
                <a:gd name="T160" fmla="+- 0 5397 1415"/>
                <a:gd name="T161" fmla="*/ T160 w 4645"/>
                <a:gd name="T162" fmla="+- 0 3071 273"/>
                <a:gd name="T163" fmla="*/ 3071 h 4345"/>
                <a:gd name="T164" fmla="+- 0 5433 1415"/>
                <a:gd name="T165" fmla="*/ T164 w 4645"/>
                <a:gd name="T166" fmla="+- 0 3459 273"/>
                <a:gd name="T167" fmla="*/ 3459 h 4345"/>
                <a:gd name="T168" fmla="+- 0 5391 1415"/>
                <a:gd name="T169" fmla="*/ T168 w 4645"/>
                <a:gd name="T170" fmla="+- 0 3886 273"/>
                <a:gd name="T171" fmla="*/ 3886 h 4345"/>
                <a:gd name="T172" fmla="+- 0 5224 1415"/>
                <a:gd name="T173" fmla="*/ T172 w 4645"/>
                <a:gd name="T174" fmla="+- 0 4303 273"/>
                <a:gd name="T175" fmla="*/ 4303 h 4345"/>
                <a:gd name="T176" fmla="+- 0 4984 1415"/>
                <a:gd name="T177" fmla="*/ T176 w 4645"/>
                <a:gd name="T178" fmla="+- 0 4483 273"/>
                <a:gd name="T179" fmla="*/ 4483 h 4345"/>
                <a:gd name="T180" fmla="+- 0 5093 1415"/>
                <a:gd name="T181" fmla="*/ T180 w 4645"/>
                <a:gd name="T182" fmla="+- 0 4617 273"/>
                <a:gd name="T183" fmla="*/ 4617 h 4345"/>
                <a:gd name="T184" fmla="+- 0 5380 1415"/>
                <a:gd name="T185" fmla="*/ T184 w 4645"/>
                <a:gd name="T186" fmla="+- 0 4350 273"/>
                <a:gd name="T187" fmla="*/ 4350 h 4345"/>
                <a:gd name="T188" fmla="+- 0 5657 1415"/>
                <a:gd name="T189" fmla="*/ T188 w 4645"/>
                <a:gd name="T190" fmla="+- 0 3823 273"/>
                <a:gd name="T191" fmla="*/ 3823 h 4345"/>
                <a:gd name="T192" fmla="+- 0 5750 1415"/>
                <a:gd name="T193" fmla="*/ T192 w 4645"/>
                <a:gd name="T194" fmla="+- 0 3439 273"/>
                <a:gd name="T195" fmla="*/ 3439 h 4345"/>
                <a:gd name="T196" fmla="+- 0 5741 1415"/>
                <a:gd name="T197" fmla="*/ T196 w 4645"/>
                <a:gd name="T198" fmla="+- 0 3078 273"/>
                <a:gd name="T199" fmla="*/ 3078 h 4345"/>
                <a:gd name="T200" fmla="+- 0 5855 1415"/>
                <a:gd name="T201" fmla="*/ T200 w 4645"/>
                <a:gd name="T202" fmla="+- 0 2644 273"/>
                <a:gd name="T203" fmla="*/ 2644 h 4345"/>
                <a:gd name="T204" fmla="+- 0 6020 1415"/>
                <a:gd name="T205" fmla="*/ T204 w 4645"/>
                <a:gd name="T206" fmla="+- 0 2294 273"/>
                <a:gd name="T207" fmla="*/ 2294 h 4345"/>
                <a:gd name="T208" fmla="+- 0 6038 1415"/>
                <a:gd name="T209" fmla="*/ T208 w 4645"/>
                <a:gd name="T210" fmla="+- 0 1940 273"/>
                <a:gd name="T211" fmla="*/ 1940 h 4345"/>
                <a:gd name="T212" fmla="+- 0 5731 1415"/>
                <a:gd name="T213" fmla="*/ T212 w 4645"/>
                <a:gd name="T214" fmla="+- 0 1563 273"/>
                <a:gd name="T215" fmla="*/ 1563 h 4345"/>
                <a:gd name="T216" fmla="+- 0 5592 1415"/>
                <a:gd name="T217" fmla="*/ T216 w 4645"/>
                <a:gd name="T218" fmla="+- 0 1380 273"/>
                <a:gd name="T219" fmla="*/ 1380 h 4345"/>
                <a:gd name="T220" fmla="+- 0 5468 1415"/>
                <a:gd name="T221" fmla="*/ T220 w 4645"/>
                <a:gd name="T222" fmla="+- 0 1008 273"/>
                <a:gd name="T223" fmla="*/ 1008 h 4345"/>
                <a:gd name="T224" fmla="+- 0 5168 1415"/>
                <a:gd name="T225" fmla="*/ T224 w 4645"/>
                <a:gd name="T226" fmla="+- 0 607 273"/>
                <a:gd name="T227" fmla="*/ 607 h 4345"/>
                <a:gd name="T228" fmla="+- 0 4855 1415"/>
                <a:gd name="T229" fmla="*/ T228 w 4645"/>
                <a:gd name="T230" fmla="+- 0 318 273"/>
                <a:gd name="T231" fmla="*/ 318 h 434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</a:cxnLst>
              <a:rect l="0" t="0" r="r" b="b"/>
              <a:pathLst>
                <a:path w="4645" h="4345">
                  <a:moveTo>
                    <a:pt x="3326" y="0"/>
                  </a:moveTo>
                  <a:lnTo>
                    <a:pt x="3212" y="34"/>
                  </a:lnTo>
                  <a:lnTo>
                    <a:pt x="3163" y="79"/>
                  </a:lnTo>
                  <a:lnTo>
                    <a:pt x="3126" y="138"/>
                  </a:lnTo>
                  <a:lnTo>
                    <a:pt x="3099" y="209"/>
                  </a:lnTo>
                  <a:lnTo>
                    <a:pt x="3078" y="287"/>
                  </a:lnTo>
                  <a:lnTo>
                    <a:pt x="3060" y="372"/>
                  </a:lnTo>
                  <a:lnTo>
                    <a:pt x="3021" y="566"/>
                  </a:lnTo>
                  <a:lnTo>
                    <a:pt x="3001" y="667"/>
                  </a:lnTo>
                  <a:lnTo>
                    <a:pt x="2982" y="758"/>
                  </a:lnTo>
                  <a:lnTo>
                    <a:pt x="2963" y="833"/>
                  </a:lnTo>
                  <a:lnTo>
                    <a:pt x="2940" y="884"/>
                  </a:lnTo>
                  <a:lnTo>
                    <a:pt x="2914" y="907"/>
                  </a:lnTo>
                  <a:lnTo>
                    <a:pt x="2858" y="905"/>
                  </a:lnTo>
                  <a:lnTo>
                    <a:pt x="2788" y="890"/>
                  </a:lnTo>
                  <a:lnTo>
                    <a:pt x="2718" y="874"/>
                  </a:lnTo>
                  <a:lnTo>
                    <a:pt x="2666" y="869"/>
                  </a:lnTo>
                  <a:lnTo>
                    <a:pt x="2601" y="803"/>
                  </a:lnTo>
                  <a:lnTo>
                    <a:pt x="2559" y="732"/>
                  </a:lnTo>
                  <a:lnTo>
                    <a:pt x="2515" y="649"/>
                  </a:lnTo>
                  <a:lnTo>
                    <a:pt x="2475" y="565"/>
                  </a:lnTo>
                  <a:lnTo>
                    <a:pt x="2441" y="488"/>
                  </a:lnTo>
                  <a:lnTo>
                    <a:pt x="2418" y="429"/>
                  </a:lnTo>
                  <a:lnTo>
                    <a:pt x="2403" y="305"/>
                  </a:lnTo>
                  <a:lnTo>
                    <a:pt x="2402" y="231"/>
                  </a:lnTo>
                  <a:lnTo>
                    <a:pt x="2398" y="159"/>
                  </a:lnTo>
                  <a:lnTo>
                    <a:pt x="2386" y="99"/>
                  </a:lnTo>
                  <a:lnTo>
                    <a:pt x="2360" y="57"/>
                  </a:lnTo>
                  <a:lnTo>
                    <a:pt x="2316" y="41"/>
                  </a:lnTo>
                  <a:lnTo>
                    <a:pt x="2268" y="54"/>
                  </a:lnTo>
                  <a:lnTo>
                    <a:pt x="2212" y="89"/>
                  </a:lnTo>
                  <a:lnTo>
                    <a:pt x="2149" y="141"/>
                  </a:lnTo>
                  <a:lnTo>
                    <a:pt x="2085" y="206"/>
                  </a:lnTo>
                  <a:lnTo>
                    <a:pt x="2022" y="277"/>
                  </a:lnTo>
                  <a:lnTo>
                    <a:pt x="1963" y="350"/>
                  </a:lnTo>
                  <a:lnTo>
                    <a:pt x="1912" y="421"/>
                  </a:lnTo>
                  <a:lnTo>
                    <a:pt x="1872" y="482"/>
                  </a:lnTo>
                  <a:lnTo>
                    <a:pt x="1824" y="575"/>
                  </a:lnTo>
                  <a:lnTo>
                    <a:pt x="1792" y="634"/>
                  </a:lnTo>
                  <a:lnTo>
                    <a:pt x="1751" y="702"/>
                  </a:lnTo>
                  <a:lnTo>
                    <a:pt x="1703" y="776"/>
                  </a:lnTo>
                  <a:lnTo>
                    <a:pt x="1651" y="853"/>
                  </a:lnTo>
                  <a:lnTo>
                    <a:pt x="1597" y="928"/>
                  </a:lnTo>
                  <a:lnTo>
                    <a:pt x="1543" y="997"/>
                  </a:lnTo>
                  <a:lnTo>
                    <a:pt x="1490" y="1058"/>
                  </a:lnTo>
                  <a:lnTo>
                    <a:pt x="1442" y="1105"/>
                  </a:lnTo>
                  <a:lnTo>
                    <a:pt x="1327" y="1179"/>
                  </a:lnTo>
                  <a:lnTo>
                    <a:pt x="1262" y="1218"/>
                  </a:lnTo>
                  <a:lnTo>
                    <a:pt x="1205" y="1246"/>
                  </a:lnTo>
                  <a:lnTo>
                    <a:pt x="1156" y="1253"/>
                  </a:lnTo>
                  <a:lnTo>
                    <a:pt x="1114" y="1231"/>
                  </a:lnTo>
                  <a:lnTo>
                    <a:pt x="1091" y="1181"/>
                  </a:lnTo>
                  <a:lnTo>
                    <a:pt x="1089" y="1111"/>
                  </a:lnTo>
                  <a:lnTo>
                    <a:pt x="1098" y="1030"/>
                  </a:lnTo>
                  <a:lnTo>
                    <a:pt x="1106" y="947"/>
                  </a:lnTo>
                  <a:lnTo>
                    <a:pt x="1101" y="869"/>
                  </a:lnTo>
                  <a:lnTo>
                    <a:pt x="1082" y="795"/>
                  </a:lnTo>
                  <a:lnTo>
                    <a:pt x="1056" y="721"/>
                  </a:lnTo>
                  <a:lnTo>
                    <a:pt x="1025" y="651"/>
                  </a:lnTo>
                  <a:lnTo>
                    <a:pt x="989" y="588"/>
                  </a:lnTo>
                  <a:lnTo>
                    <a:pt x="949" y="537"/>
                  </a:lnTo>
                  <a:lnTo>
                    <a:pt x="850" y="459"/>
                  </a:lnTo>
                  <a:lnTo>
                    <a:pt x="789" y="416"/>
                  </a:lnTo>
                  <a:lnTo>
                    <a:pt x="732" y="372"/>
                  </a:lnTo>
                  <a:lnTo>
                    <a:pt x="671" y="334"/>
                  </a:lnTo>
                  <a:lnTo>
                    <a:pt x="601" y="308"/>
                  </a:lnTo>
                  <a:lnTo>
                    <a:pt x="533" y="298"/>
                  </a:lnTo>
                  <a:lnTo>
                    <a:pt x="478" y="309"/>
                  </a:lnTo>
                  <a:lnTo>
                    <a:pt x="448" y="340"/>
                  </a:lnTo>
                  <a:lnTo>
                    <a:pt x="432" y="376"/>
                  </a:lnTo>
                  <a:lnTo>
                    <a:pt x="413" y="407"/>
                  </a:lnTo>
                  <a:lnTo>
                    <a:pt x="375" y="422"/>
                  </a:lnTo>
                  <a:lnTo>
                    <a:pt x="313" y="413"/>
                  </a:lnTo>
                  <a:lnTo>
                    <a:pt x="237" y="391"/>
                  </a:lnTo>
                  <a:lnTo>
                    <a:pt x="159" y="384"/>
                  </a:lnTo>
                  <a:lnTo>
                    <a:pt x="89" y="417"/>
                  </a:lnTo>
                  <a:lnTo>
                    <a:pt x="40" y="480"/>
                  </a:lnTo>
                  <a:lnTo>
                    <a:pt x="11" y="539"/>
                  </a:lnTo>
                  <a:lnTo>
                    <a:pt x="0" y="592"/>
                  </a:lnTo>
                  <a:lnTo>
                    <a:pt x="0" y="633"/>
                  </a:lnTo>
                  <a:lnTo>
                    <a:pt x="8" y="701"/>
                  </a:lnTo>
                  <a:lnTo>
                    <a:pt x="65" y="735"/>
                  </a:lnTo>
                  <a:lnTo>
                    <a:pt x="119" y="741"/>
                  </a:lnTo>
                  <a:lnTo>
                    <a:pt x="175" y="760"/>
                  </a:lnTo>
                  <a:lnTo>
                    <a:pt x="229" y="788"/>
                  </a:lnTo>
                  <a:lnTo>
                    <a:pt x="280" y="824"/>
                  </a:lnTo>
                  <a:lnTo>
                    <a:pt x="339" y="907"/>
                  </a:lnTo>
                  <a:lnTo>
                    <a:pt x="351" y="951"/>
                  </a:lnTo>
                  <a:lnTo>
                    <a:pt x="342" y="988"/>
                  </a:lnTo>
                  <a:lnTo>
                    <a:pt x="331" y="1034"/>
                  </a:lnTo>
                  <a:lnTo>
                    <a:pt x="321" y="1087"/>
                  </a:lnTo>
                  <a:lnTo>
                    <a:pt x="312" y="1146"/>
                  </a:lnTo>
                  <a:lnTo>
                    <a:pt x="305" y="1212"/>
                  </a:lnTo>
                  <a:lnTo>
                    <a:pt x="302" y="1282"/>
                  </a:lnTo>
                  <a:lnTo>
                    <a:pt x="303" y="1356"/>
                  </a:lnTo>
                  <a:lnTo>
                    <a:pt x="309" y="1433"/>
                  </a:lnTo>
                  <a:lnTo>
                    <a:pt x="322" y="1512"/>
                  </a:lnTo>
                  <a:lnTo>
                    <a:pt x="342" y="1593"/>
                  </a:lnTo>
                  <a:lnTo>
                    <a:pt x="371" y="1674"/>
                  </a:lnTo>
                  <a:lnTo>
                    <a:pt x="410" y="1755"/>
                  </a:lnTo>
                  <a:lnTo>
                    <a:pt x="460" y="1834"/>
                  </a:lnTo>
                  <a:lnTo>
                    <a:pt x="522" y="1912"/>
                  </a:lnTo>
                  <a:lnTo>
                    <a:pt x="608" y="2000"/>
                  </a:lnTo>
                  <a:lnTo>
                    <a:pt x="692" y="2072"/>
                  </a:lnTo>
                  <a:lnTo>
                    <a:pt x="772" y="2128"/>
                  </a:lnTo>
                  <a:lnTo>
                    <a:pt x="848" y="2171"/>
                  </a:lnTo>
                  <a:lnTo>
                    <a:pt x="920" y="2201"/>
                  </a:lnTo>
                  <a:lnTo>
                    <a:pt x="987" y="2221"/>
                  </a:lnTo>
                  <a:lnTo>
                    <a:pt x="1047" y="2231"/>
                  </a:lnTo>
                  <a:lnTo>
                    <a:pt x="1100" y="2234"/>
                  </a:lnTo>
                  <a:lnTo>
                    <a:pt x="1145" y="2230"/>
                  </a:lnTo>
                  <a:lnTo>
                    <a:pt x="1182" y="2222"/>
                  </a:lnTo>
                  <a:lnTo>
                    <a:pt x="1209" y="2211"/>
                  </a:lnTo>
                  <a:lnTo>
                    <a:pt x="1313" y="2148"/>
                  </a:lnTo>
                  <a:lnTo>
                    <a:pt x="1360" y="2132"/>
                  </a:lnTo>
                  <a:lnTo>
                    <a:pt x="1476" y="2171"/>
                  </a:lnTo>
                  <a:lnTo>
                    <a:pt x="1546" y="2207"/>
                  </a:lnTo>
                  <a:lnTo>
                    <a:pt x="1611" y="2245"/>
                  </a:lnTo>
                  <a:lnTo>
                    <a:pt x="1660" y="2282"/>
                  </a:lnTo>
                  <a:lnTo>
                    <a:pt x="1686" y="2366"/>
                  </a:lnTo>
                  <a:lnTo>
                    <a:pt x="1690" y="2429"/>
                  </a:lnTo>
                  <a:lnTo>
                    <a:pt x="1705" y="2504"/>
                  </a:lnTo>
                  <a:lnTo>
                    <a:pt x="1744" y="2588"/>
                  </a:lnTo>
                  <a:lnTo>
                    <a:pt x="1840" y="2739"/>
                  </a:lnTo>
                  <a:lnTo>
                    <a:pt x="1887" y="2815"/>
                  </a:lnTo>
                  <a:lnTo>
                    <a:pt x="1927" y="2889"/>
                  </a:lnTo>
                  <a:lnTo>
                    <a:pt x="1957" y="2958"/>
                  </a:lnTo>
                  <a:lnTo>
                    <a:pt x="1972" y="3020"/>
                  </a:lnTo>
                  <a:lnTo>
                    <a:pt x="1979" y="3090"/>
                  </a:lnTo>
                  <a:lnTo>
                    <a:pt x="1986" y="3163"/>
                  </a:lnTo>
                  <a:lnTo>
                    <a:pt x="1999" y="3236"/>
                  </a:lnTo>
                  <a:lnTo>
                    <a:pt x="2023" y="3306"/>
                  </a:lnTo>
                  <a:lnTo>
                    <a:pt x="2095" y="3423"/>
                  </a:lnTo>
                  <a:lnTo>
                    <a:pt x="2122" y="3491"/>
                  </a:lnTo>
                  <a:lnTo>
                    <a:pt x="2145" y="3569"/>
                  </a:lnTo>
                  <a:lnTo>
                    <a:pt x="2162" y="3652"/>
                  </a:lnTo>
                  <a:lnTo>
                    <a:pt x="2175" y="3735"/>
                  </a:lnTo>
                  <a:lnTo>
                    <a:pt x="2184" y="3812"/>
                  </a:lnTo>
                  <a:lnTo>
                    <a:pt x="2189" y="3880"/>
                  </a:lnTo>
                  <a:lnTo>
                    <a:pt x="2194" y="3978"/>
                  </a:lnTo>
                  <a:lnTo>
                    <a:pt x="2195" y="4059"/>
                  </a:lnTo>
                  <a:lnTo>
                    <a:pt x="2178" y="4114"/>
                  </a:lnTo>
                  <a:lnTo>
                    <a:pt x="2132" y="4134"/>
                  </a:lnTo>
                  <a:lnTo>
                    <a:pt x="2078" y="4146"/>
                  </a:lnTo>
                  <a:lnTo>
                    <a:pt x="2026" y="4176"/>
                  </a:lnTo>
                  <a:lnTo>
                    <a:pt x="1992" y="4215"/>
                  </a:lnTo>
                  <a:lnTo>
                    <a:pt x="1989" y="4253"/>
                  </a:lnTo>
                  <a:lnTo>
                    <a:pt x="2030" y="4281"/>
                  </a:lnTo>
                  <a:lnTo>
                    <a:pt x="2097" y="4293"/>
                  </a:lnTo>
                  <a:lnTo>
                    <a:pt x="2176" y="4298"/>
                  </a:lnTo>
                  <a:lnTo>
                    <a:pt x="2256" y="4295"/>
                  </a:lnTo>
                  <a:lnTo>
                    <a:pt x="2328" y="4283"/>
                  </a:lnTo>
                  <a:lnTo>
                    <a:pt x="2381" y="4261"/>
                  </a:lnTo>
                  <a:lnTo>
                    <a:pt x="2405" y="4229"/>
                  </a:lnTo>
                  <a:lnTo>
                    <a:pt x="2406" y="4179"/>
                  </a:lnTo>
                  <a:lnTo>
                    <a:pt x="2396" y="4137"/>
                  </a:lnTo>
                  <a:lnTo>
                    <a:pt x="2380" y="4089"/>
                  </a:lnTo>
                  <a:lnTo>
                    <a:pt x="2367" y="4025"/>
                  </a:lnTo>
                  <a:lnTo>
                    <a:pt x="2358" y="3973"/>
                  </a:lnTo>
                  <a:lnTo>
                    <a:pt x="2344" y="3898"/>
                  </a:lnTo>
                  <a:lnTo>
                    <a:pt x="2308" y="3709"/>
                  </a:lnTo>
                  <a:lnTo>
                    <a:pt x="2291" y="3611"/>
                  </a:lnTo>
                  <a:lnTo>
                    <a:pt x="2276" y="3522"/>
                  </a:lnTo>
                  <a:lnTo>
                    <a:pt x="2267" y="3450"/>
                  </a:lnTo>
                  <a:lnTo>
                    <a:pt x="2265" y="3401"/>
                  </a:lnTo>
                  <a:lnTo>
                    <a:pt x="2271" y="3333"/>
                  </a:lnTo>
                  <a:lnTo>
                    <a:pt x="2275" y="3261"/>
                  </a:lnTo>
                  <a:lnTo>
                    <a:pt x="2269" y="3185"/>
                  </a:lnTo>
                  <a:lnTo>
                    <a:pt x="2247" y="3102"/>
                  </a:lnTo>
                  <a:lnTo>
                    <a:pt x="2220" y="3017"/>
                  </a:lnTo>
                  <a:lnTo>
                    <a:pt x="2206" y="2930"/>
                  </a:lnTo>
                  <a:lnTo>
                    <a:pt x="2197" y="2842"/>
                  </a:lnTo>
                  <a:lnTo>
                    <a:pt x="2189" y="2753"/>
                  </a:lnTo>
                  <a:lnTo>
                    <a:pt x="2174" y="2673"/>
                  </a:lnTo>
                  <a:lnTo>
                    <a:pt x="2154" y="2589"/>
                  </a:lnTo>
                  <a:lnTo>
                    <a:pt x="2140" y="2513"/>
                  </a:lnTo>
                  <a:lnTo>
                    <a:pt x="2141" y="2459"/>
                  </a:lnTo>
                  <a:lnTo>
                    <a:pt x="2169" y="2441"/>
                  </a:lnTo>
                  <a:lnTo>
                    <a:pt x="2205" y="2445"/>
                  </a:lnTo>
                  <a:lnTo>
                    <a:pt x="2314" y="2465"/>
                  </a:lnTo>
                  <a:lnTo>
                    <a:pt x="2388" y="2478"/>
                  </a:lnTo>
                  <a:lnTo>
                    <a:pt x="2477" y="2490"/>
                  </a:lnTo>
                  <a:lnTo>
                    <a:pt x="2580" y="2500"/>
                  </a:lnTo>
                  <a:lnTo>
                    <a:pt x="2698" y="2507"/>
                  </a:lnTo>
                  <a:lnTo>
                    <a:pt x="2832" y="2510"/>
                  </a:lnTo>
                  <a:lnTo>
                    <a:pt x="2933" y="2507"/>
                  </a:lnTo>
                  <a:lnTo>
                    <a:pt x="3032" y="2498"/>
                  </a:lnTo>
                  <a:lnTo>
                    <a:pt x="3127" y="2485"/>
                  </a:lnTo>
                  <a:lnTo>
                    <a:pt x="3218" y="2467"/>
                  </a:lnTo>
                  <a:lnTo>
                    <a:pt x="3304" y="2447"/>
                  </a:lnTo>
                  <a:lnTo>
                    <a:pt x="3384" y="2424"/>
                  </a:lnTo>
                  <a:lnTo>
                    <a:pt x="3457" y="2401"/>
                  </a:lnTo>
                  <a:lnTo>
                    <a:pt x="3521" y="2377"/>
                  </a:lnTo>
                  <a:lnTo>
                    <a:pt x="3577" y="2354"/>
                  </a:lnTo>
                  <a:lnTo>
                    <a:pt x="3658" y="2313"/>
                  </a:lnTo>
                  <a:lnTo>
                    <a:pt x="3719" y="2270"/>
                  </a:lnTo>
                  <a:lnTo>
                    <a:pt x="3752" y="2243"/>
                  </a:lnTo>
                  <a:lnTo>
                    <a:pt x="3773" y="2243"/>
                  </a:lnTo>
                  <a:lnTo>
                    <a:pt x="3798" y="2282"/>
                  </a:lnTo>
                  <a:lnTo>
                    <a:pt x="3824" y="2347"/>
                  </a:lnTo>
                  <a:lnTo>
                    <a:pt x="3850" y="2433"/>
                  </a:lnTo>
                  <a:lnTo>
                    <a:pt x="3878" y="2527"/>
                  </a:lnTo>
                  <a:lnTo>
                    <a:pt x="3909" y="2615"/>
                  </a:lnTo>
                  <a:lnTo>
                    <a:pt x="3975" y="2743"/>
                  </a:lnTo>
                  <a:lnTo>
                    <a:pt x="3982" y="2798"/>
                  </a:lnTo>
                  <a:lnTo>
                    <a:pt x="3978" y="2859"/>
                  </a:lnTo>
                  <a:lnTo>
                    <a:pt x="3976" y="2937"/>
                  </a:lnTo>
                  <a:lnTo>
                    <a:pt x="3985" y="3015"/>
                  </a:lnTo>
                  <a:lnTo>
                    <a:pt x="4001" y="3101"/>
                  </a:lnTo>
                  <a:lnTo>
                    <a:pt x="4018" y="3186"/>
                  </a:lnTo>
                  <a:lnTo>
                    <a:pt x="4031" y="3266"/>
                  </a:lnTo>
                  <a:lnTo>
                    <a:pt x="4034" y="3332"/>
                  </a:lnTo>
                  <a:lnTo>
                    <a:pt x="4016" y="3445"/>
                  </a:lnTo>
                  <a:lnTo>
                    <a:pt x="3998" y="3525"/>
                  </a:lnTo>
                  <a:lnTo>
                    <a:pt x="3976" y="3613"/>
                  </a:lnTo>
                  <a:lnTo>
                    <a:pt x="3949" y="3705"/>
                  </a:lnTo>
                  <a:lnTo>
                    <a:pt x="3920" y="3794"/>
                  </a:lnTo>
                  <a:lnTo>
                    <a:pt x="3888" y="3875"/>
                  </a:lnTo>
                  <a:lnTo>
                    <a:pt x="3855" y="3943"/>
                  </a:lnTo>
                  <a:lnTo>
                    <a:pt x="3809" y="4030"/>
                  </a:lnTo>
                  <a:lnTo>
                    <a:pt x="3772" y="4101"/>
                  </a:lnTo>
                  <a:lnTo>
                    <a:pt x="3736" y="4154"/>
                  </a:lnTo>
                  <a:lnTo>
                    <a:pt x="3695" y="4189"/>
                  </a:lnTo>
                  <a:lnTo>
                    <a:pt x="3640" y="4203"/>
                  </a:lnTo>
                  <a:lnTo>
                    <a:pt x="3569" y="4210"/>
                  </a:lnTo>
                  <a:lnTo>
                    <a:pt x="3519" y="4224"/>
                  </a:lnTo>
                  <a:lnTo>
                    <a:pt x="3495" y="4252"/>
                  </a:lnTo>
                  <a:lnTo>
                    <a:pt x="3499" y="4299"/>
                  </a:lnTo>
                  <a:lnTo>
                    <a:pt x="3563" y="4336"/>
                  </a:lnTo>
                  <a:lnTo>
                    <a:pt x="3678" y="4344"/>
                  </a:lnTo>
                  <a:lnTo>
                    <a:pt x="3788" y="4337"/>
                  </a:lnTo>
                  <a:lnTo>
                    <a:pt x="3874" y="4285"/>
                  </a:lnTo>
                  <a:lnTo>
                    <a:pt x="3918" y="4202"/>
                  </a:lnTo>
                  <a:lnTo>
                    <a:pt x="3944" y="4127"/>
                  </a:lnTo>
                  <a:lnTo>
                    <a:pt x="3965" y="4077"/>
                  </a:lnTo>
                  <a:lnTo>
                    <a:pt x="3999" y="4007"/>
                  </a:lnTo>
                  <a:lnTo>
                    <a:pt x="4043" y="3923"/>
                  </a:lnTo>
                  <a:lnTo>
                    <a:pt x="4092" y="3830"/>
                  </a:lnTo>
                  <a:lnTo>
                    <a:pt x="4195" y="3638"/>
                  </a:lnTo>
                  <a:lnTo>
                    <a:pt x="4242" y="3550"/>
                  </a:lnTo>
                  <a:lnTo>
                    <a:pt x="4281" y="3475"/>
                  </a:lnTo>
                  <a:lnTo>
                    <a:pt x="4308" y="3417"/>
                  </a:lnTo>
                  <a:lnTo>
                    <a:pt x="4330" y="3322"/>
                  </a:lnTo>
                  <a:lnTo>
                    <a:pt x="4336" y="3248"/>
                  </a:lnTo>
                  <a:lnTo>
                    <a:pt x="4335" y="3166"/>
                  </a:lnTo>
                  <a:lnTo>
                    <a:pt x="4320" y="3084"/>
                  </a:lnTo>
                  <a:lnTo>
                    <a:pt x="4313" y="3037"/>
                  </a:lnTo>
                  <a:lnTo>
                    <a:pt x="4312" y="2972"/>
                  </a:lnTo>
                  <a:lnTo>
                    <a:pt x="4316" y="2893"/>
                  </a:lnTo>
                  <a:lnTo>
                    <a:pt x="4326" y="2805"/>
                  </a:lnTo>
                  <a:lnTo>
                    <a:pt x="4340" y="2711"/>
                  </a:lnTo>
                  <a:lnTo>
                    <a:pt x="4360" y="2617"/>
                  </a:lnTo>
                  <a:lnTo>
                    <a:pt x="4383" y="2525"/>
                  </a:lnTo>
                  <a:lnTo>
                    <a:pt x="4410" y="2442"/>
                  </a:lnTo>
                  <a:lnTo>
                    <a:pt x="4440" y="2371"/>
                  </a:lnTo>
                  <a:lnTo>
                    <a:pt x="4493" y="2271"/>
                  </a:lnTo>
                  <a:lnTo>
                    <a:pt x="4522" y="2214"/>
                  </a:lnTo>
                  <a:lnTo>
                    <a:pt x="4552" y="2153"/>
                  </a:lnTo>
                  <a:lnTo>
                    <a:pt x="4580" y="2088"/>
                  </a:lnTo>
                  <a:lnTo>
                    <a:pt x="4605" y="2021"/>
                  </a:lnTo>
                  <a:lnTo>
                    <a:pt x="4626" y="1951"/>
                  </a:lnTo>
                  <a:lnTo>
                    <a:pt x="4639" y="1881"/>
                  </a:lnTo>
                  <a:lnTo>
                    <a:pt x="4644" y="1809"/>
                  </a:lnTo>
                  <a:lnTo>
                    <a:pt x="4640" y="1738"/>
                  </a:lnTo>
                  <a:lnTo>
                    <a:pt x="4623" y="1667"/>
                  </a:lnTo>
                  <a:lnTo>
                    <a:pt x="4593" y="1597"/>
                  </a:lnTo>
                  <a:lnTo>
                    <a:pt x="4549" y="1530"/>
                  </a:lnTo>
                  <a:lnTo>
                    <a:pt x="4458" y="1424"/>
                  </a:lnTo>
                  <a:lnTo>
                    <a:pt x="4380" y="1346"/>
                  </a:lnTo>
                  <a:lnTo>
                    <a:pt x="4316" y="1290"/>
                  </a:lnTo>
                  <a:lnTo>
                    <a:pt x="4265" y="1249"/>
                  </a:lnTo>
                  <a:lnTo>
                    <a:pt x="4227" y="1216"/>
                  </a:lnTo>
                  <a:lnTo>
                    <a:pt x="4201" y="1185"/>
                  </a:lnTo>
                  <a:lnTo>
                    <a:pt x="4186" y="1148"/>
                  </a:lnTo>
                  <a:lnTo>
                    <a:pt x="4177" y="1107"/>
                  </a:lnTo>
                  <a:lnTo>
                    <a:pt x="4163" y="1050"/>
                  </a:lnTo>
                  <a:lnTo>
                    <a:pt x="4144" y="981"/>
                  </a:lnTo>
                  <a:lnTo>
                    <a:pt x="4119" y="903"/>
                  </a:lnTo>
                  <a:lnTo>
                    <a:pt x="4089" y="820"/>
                  </a:lnTo>
                  <a:lnTo>
                    <a:pt x="4053" y="735"/>
                  </a:lnTo>
                  <a:lnTo>
                    <a:pt x="4012" y="654"/>
                  </a:lnTo>
                  <a:lnTo>
                    <a:pt x="3965" y="578"/>
                  </a:lnTo>
                  <a:lnTo>
                    <a:pt x="3913" y="513"/>
                  </a:lnTo>
                  <a:lnTo>
                    <a:pt x="3865" y="459"/>
                  </a:lnTo>
                  <a:lnTo>
                    <a:pt x="3753" y="334"/>
                  </a:lnTo>
                  <a:lnTo>
                    <a:pt x="3692" y="267"/>
                  </a:lnTo>
                  <a:lnTo>
                    <a:pt x="3629" y="203"/>
                  </a:lnTo>
                  <a:lnTo>
                    <a:pt x="3565" y="142"/>
                  </a:lnTo>
                  <a:lnTo>
                    <a:pt x="3502" y="88"/>
                  </a:lnTo>
                  <a:lnTo>
                    <a:pt x="3440" y="45"/>
                  </a:lnTo>
                  <a:lnTo>
                    <a:pt x="3381" y="14"/>
                  </a:lnTo>
                  <a:lnTo>
                    <a:pt x="3326" y="0"/>
                  </a:lnTo>
                  <a:close/>
                </a:path>
              </a:pathLst>
            </a:custGeom>
            <a:solidFill>
              <a:srgbClr val="D3974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5" name="AutoShape 12"/>
            <p:cNvSpPr>
              <a:spLocks/>
            </p:cNvSpPr>
            <p:nvPr/>
          </p:nvSpPr>
          <p:spPr bwMode="auto">
            <a:xfrm>
              <a:off x="1443" y="720"/>
              <a:ext cx="615" cy="163"/>
            </a:xfrm>
            <a:custGeom>
              <a:avLst/>
              <a:gdLst>
                <a:gd name="T0" fmla="+- 0 1666 1444"/>
                <a:gd name="T1" fmla="*/ T0 w 615"/>
                <a:gd name="T2" fmla="+- 0 759 720"/>
                <a:gd name="T3" fmla="*/ 759 h 163"/>
                <a:gd name="T4" fmla="+- 0 1654 1444"/>
                <a:gd name="T5" fmla="*/ T4 w 615"/>
                <a:gd name="T6" fmla="+- 0 742 720"/>
                <a:gd name="T7" fmla="*/ 742 h 163"/>
                <a:gd name="T8" fmla="+- 0 1616 1444"/>
                <a:gd name="T9" fmla="*/ T8 w 615"/>
                <a:gd name="T10" fmla="+- 0 728 720"/>
                <a:gd name="T11" fmla="*/ 728 h 163"/>
                <a:gd name="T12" fmla="+- 0 1573 1444"/>
                <a:gd name="T13" fmla="*/ T12 w 615"/>
                <a:gd name="T14" fmla="+- 0 720 720"/>
                <a:gd name="T15" fmla="*/ 720 h 163"/>
                <a:gd name="T16" fmla="+- 0 1544 1444"/>
                <a:gd name="T17" fmla="*/ T16 w 615"/>
                <a:gd name="T18" fmla="+- 0 721 720"/>
                <a:gd name="T19" fmla="*/ 721 h 163"/>
                <a:gd name="T20" fmla="+- 0 1525 1444"/>
                <a:gd name="T21" fmla="*/ T20 w 615"/>
                <a:gd name="T22" fmla="+- 0 729 720"/>
                <a:gd name="T23" fmla="*/ 729 h 163"/>
                <a:gd name="T24" fmla="+- 0 1511 1444"/>
                <a:gd name="T25" fmla="*/ T24 w 615"/>
                <a:gd name="T26" fmla="+- 0 744 720"/>
                <a:gd name="T27" fmla="*/ 744 h 163"/>
                <a:gd name="T28" fmla="+- 0 1492 1444"/>
                <a:gd name="T29" fmla="*/ T28 w 615"/>
                <a:gd name="T30" fmla="+- 0 770 720"/>
                <a:gd name="T31" fmla="*/ 770 h 163"/>
                <a:gd name="T32" fmla="+- 0 1470 1444"/>
                <a:gd name="T33" fmla="*/ T32 w 615"/>
                <a:gd name="T34" fmla="+- 0 804 720"/>
                <a:gd name="T35" fmla="*/ 804 h 163"/>
                <a:gd name="T36" fmla="+- 0 1451 1444"/>
                <a:gd name="T37" fmla="*/ T36 w 615"/>
                <a:gd name="T38" fmla="+- 0 841 720"/>
                <a:gd name="T39" fmla="*/ 841 h 163"/>
                <a:gd name="T40" fmla="+- 0 1444 1444"/>
                <a:gd name="T41" fmla="*/ T40 w 615"/>
                <a:gd name="T42" fmla="+- 0 875 720"/>
                <a:gd name="T43" fmla="*/ 875 h 163"/>
                <a:gd name="T44" fmla="+- 0 1448 1444"/>
                <a:gd name="T45" fmla="*/ T44 w 615"/>
                <a:gd name="T46" fmla="+- 0 882 720"/>
                <a:gd name="T47" fmla="*/ 882 h 163"/>
                <a:gd name="T48" fmla="+- 0 1459 1444"/>
                <a:gd name="T49" fmla="*/ T48 w 615"/>
                <a:gd name="T50" fmla="+- 0 863 720"/>
                <a:gd name="T51" fmla="*/ 863 h 163"/>
                <a:gd name="T52" fmla="+- 0 1476 1444"/>
                <a:gd name="T53" fmla="*/ T52 w 615"/>
                <a:gd name="T54" fmla="+- 0 832 720"/>
                <a:gd name="T55" fmla="*/ 832 h 163"/>
                <a:gd name="T56" fmla="+- 0 1498 1444"/>
                <a:gd name="T57" fmla="*/ T56 w 615"/>
                <a:gd name="T58" fmla="+- 0 804 720"/>
                <a:gd name="T59" fmla="*/ 804 h 163"/>
                <a:gd name="T60" fmla="+- 0 1521 1444"/>
                <a:gd name="T61" fmla="*/ T60 w 615"/>
                <a:gd name="T62" fmla="+- 0 789 720"/>
                <a:gd name="T63" fmla="*/ 789 h 163"/>
                <a:gd name="T64" fmla="+- 0 1545 1444"/>
                <a:gd name="T65" fmla="*/ T64 w 615"/>
                <a:gd name="T66" fmla="+- 0 785 720"/>
                <a:gd name="T67" fmla="*/ 785 h 163"/>
                <a:gd name="T68" fmla="+- 0 1575 1444"/>
                <a:gd name="T69" fmla="*/ T68 w 615"/>
                <a:gd name="T70" fmla="+- 0 784 720"/>
                <a:gd name="T71" fmla="*/ 784 h 163"/>
                <a:gd name="T72" fmla="+- 0 1616 1444"/>
                <a:gd name="T73" fmla="*/ T72 w 615"/>
                <a:gd name="T74" fmla="+- 0 782 720"/>
                <a:gd name="T75" fmla="*/ 782 h 163"/>
                <a:gd name="T76" fmla="+- 0 1653 1444"/>
                <a:gd name="T77" fmla="*/ T76 w 615"/>
                <a:gd name="T78" fmla="+- 0 773 720"/>
                <a:gd name="T79" fmla="*/ 773 h 163"/>
                <a:gd name="T80" fmla="+- 0 1666 1444"/>
                <a:gd name="T81" fmla="*/ T80 w 615"/>
                <a:gd name="T82" fmla="+- 0 759 720"/>
                <a:gd name="T83" fmla="*/ 759 h 163"/>
                <a:gd name="T84" fmla="+- 0 2058 1444"/>
                <a:gd name="T85" fmla="*/ T84 w 615"/>
                <a:gd name="T86" fmla="+- 0 792 720"/>
                <a:gd name="T87" fmla="*/ 792 h 163"/>
                <a:gd name="T88" fmla="+- 0 2052 1444"/>
                <a:gd name="T89" fmla="*/ T88 w 615"/>
                <a:gd name="T90" fmla="+- 0 786 720"/>
                <a:gd name="T91" fmla="*/ 786 h 163"/>
                <a:gd name="T92" fmla="+- 0 2040 1444"/>
                <a:gd name="T93" fmla="*/ T92 w 615"/>
                <a:gd name="T94" fmla="+- 0 783 720"/>
                <a:gd name="T95" fmla="*/ 783 h 163"/>
                <a:gd name="T96" fmla="+- 0 2023 1444"/>
                <a:gd name="T97" fmla="*/ T96 w 615"/>
                <a:gd name="T98" fmla="+- 0 774 720"/>
                <a:gd name="T99" fmla="*/ 774 h 163"/>
                <a:gd name="T100" fmla="+- 0 2000 1444"/>
                <a:gd name="T101" fmla="*/ T100 w 615"/>
                <a:gd name="T102" fmla="+- 0 761 720"/>
                <a:gd name="T103" fmla="*/ 761 h 163"/>
                <a:gd name="T104" fmla="+- 0 1972 1444"/>
                <a:gd name="T105" fmla="*/ T104 w 615"/>
                <a:gd name="T106" fmla="+- 0 744 720"/>
                <a:gd name="T107" fmla="*/ 744 h 163"/>
                <a:gd name="T108" fmla="+- 0 1946 1444"/>
                <a:gd name="T109" fmla="*/ T108 w 615"/>
                <a:gd name="T110" fmla="+- 0 733 720"/>
                <a:gd name="T111" fmla="*/ 733 h 163"/>
                <a:gd name="T112" fmla="+- 0 1929 1444"/>
                <a:gd name="T113" fmla="*/ T112 w 615"/>
                <a:gd name="T114" fmla="+- 0 734 720"/>
                <a:gd name="T115" fmla="*/ 734 h 163"/>
                <a:gd name="T116" fmla="+- 0 1918 1444"/>
                <a:gd name="T117" fmla="*/ T116 w 615"/>
                <a:gd name="T118" fmla="+- 0 747 720"/>
                <a:gd name="T119" fmla="*/ 747 h 163"/>
                <a:gd name="T120" fmla="+- 0 1911 1444"/>
                <a:gd name="T121" fmla="*/ T120 w 615"/>
                <a:gd name="T122" fmla="+- 0 769 720"/>
                <a:gd name="T123" fmla="*/ 769 h 163"/>
                <a:gd name="T124" fmla="+- 0 1916 1444"/>
                <a:gd name="T125" fmla="*/ T124 w 615"/>
                <a:gd name="T126" fmla="+- 0 776 720"/>
                <a:gd name="T127" fmla="*/ 776 h 163"/>
                <a:gd name="T128" fmla="+- 0 1930 1444"/>
                <a:gd name="T129" fmla="*/ T128 w 615"/>
                <a:gd name="T130" fmla="+- 0 793 720"/>
                <a:gd name="T131" fmla="*/ 793 h 163"/>
                <a:gd name="T132" fmla="+- 0 1957 1444"/>
                <a:gd name="T133" fmla="*/ T132 w 615"/>
                <a:gd name="T134" fmla="+- 0 811 720"/>
                <a:gd name="T135" fmla="*/ 811 h 163"/>
                <a:gd name="T136" fmla="+- 0 1998 1444"/>
                <a:gd name="T137" fmla="*/ T136 w 615"/>
                <a:gd name="T138" fmla="+- 0 821 720"/>
                <a:gd name="T139" fmla="*/ 821 h 163"/>
                <a:gd name="T140" fmla="+- 0 2035 1444"/>
                <a:gd name="T141" fmla="*/ T140 w 615"/>
                <a:gd name="T142" fmla="+- 0 816 720"/>
                <a:gd name="T143" fmla="*/ 816 h 163"/>
                <a:gd name="T144" fmla="+- 0 2053 1444"/>
                <a:gd name="T145" fmla="*/ T144 w 615"/>
                <a:gd name="T146" fmla="+- 0 804 720"/>
                <a:gd name="T147" fmla="*/ 804 h 163"/>
                <a:gd name="T148" fmla="+- 0 2058 1444"/>
                <a:gd name="T149" fmla="*/ T148 w 615"/>
                <a:gd name="T150" fmla="+- 0 792 720"/>
                <a:gd name="T151" fmla="*/ 792 h 16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</a:cxnLst>
              <a:rect l="0" t="0" r="r" b="b"/>
              <a:pathLst>
                <a:path w="615" h="163">
                  <a:moveTo>
                    <a:pt x="222" y="39"/>
                  </a:moveTo>
                  <a:lnTo>
                    <a:pt x="210" y="22"/>
                  </a:lnTo>
                  <a:lnTo>
                    <a:pt x="172" y="8"/>
                  </a:lnTo>
                  <a:lnTo>
                    <a:pt x="129" y="0"/>
                  </a:lnTo>
                  <a:lnTo>
                    <a:pt x="100" y="1"/>
                  </a:lnTo>
                  <a:lnTo>
                    <a:pt x="81" y="9"/>
                  </a:lnTo>
                  <a:lnTo>
                    <a:pt x="67" y="24"/>
                  </a:lnTo>
                  <a:lnTo>
                    <a:pt x="48" y="50"/>
                  </a:lnTo>
                  <a:lnTo>
                    <a:pt x="26" y="84"/>
                  </a:lnTo>
                  <a:lnTo>
                    <a:pt x="7" y="121"/>
                  </a:lnTo>
                  <a:lnTo>
                    <a:pt x="0" y="155"/>
                  </a:lnTo>
                  <a:lnTo>
                    <a:pt x="4" y="162"/>
                  </a:lnTo>
                  <a:lnTo>
                    <a:pt x="15" y="143"/>
                  </a:lnTo>
                  <a:lnTo>
                    <a:pt x="32" y="112"/>
                  </a:lnTo>
                  <a:lnTo>
                    <a:pt x="54" y="84"/>
                  </a:lnTo>
                  <a:lnTo>
                    <a:pt x="77" y="69"/>
                  </a:lnTo>
                  <a:lnTo>
                    <a:pt x="101" y="65"/>
                  </a:lnTo>
                  <a:lnTo>
                    <a:pt x="131" y="64"/>
                  </a:lnTo>
                  <a:lnTo>
                    <a:pt x="172" y="62"/>
                  </a:lnTo>
                  <a:lnTo>
                    <a:pt x="209" y="53"/>
                  </a:lnTo>
                  <a:lnTo>
                    <a:pt x="222" y="39"/>
                  </a:lnTo>
                  <a:close/>
                  <a:moveTo>
                    <a:pt x="614" y="72"/>
                  </a:moveTo>
                  <a:lnTo>
                    <a:pt x="608" y="66"/>
                  </a:lnTo>
                  <a:lnTo>
                    <a:pt x="596" y="63"/>
                  </a:lnTo>
                  <a:lnTo>
                    <a:pt x="579" y="54"/>
                  </a:lnTo>
                  <a:lnTo>
                    <a:pt x="556" y="41"/>
                  </a:lnTo>
                  <a:lnTo>
                    <a:pt x="528" y="24"/>
                  </a:lnTo>
                  <a:lnTo>
                    <a:pt x="502" y="13"/>
                  </a:lnTo>
                  <a:lnTo>
                    <a:pt x="485" y="14"/>
                  </a:lnTo>
                  <a:lnTo>
                    <a:pt x="474" y="27"/>
                  </a:lnTo>
                  <a:lnTo>
                    <a:pt x="467" y="49"/>
                  </a:lnTo>
                  <a:lnTo>
                    <a:pt x="472" y="56"/>
                  </a:lnTo>
                  <a:lnTo>
                    <a:pt x="486" y="73"/>
                  </a:lnTo>
                  <a:lnTo>
                    <a:pt x="513" y="91"/>
                  </a:lnTo>
                  <a:lnTo>
                    <a:pt x="554" y="101"/>
                  </a:lnTo>
                  <a:lnTo>
                    <a:pt x="591" y="96"/>
                  </a:lnTo>
                  <a:lnTo>
                    <a:pt x="609" y="84"/>
                  </a:lnTo>
                  <a:lnTo>
                    <a:pt x="614" y="72"/>
                  </a:lnTo>
                  <a:close/>
                </a:path>
              </a:pathLst>
            </a:custGeom>
            <a:solidFill>
              <a:srgbClr val="2D2D2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3085" name="Picture 13"/>
            <p:cNvPicPr>
              <a:picLocks noChangeAspect="1" noChangeArrowheads="1"/>
            </p:cNvPicPr>
            <p:nvPr/>
          </p:nvPicPr>
          <p:blipFill>
            <a:blip r:embed="rId5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84" y="646"/>
              <a:ext cx="251" cy="14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6" name="Freeform 14"/>
            <p:cNvSpPr>
              <a:spLocks/>
            </p:cNvSpPr>
            <p:nvPr/>
          </p:nvSpPr>
          <p:spPr bwMode="auto">
            <a:xfrm>
              <a:off x="1447" y="909"/>
              <a:ext cx="265" cy="106"/>
            </a:xfrm>
            <a:custGeom>
              <a:avLst/>
              <a:gdLst>
                <a:gd name="T0" fmla="+- 0 1712 1447"/>
                <a:gd name="T1" fmla="*/ T0 w 265"/>
                <a:gd name="T2" fmla="+- 0 938 910"/>
                <a:gd name="T3" fmla="*/ 938 h 106"/>
                <a:gd name="T4" fmla="+- 0 1709 1447"/>
                <a:gd name="T5" fmla="*/ T4 w 265"/>
                <a:gd name="T6" fmla="+- 0 924 910"/>
                <a:gd name="T7" fmla="*/ 924 h 106"/>
                <a:gd name="T8" fmla="+- 0 1699 1447"/>
                <a:gd name="T9" fmla="*/ T8 w 265"/>
                <a:gd name="T10" fmla="+- 0 916 910"/>
                <a:gd name="T11" fmla="*/ 916 h 106"/>
                <a:gd name="T12" fmla="+- 0 1688 1447"/>
                <a:gd name="T13" fmla="*/ T12 w 265"/>
                <a:gd name="T14" fmla="+- 0 910 910"/>
                <a:gd name="T15" fmla="*/ 910 h 106"/>
                <a:gd name="T16" fmla="+- 0 1674 1447"/>
                <a:gd name="T17" fmla="*/ T16 w 265"/>
                <a:gd name="T18" fmla="+- 0 911 910"/>
                <a:gd name="T19" fmla="*/ 911 h 106"/>
                <a:gd name="T20" fmla="+- 0 1668 1447"/>
                <a:gd name="T21" fmla="*/ T20 w 265"/>
                <a:gd name="T22" fmla="+- 0 921 910"/>
                <a:gd name="T23" fmla="*/ 921 h 106"/>
                <a:gd name="T24" fmla="+- 0 1655 1447"/>
                <a:gd name="T25" fmla="*/ T24 w 265"/>
                <a:gd name="T26" fmla="+- 0 930 910"/>
                <a:gd name="T27" fmla="*/ 930 h 106"/>
                <a:gd name="T28" fmla="+- 0 1635 1447"/>
                <a:gd name="T29" fmla="*/ T28 w 265"/>
                <a:gd name="T30" fmla="+- 0 933 910"/>
                <a:gd name="T31" fmla="*/ 933 h 106"/>
                <a:gd name="T32" fmla="+- 0 1612 1447"/>
                <a:gd name="T33" fmla="*/ T32 w 265"/>
                <a:gd name="T34" fmla="+- 0 933 910"/>
                <a:gd name="T35" fmla="*/ 933 h 106"/>
                <a:gd name="T36" fmla="+- 0 1565 1447"/>
                <a:gd name="T37" fmla="*/ T36 w 265"/>
                <a:gd name="T38" fmla="+- 0 928 910"/>
                <a:gd name="T39" fmla="*/ 928 h 106"/>
                <a:gd name="T40" fmla="+- 0 1554 1447"/>
                <a:gd name="T41" fmla="*/ T40 w 265"/>
                <a:gd name="T42" fmla="+- 0 928 910"/>
                <a:gd name="T43" fmla="*/ 928 h 106"/>
                <a:gd name="T44" fmla="+- 0 1536 1447"/>
                <a:gd name="T45" fmla="*/ T44 w 265"/>
                <a:gd name="T46" fmla="+- 0 930 910"/>
                <a:gd name="T47" fmla="*/ 930 h 106"/>
                <a:gd name="T48" fmla="+- 0 1521 1447"/>
                <a:gd name="T49" fmla="*/ T48 w 265"/>
                <a:gd name="T50" fmla="+- 0 935 910"/>
                <a:gd name="T51" fmla="*/ 935 h 106"/>
                <a:gd name="T52" fmla="+- 0 1509 1447"/>
                <a:gd name="T53" fmla="*/ T52 w 265"/>
                <a:gd name="T54" fmla="+- 0 942 910"/>
                <a:gd name="T55" fmla="*/ 942 h 106"/>
                <a:gd name="T56" fmla="+- 0 1493 1447"/>
                <a:gd name="T57" fmla="*/ T56 w 265"/>
                <a:gd name="T58" fmla="+- 0 955 910"/>
                <a:gd name="T59" fmla="*/ 955 h 106"/>
                <a:gd name="T60" fmla="+- 0 1485 1447"/>
                <a:gd name="T61" fmla="*/ T60 w 265"/>
                <a:gd name="T62" fmla="+- 0 960 910"/>
                <a:gd name="T63" fmla="*/ 960 h 106"/>
                <a:gd name="T64" fmla="+- 0 1476 1447"/>
                <a:gd name="T65" fmla="*/ T64 w 265"/>
                <a:gd name="T66" fmla="+- 0 966 910"/>
                <a:gd name="T67" fmla="*/ 966 h 106"/>
                <a:gd name="T68" fmla="+- 0 1464 1447"/>
                <a:gd name="T69" fmla="*/ T68 w 265"/>
                <a:gd name="T70" fmla="+- 0 971 910"/>
                <a:gd name="T71" fmla="*/ 971 h 106"/>
                <a:gd name="T72" fmla="+- 0 1453 1447"/>
                <a:gd name="T73" fmla="*/ T72 w 265"/>
                <a:gd name="T74" fmla="+- 0 975 910"/>
                <a:gd name="T75" fmla="*/ 975 h 106"/>
                <a:gd name="T76" fmla="+- 0 1447 1447"/>
                <a:gd name="T77" fmla="*/ T76 w 265"/>
                <a:gd name="T78" fmla="+- 0 988 910"/>
                <a:gd name="T79" fmla="*/ 988 h 106"/>
                <a:gd name="T80" fmla="+- 0 1451 1447"/>
                <a:gd name="T81" fmla="*/ T80 w 265"/>
                <a:gd name="T82" fmla="+- 0 1001 910"/>
                <a:gd name="T83" fmla="*/ 1001 h 106"/>
                <a:gd name="T84" fmla="+- 0 1455 1447"/>
                <a:gd name="T85" fmla="*/ T84 w 265"/>
                <a:gd name="T86" fmla="+- 0 1009 910"/>
                <a:gd name="T87" fmla="*/ 1009 h 106"/>
                <a:gd name="T88" fmla="+- 0 1464 1447"/>
                <a:gd name="T89" fmla="*/ T88 w 265"/>
                <a:gd name="T90" fmla="+- 0 1015 910"/>
                <a:gd name="T91" fmla="*/ 1015 h 106"/>
                <a:gd name="T92" fmla="+- 0 1473 1447"/>
                <a:gd name="T93" fmla="*/ T92 w 265"/>
                <a:gd name="T94" fmla="+- 0 1015 910"/>
                <a:gd name="T95" fmla="*/ 1015 h 106"/>
                <a:gd name="T96" fmla="+- 0 1476 1447"/>
                <a:gd name="T97" fmla="*/ T96 w 265"/>
                <a:gd name="T98" fmla="+- 0 1015 910"/>
                <a:gd name="T99" fmla="*/ 1015 h 106"/>
                <a:gd name="T100" fmla="+- 0 1539 1447"/>
                <a:gd name="T101" fmla="*/ T100 w 265"/>
                <a:gd name="T102" fmla="+- 0 977 910"/>
                <a:gd name="T103" fmla="*/ 977 h 106"/>
                <a:gd name="T104" fmla="+- 0 1541 1447"/>
                <a:gd name="T105" fmla="*/ T104 w 265"/>
                <a:gd name="T106" fmla="+- 0 974 910"/>
                <a:gd name="T107" fmla="*/ 974 h 106"/>
                <a:gd name="T108" fmla="+- 0 1574 1447"/>
                <a:gd name="T109" fmla="*/ T108 w 265"/>
                <a:gd name="T110" fmla="+- 0 974 910"/>
                <a:gd name="T111" fmla="*/ 974 h 106"/>
                <a:gd name="T112" fmla="+- 0 1617 1447"/>
                <a:gd name="T113" fmla="*/ T112 w 265"/>
                <a:gd name="T114" fmla="+- 0 979 910"/>
                <a:gd name="T115" fmla="*/ 979 h 106"/>
                <a:gd name="T116" fmla="+- 0 1650 1447"/>
                <a:gd name="T117" fmla="*/ T116 w 265"/>
                <a:gd name="T118" fmla="+- 0 978 910"/>
                <a:gd name="T119" fmla="*/ 978 h 106"/>
                <a:gd name="T120" fmla="+- 0 1680 1447"/>
                <a:gd name="T121" fmla="*/ T120 w 265"/>
                <a:gd name="T122" fmla="+- 0 969 910"/>
                <a:gd name="T123" fmla="*/ 969 h 106"/>
                <a:gd name="T124" fmla="+- 0 1704 1447"/>
                <a:gd name="T125" fmla="*/ T124 w 265"/>
                <a:gd name="T126" fmla="+- 0 948 910"/>
                <a:gd name="T127" fmla="*/ 948 h 106"/>
                <a:gd name="T128" fmla="+- 0 1712 1447"/>
                <a:gd name="T129" fmla="*/ T128 w 265"/>
                <a:gd name="T130" fmla="+- 0 938 910"/>
                <a:gd name="T131" fmla="*/ 938 h 10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</a:cxnLst>
              <a:rect l="0" t="0" r="r" b="b"/>
              <a:pathLst>
                <a:path w="265" h="106">
                  <a:moveTo>
                    <a:pt x="265" y="28"/>
                  </a:moveTo>
                  <a:lnTo>
                    <a:pt x="262" y="14"/>
                  </a:lnTo>
                  <a:lnTo>
                    <a:pt x="252" y="6"/>
                  </a:lnTo>
                  <a:lnTo>
                    <a:pt x="241" y="0"/>
                  </a:lnTo>
                  <a:lnTo>
                    <a:pt x="227" y="1"/>
                  </a:lnTo>
                  <a:lnTo>
                    <a:pt x="221" y="11"/>
                  </a:lnTo>
                  <a:lnTo>
                    <a:pt x="208" y="20"/>
                  </a:lnTo>
                  <a:lnTo>
                    <a:pt x="188" y="23"/>
                  </a:lnTo>
                  <a:lnTo>
                    <a:pt x="165" y="23"/>
                  </a:lnTo>
                  <a:lnTo>
                    <a:pt x="118" y="18"/>
                  </a:lnTo>
                  <a:lnTo>
                    <a:pt x="107" y="18"/>
                  </a:lnTo>
                  <a:lnTo>
                    <a:pt x="89" y="20"/>
                  </a:lnTo>
                  <a:lnTo>
                    <a:pt x="74" y="25"/>
                  </a:lnTo>
                  <a:lnTo>
                    <a:pt x="62" y="32"/>
                  </a:lnTo>
                  <a:lnTo>
                    <a:pt x="46" y="45"/>
                  </a:lnTo>
                  <a:lnTo>
                    <a:pt x="38" y="50"/>
                  </a:lnTo>
                  <a:lnTo>
                    <a:pt x="29" y="56"/>
                  </a:lnTo>
                  <a:lnTo>
                    <a:pt x="17" y="61"/>
                  </a:lnTo>
                  <a:lnTo>
                    <a:pt x="6" y="65"/>
                  </a:lnTo>
                  <a:lnTo>
                    <a:pt x="0" y="78"/>
                  </a:lnTo>
                  <a:lnTo>
                    <a:pt x="4" y="91"/>
                  </a:lnTo>
                  <a:lnTo>
                    <a:pt x="8" y="99"/>
                  </a:lnTo>
                  <a:lnTo>
                    <a:pt x="17" y="105"/>
                  </a:lnTo>
                  <a:lnTo>
                    <a:pt x="26" y="105"/>
                  </a:lnTo>
                  <a:lnTo>
                    <a:pt x="29" y="105"/>
                  </a:lnTo>
                  <a:lnTo>
                    <a:pt x="92" y="67"/>
                  </a:lnTo>
                  <a:lnTo>
                    <a:pt x="94" y="64"/>
                  </a:lnTo>
                  <a:lnTo>
                    <a:pt x="127" y="64"/>
                  </a:lnTo>
                  <a:lnTo>
                    <a:pt x="170" y="69"/>
                  </a:lnTo>
                  <a:lnTo>
                    <a:pt x="203" y="68"/>
                  </a:lnTo>
                  <a:lnTo>
                    <a:pt x="233" y="59"/>
                  </a:lnTo>
                  <a:lnTo>
                    <a:pt x="257" y="38"/>
                  </a:lnTo>
                  <a:lnTo>
                    <a:pt x="265" y="28"/>
                  </a:lnTo>
                  <a:close/>
                </a:path>
              </a:pathLst>
            </a:custGeom>
            <a:solidFill>
              <a:srgbClr val="2D2D2D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0" name="AutoShape 15"/>
            <p:cNvSpPr>
              <a:spLocks/>
            </p:cNvSpPr>
            <p:nvPr/>
          </p:nvSpPr>
          <p:spPr bwMode="auto">
            <a:xfrm>
              <a:off x="3202" y="272"/>
              <a:ext cx="2145" cy="904"/>
            </a:xfrm>
            <a:custGeom>
              <a:avLst/>
              <a:gdLst>
                <a:gd name="T0" fmla="+- 0 4053 3203"/>
                <a:gd name="T1" fmla="*/ T0 w 2145"/>
                <a:gd name="T2" fmla="+- 0 1125 273"/>
                <a:gd name="T3" fmla="*/ 1125 h 904"/>
                <a:gd name="T4" fmla="+- 0 3974 3203"/>
                <a:gd name="T5" fmla="*/ T4 w 2145"/>
                <a:gd name="T6" fmla="+- 0 1005 273"/>
                <a:gd name="T7" fmla="*/ 1005 h 904"/>
                <a:gd name="T8" fmla="+- 0 3890 3203"/>
                <a:gd name="T9" fmla="*/ T8 w 2145"/>
                <a:gd name="T10" fmla="+- 0 838 273"/>
                <a:gd name="T11" fmla="*/ 838 h 904"/>
                <a:gd name="T12" fmla="+- 0 3833 3203"/>
                <a:gd name="T13" fmla="*/ T12 w 2145"/>
                <a:gd name="T14" fmla="+- 0 702 273"/>
                <a:gd name="T15" fmla="*/ 702 h 904"/>
                <a:gd name="T16" fmla="+- 0 3818 3203"/>
                <a:gd name="T17" fmla="*/ T16 w 2145"/>
                <a:gd name="T18" fmla="+- 0 578 273"/>
                <a:gd name="T19" fmla="*/ 578 h 904"/>
                <a:gd name="T20" fmla="+- 0 3813 3203"/>
                <a:gd name="T21" fmla="*/ T20 w 2145"/>
                <a:gd name="T22" fmla="+- 0 432 273"/>
                <a:gd name="T23" fmla="*/ 432 h 904"/>
                <a:gd name="T24" fmla="+- 0 3775 3203"/>
                <a:gd name="T25" fmla="*/ T24 w 2145"/>
                <a:gd name="T26" fmla="+- 0 330 273"/>
                <a:gd name="T27" fmla="*/ 330 h 904"/>
                <a:gd name="T28" fmla="+- 0 3683 3203"/>
                <a:gd name="T29" fmla="*/ T28 w 2145"/>
                <a:gd name="T30" fmla="+- 0 327 273"/>
                <a:gd name="T31" fmla="*/ 327 h 904"/>
                <a:gd name="T32" fmla="+- 0 3564 3203"/>
                <a:gd name="T33" fmla="*/ T32 w 2145"/>
                <a:gd name="T34" fmla="+- 0 414 273"/>
                <a:gd name="T35" fmla="*/ 414 h 904"/>
                <a:gd name="T36" fmla="+- 0 3437 3203"/>
                <a:gd name="T37" fmla="*/ T36 w 2145"/>
                <a:gd name="T38" fmla="+- 0 550 273"/>
                <a:gd name="T39" fmla="*/ 550 h 904"/>
                <a:gd name="T40" fmla="+- 0 3327 3203"/>
                <a:gd name="T41" fmla="*/ T40 w 2145"/>
                <a:gd name="T42" fmla="+- 0 694 273"/>
                <a:gd name="T43" fmla="*/ 694 h 904"/>
                <a:gd name="T44" fmla="+- 0 3261 3203"/>
                <a:gd name="T45" fmla="*/ T44 w 2145"/>
                <a:gd name="T46" fmla="+- 0 804 273"/>
                <a:gd name="T47" fmla="*/ 804 h 904"/>
                <a:gd name="T48" fmla="+- 0 3238 3203"/>
                <a:gd name="T49" fmla="*/ T48 w 2145"/>
                <a:gd name="T50" fmla="+- 0 852 273"/>
                <a:gd name="T51" fmla="*/ 852 h 904"/>
                <a:gd name="T52" fmla="+- 0 3203 3203"/>
                <a:gd name="T53" fmla="*/ T52 w 2145"/>
                <a:gd name="T54" fmla="+- 0 915 273"/>
                <a:gd name="T55" fmla="*/ 915 h 904"/>
                <a:gd name="T56" fmla="+- 0 3309 3203"/>
                <a:gd name="T57" fmla="*/ T56 w 2145"/>
                <a:gd name="T58" fmla="+- 0 869 273"/>
                <a:gd name="T59" fmla="*/ 869 h 904"/>
                <a:gd name="T60" fmla="+- 0 3390 3203"/>
                <a:gd name="T61" fmla="*/ T60 w 2145"/>
                <a:gd name="T62" fmla="+- 0 790 273"/>
                <a:gd name="T63" fmla="*/ 790 h 904"/>
                <a:gd name="T64" fmla="+- 0 3477 3203"/>
                <a:gd name="T65" fmla="*/ T64 w 2145"/>
                <a:gd name="T66" fmla="+- 0 644 273"/>
                <a:gd name="T67" fmla="*/ 644 h 904"/>
                <a:gd name="T68" fmla="+- 0 3588 3203"/>
                <a:gd name="T69" fmla="*/ T68 w 2145"/>
                <a:gd name="T70" fmla="+- 0 487 273"/>
                <a:gd name="T71" fmla="*/ 487 h 904"/>
                <a:gd name="T72" fmla="+- 0 3670 3203"/>
                <a:gd name="T73" fmla="*/ T72 w 2145"/>
                <a:gd name="T74" fmla="+- 0 432 273"/>
                <a:gd name="T75" fmla="*/ 432 h 904"/>
                <a:gd name="T76" fmla="+- 0 3737 3203"/>
                <a:gd name="T77" fmla="*/ T76 w 2145"/>
                <a:gd name="T78" fmla="+- 0 432 273"/>
                <a:gd name="T79" fmla="*/ 432 h 904"/>
                <a:gd name="T80" fmla="+- 0 3757 3203"/>
                <a:gd name="T81" fmla="*/ T80 w 2145"/>
                <a:gd name="T82" fmla="+- 0 521 273"/>
                <a:gd name="T83" fmla="*/ 521 h 904"/>
                <a:gd name="T84" fmla="+- 0 3749 3203"/>
                <a:gd name="T85" fmla="*/ T84 w 2145"/>
                <a:gd name="T86" fmla="+- 0 677 273"/>
                <a:gd name="T87" fmla="*/ 677 h 904"/>
                <a:gd name="T88" fmla="+- 0 3770 3203"/>
                <a:gd name="T89" fmla="*/ T88 w 2145"/>
                <a:gd name="T90" fmla="+- 0 783 273"/>
                <a:gd name="T91" fmla="*/ 783 h 904"/>
                <a:gd name="T92" fmla="+- 0 3851 3203"/>
                <a:gd name="T93" fmla="*/ T92 w 2145"/>
                <a:gd name="T94" fmla="+- 0 1019 273"/>
                <a:gd name="T95" fmla="*/ 1019 h 904"/>
                <a:gd name="T96" fmla="+- 0 3915 3203"/>
                <a:gd name="T97" fmla="*/ T96 w 2145"/>
                <a:gd name="T98" fmla="+- 0 1148 273"/>
                <a:gd name="T99" fmla="*/ 1148 h 904"/>
                <a:gd name="T100" fmla="+- 0 4041 3203"/>
                <a:gd name="T101" fmla="*/ T100 w 2145"/>
                <a:gd name="T102" fmla="+- 0 1172 273"/>
                <a:gd name="T103" fmla="*/ 1172 h 904"/>
                <a:gd name="T104" fmla="+- 0 5348 3203"/>
                <a:gd name="T105" fmla="*/ T104 w 2145"/>
                <a:gd name="T106" fmla="+- 0 808 273"/>
                <a:gd name="T107" fmla="*/ 808 h 904"/>
                <a:gd name="T108" fmla="+- 0 5328 3203"/>
                <a:gd name="T109" fmla="*/ T108 w 2145"/>
                <a:gd name="T110" fmla="+- 0 786 273"/>
                <a:gd name="T111" fmla="*/ 786 h 904"/>
                <a:gd name="T112" fmla="+- 0 5168 3203"/>
                <a:gd name="T113" fmla="*/ T112 w 2145"/>
                <a:gd name="T114" fmla="+- 0 607 273"/>
                <a:gd name="T115" fmla="*/ 607 h 904"/>
                <a:gd name="T116" fmla="+- 0 5044 3203"/>
                <a:gd name="T117" fmla="*/ T116 w 2145"/>
                <a:gd name="T118" fmla="+- 0 476 273"/>
                <a:gd name="T119" fmla="*/ 476 h 904"/>
                <a:gd name="T120" fmla="+- 0 4917 3203"/>
                <a:gd name="T121" fmla="*/ T120 w 2145"/>
                <a:gd name="T122" fmla="+- 0 361 273"/>
                <a:gd name="T123" fmla="*/ 361 h 904"/>
                <a:gd name="T124" fmla="+- 0 4796 3203"/>
                <a:gd name="T125" fmla="*/ T124 w 2145"/>
                <a:gd name="T126" fmla="+- 0 287 273"/>
                <a:gd name="T127" fmla="*/ 287 h 904"/>
                <a:gd name="T128" fmla="+- 0 4692 3203"/>
                <a:gd name="T129" fmla="*/ T128 w 2145"/>
                <a:gd name="T130" fmla="+- 0 276 273"/>
                <a:gd name="T131" fmla="*/ 276 h 904"/>
                <a:gd name="T132" fmla="+- 0 4581 3203"/>
                <a:gd name="T133" fmla="*/ T132 w 2145"/>
                <a:gd name="T134" fmla="+- 0 348 273"/>
                <a:gd name="T135" fmla="*/ 348 h 904"/>
                <a:gd name="T136" fmla="+- 0 4518 3203"/>
                <a:gd name="T137" fmla="*/ T136 w 2145"/>
                <a:gd name="T138" fmla="+- 0 468 273"/>
                <a:gd name="T139" fmla="*/ 468 h 904"/>
                <a:gd name="T140" fmla="+- 0 4479 3203"/>
                <a:gd name="T141" fmla="*/ T140 w 2145"/>
                <a:gd name="T142" fmla="+- 0 622 273"/>
                <a:gd name="T143" fmla="*/ 622 h 904"/>
                <a:gd name="T144" fmla="+- 0 4479 3203"/>
                <a:gd name="T145" fmla="*/ T144 w 2145"/>
                <a:gd name="T146" fmla="+- 0 647 273"/>
                <a:gd name="T147" fmla="*/ 647 h 904"/>
                <a:gd name="T148" fmla="+- 0 4476 3203"/>
                <a:gd name="T149" fmla="*/ T148 w 2145"/>
                <a:gd name="T150" fmla="+- 0 670 273"/>
                <a:gd name="T151" fmla="*/ 670 h 904"/>
                <a:gd name="T152" fmla="+- 0 4461 3203"/>
                <a:gd name="T153" fmla="*/ T152 w 2145"/>
                <a:gd name="T154" fmla="+- 0 715 273"/>
                <a:gd name="T155" fmla="*/ 715 h 904"/>
                <a:gd name="T156" fmla="+- 0 4422 3203"/>
                <a:gd name="T157" fmla="*/ T156 w 2145"/>
                <a:gd name="T158" fmla="+- 0 915 273"/>
                <a:gd name="T159" fmla="*/ 915 h 904"/>
                <a:gd name="T160" fmla="+- 0 4389 3203"/>
                <a:gd name="T161" fmla="*/ T160 w 2145"/>
                <a:gd name="T162" fmla="+- 0 1069 273"/>
                <a:gd name="T163" fmla="*/ 1069 h 904"/>
                <a:gd name="T164" fmla="+- 0 4350 3203"/>
                <a:gd name="T165" fmla="*/ T164 w 2145"/>
                <a:gd name="T166" fmla="+- 0 1165 273"/>
                <a:gd name="T167" fmla="*/ 1165 h 904"/>
                <a:gd name="T168" fmla="+- 0 4356 3203"/>
                <a:gd name="T169" fmla="*/ T168 w 2145"/>
                <a:gd name="T170" fmla="+- 0 1173 273"/>
                <a:gd name="T171" fmla="*/ 1173 h 904"/>
                <a:gd name="T172" fmla="+- 0 4399 3203"/>
                <a:gd name="T173" fmla="*/ T172 w 2145"/>
                <a:gd name="T174" fmla="+- 0 1159 273"/>
                <a:gd name="T175" fmla="*/ 1159 h 904"/>
                <a:gd name="T176" fmla="+- 0 4456 3203"/>
                <a:gd name="T177" fmla="*/ T176 w 2145"/>
                <a:gd name="T178" fmla="+- 0 1032 273"/>
                <a:gd name="T179" fmla="*/ 1032 h 904"/>
                <a:gd name="T180" fmla="+- 0 4476 3203"/>
                <a:gd name="T181" fmla="*/ T180 w 2145"/>
                <a:gd name="T182" fmla="+- 0 890 273"/>
                <a:gd name="T183" fmla="*/ 890 h 904"/>
                <a:gd name="T184" fmla="+- 0 4502 3203"/>
                <a:gd name="T185" fmla="*/ T184 w 2145"/>
                <a:gd name="T186" fmla="+- 0 766 273"/>
                <a:gd name="T187" fmla="*/ 766 h 904"/>
                <a:gd name="T188" fmla="+- 0 4537 3203"/>
                <a:gd name="T189" fmla="*/ T188 w 2145"/>
                <a:gd name="T190" fmla="+- 0 670 273"/>
                <a:gd name="T191" fmla="*/ 670 h 904"/>
                <a:gd name="T192" fmla="+- 0 4562 3203"/>
                <a:gd name="T193" fmla="*/ T192 w 2145"/>
                <a:gd name="T194" fmla="+- 0 503 273"/>
                <a:gd name="T195" fmla="*/ 503 h 904"/>
                <a:gd name="T196" fmla="+- 0 4637 3203"/>
                <a:gd name="T197" fmla="*/ T196 w 2145"/>
                <a:gd name="T198" fmla="+- 0 453 273"/>
                <a:gd name="T199" fmla="*/ 453 h 904"/>
                <a:gd name="T200" fmla="+- 0 4721 3203"/>
                <a:gd name="T201" fmla="*/ T200 w 2145"/>
                <a:gd name="T202" fmla="+- 0 444 273"/>
                <a:gd name="T203" fmla="*/ 444 h 904"/>
                <a:gd name="T204" fmla="+- 0 4799 3203"/>
                <a:gd name="T205" fmla="*/ T204 w 2145"/>
                <a:gd name="T206" fmla="+- 0 508 273"/>
                <a:gd name="T207" fmla="*/ 508 h 904"/>
                <a:gd name="T208" fmla="+- 0 4864 3203"/>
                <a:gd name="T209" fmla="*/ T208 w 2145"/>
                <a:gd name="T210" fmla="+- 0 562 273"/>
                <a:gd name="T211" fmla="*/ 562 h 904"/>
                <a:gd name="T212" fmla="+- 0 4956 3203"/>
                <a:gd name="T213" fmla="*/ T212 w 2145"/>
                <a:gd name="T214" fmla="+- 0 579 273"/>
                <a:gd name="T215" fmla="*/ 579 h 904"/>
                <a:gd name="T216" fmla="+- 0 5054 3203"/>
                <a:gd name="T217" fmla="*/ T216 w 2145"/>
                <a:gd name="T218" fmla="+- 0 615 273"/>
                <a:gd name="T219" fmla="*/ 615 h 904"/>
                <a:gd name="T220" fmla="+- 0 5114 3203"/>
                <a:gd name="T221" fmla="*/ T220 w 2145"/>
                <a:gd name="T222" fmla="+- 0 660 273"/>
                <a:gd name="T223" fmla="*/ 660 h 904"/>
                <a:gd name="T224" fmla="+- 0 5181 3203"/>
                <a:gd name="T225" fmla="*/ T224 w 2145"/>
                <a:gd name="T226" fmla="+- 0 686 273"/>
                <a:gd name="T227" fmla="*/ 686 h 904"/>
                <a:gd name="T228" fmla="+- 0 5241 3203"/>
                <a:gd name="T229" fmla="*/ T228 w 2145"/>
                <a:gd name="T230" fmla="+- 0 713 273"/>
                <a:gd name="T231" fmla="*/ 713 h 904"/>
                <a:gd name="T232" fmla="+- 0 5312 3203"/>
                <a:gd name="T233" fmla="*/ T232 w 2145"/>
                <a:gd name="T234" fmla="+- 0 780 273"/>
                <a:gd name="T235" fmla="*/ 780 h 90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</a:cxnLst>
              <a:rect l="0" t="0" r="r" b="b"/>
              <a:pathLst>
                <a:path w="2145" h="904">
                  <a:moveTo>
                    <a:pt x="878" y="869"/>
                  </a:moveTo>
                  <a:lnTo>
                    <a:pt x="850" y="852"/>
                  </a:lnTo>
                  <a:lnTo>
                    <a:pt x="813" y="803"/>
                  </a:lnTo>
                  <a:lnTo>
                    <a:pt x="771" y="732"/>
                  </a:lnTo>
                  <a:lnTo>
                    <a:pt x="727" y="650"/>
                  </a:lnTo>
                  <a:lnTo>
                    <a:pt x="687" y="565"/>
                  </a:lnTo>
                  <a:lnTo>
                    <a:pt x="653" y="488"/>
                  </a:lnTo>
                  <a:lnTo>
                    <a:pt x="630" y="429"/>
                  </a:lnTo>
                  <a:lnTo>
                    <a:pt x="619" y="373"/>
                  </a:lnTo>
                  <a:lnTo>
                    <a:pt x="615" y="305"/>
                  </a:lnTo>
                  <a:lnTo>
                    <a:pt x="614" y="231"/>
                  </a:lnTo>
                  <a:lnTo>
                    <a:pt x="610" y="159"/>
                  </a:lnTo>
                  <a:lnTo>
                    <a:pt x="598" y="99"/>
                  </a:lnTo>
                  <a:lnTo>
                    <a:pt x="572" y="57"/>
                  </a:lnTo>
                  <a:lnTo>
                    <a:pt x="528" y="41"/>
                  </a:lnTo>
                  <a:lnTo>
                    <a:pt x="480" y="54"/>
                  </a:lnTo>
                  <a:lnTo>
                    <a:pt x="424" y="89"/>
                  </a:lnTo>
                  <a:lnTo>
                    <a:pt x="361" y="141"/>
                  </a:lnTo>
                  <a:lnTo>
                    <a:pt x="297" y="206"/>
                  </a:lnTo>
                  <a:lnTo>
                    <a:pt x="234" y="277"/>
                  </a:lnTo>
                  <a:lnTo>
                    <a:pt x="175" y="350"/>
                  </a:lnTo>
                  <a:lnTo>
                    <a:pt x="124" y="421"/>
                  </a:lnTo>
                  <a:lnTo>
                    <a:pt x="84" y="482"/>
                  </a:lnTo>
                  <a:lnTo>
                    <a:pt x="58" y="531"/>
                  </a:lnTo>
                  <a:lnTo>
                    <a:pt x="48" y="552"/>
                  </a:lnTo>
                  <a:lnTo>
                    <a:pt x="35" y="579"/>
                  </a:lnTo>
                  <a:lnTo>
                    <a:pt x="19" y="608"/>
                  </a:lnTo>
                  <a:lnTo>
                    <a:pt x="0" y="642"/>
                  </a:lnTo>
                  <a:lnTo>
                    <a:pt x="53" y="624"/>
                  </a:lnTo>
                  <a:lnTo>
                    <a:pt x="106" y="596"/>
                  </a:lnTo>
                  <a:lnTo>
                    <a:pt x="153" y="559"/>
                  </a:lnTo>
                  <a:lnTo>
                    <a:pt x="187" y="517"/>
                  </a:lnTo>
                  <a:lnTo>
                    <a:pt x="223" y="454"/>
                  </a:lnTo>
                  <a:lnTo>
                    <a:pt x="274" y="371"/>
                  </a:lnTo>
                  <a:lnTo>
                    <a:pt x="331" y="285"/>
                  </a:lnTo>
                  <a:lnTo>
                    <a:pt x="385" y="214"/>
                  </a:lnTo>
                  <a:lnTo>
                    <a:pt x="426" y="176"/>
                  </a:lnTo>
                  <a:lnTo>
                    <a:pt x="467" y="159"/>
                  </a:lnTo>
                  <a:lnTo>
                    <a:pt x="504" y="151"/>
                  </a:lnTo>
                  <a:lnTo>
                    <a:pt x="534" y="159"/>
                  </a:lnTo>
                  <a:lnTo>
                    <a:pt x="551" y="189"/>
                  </a:lnTo>
                  <a:lnTo>
                    <a:pt x="554" y="248"/>
                  </a:lnTo>
                  <a:lnTo>
                    <a:pt x="550" y="326"/>
                  </a:lnTo>
                  <a:lnTo>
                    <a:pt x="546" y="404"/>
                  </a:lnTo>
                  <a:lnTo>
                    <a:pt x="551" y="461"/>
                  </a:lnTo>
                  <a:lnTo>
                    <a:pt x="567" y="510"/>
                  </a:lnTo>
                  <a:lnTo>
                    <a:pt x="622" y="667"/>
                  </a:lnTo>
                  <a:lnTo>
                    <a:pt x="648" y="746"/>
                  </a:lnTo>
                  <a:lnTo>
                    <a:pt x="667" y="807"/>
                  </a:lnTo>
                  <a:lnTo>
                    <a:pt x="712" y="875"/>
                  </a:lnTo>
                  <a:lnTo>
                    <a:pt x="776" y="903"/>
                  </a:lnTo>
                  <a:lnTo>
                    <a:pt x="838" y="899"/>
                  </a:lnTo>
                  <a:lnTo>
                    <a:pt x="878" y="869"/>
                  </a:lnTo>
                  <a:close/>
                  <a:moveTo>
                    <a:pt x="2145" y="535"/>
                  </a:moveTo>
                  <a:lnTo>
                    <a:pt x="2132" y="519"/>
                  </a:lnTo>
                  <a:lnTo>
                    <a:pt x="2125" y="513"/>
                  </a:lnTo>
                  <a:lnTo>
                    <a:pt x="2077" y="459"/>
                  </a:lnTo>
                  <a:lnTo>
                    <a:pt x="1965" y="334"/>
                  </a:lnTo>
                  <a:lnTo>
                    <a:pt x="1904" y="267"/>
                  </a:lnTo>
                  <a:lnTo>
                    <a:pt x="1841" y="203"/>
                  </a:lnTo>
                  <a:lnTo>
                    <a:pt x="1777" y="142"/>
                  </a:lnTo>
                  <a:lnTo>
                    <a:pt x="1714" y="88"/>
                  </a:lnTo>
                  <a:lnTo>
                    <a:pt x="1652" y="45"/>
                  </a:lnTo>
                  <a:lnTo>
                    <a:pt x="1593" y="14"/>
                  </a:lnTo>
                  <a:lnTo>
                    <a:pt x="1538" y="0"/>
                  </a:lnTo>
                  <a:lnTo>
                    <a:pt x="1489" y="3"/>
                  </a:lnTo>
                  <a:lnTo>
                    <a:pt x="1426" y="32"/>
                  </a:lnTo>
                  <a:lnTo>
                    <a:pt x="1378" y="75"/>
                  </a:lnTo>
                  <a:lnTo>
                    <a:pt x="1342" y="130"/>
                  </a:lnTo>
                  <a:lnTo>
                    <a:pt x="1315" y="195"/>
                  </a:lnTo>
                  <a:lnTo>
                    <a:pt x="1293" y="269"/>
                  </a:lnTo>
                  <a:lnTo>
                    <a:pt x="1276" y="349"/>
                  </a:lnTo>
                  <a:lnTo>
                    <a:pt x="1277" y="362"/>
                  </a:lnTo>
                  <a:lnTo>
                    <a:pt x="1276" y="374"/>
                  </a:lnTo>
                  <a:lnTo>
                    <a:pt x="1275" y="386"/>
                  </a:lnTo>
                  <a:lnTo>
                    <a:pt x="1273" y="397"/>
                  </a:lnTo>
                  <a:lnTo>
                    <a:pt x="1262" y="429"/>
                  </a:lnTo>
                  <a:lnTo>
                    <a:pt x="1258" y="442"/>
                  </a:lnTo>
                  <a:lnTo>
                    <a:pt x="1236" y="553"/>
                  </a:lnTo>
                  <a:lnTo>
                    <a:pt x="1219" y="642"/>
                  </a:lnTo>
                  <a:lnTo>
                    <a:pt x="1202" y="724"/>
                  </a:lnTo>
                  <a:lnTo>
                    <a:pt x="1186" y="796"/>
                  </a:lnTo>
                  <a:lnTo>
                    <a:pt x="1167" y="853"/>
                  </a:lnTo>
                  <a:lnTo>
                    <a:pt x="1147" y="892"/>
                  </a:lnTo>
                  <a:lnTo>
                    <a:pt x="1150" y="896"/>
                  </a:lnTo>
                  <a:lnTo>
                    <a:pt x="1153" y="900"/>
                  </a:lnTo>
                  <a:lnTo>
                    <a:pt x="1159" y="901"/>
                  </a:lnTo>
                  <a:lnTo>
                    <a:pt x="1196" y="886"/>
                  </a:lnTo>
                  <a:lnTo>
                    <a:pt x="1229" y="833"/>
                  </a:lnTo>
                  <a:lnTo>
                    <a:pt x="1253" y="759"/>
                  </a:lnTo>
                  <a:lnTo>
                    <a:pt x="1269" y="682"/>
                  </a:lnTo>
                  <a:lnTo>
                    <a:pt x="1273" y="617"/>
                  </a:lnTo>
                  <a:lnTo>
                    <a:pt x="1280" y="552"/>
                  </a:lnTo>
                  <a:lnTo>
                    <a:pt x="1299" y="493"/>
                  </a:lnTo>
                  <a:lnTo>
                    <a:pt x="1320" y="440"/>
                  </a:lnTo>
                  <a:lnTo>
                    <a:pt x="1334" y="397"/>
                  </a:lnTo>
                  <a:lnTo>
                    <a:pt x="1344" y="285"/>
                  </a:lnTo>
                  <a:lnTo>
                    <a:pt x="1359" y="230"/>
                  </a:lnTo>
                  <a:lnTo>
                    <a:pt x="1391" y="197"/>
                  </a:lnTo>
                  <a:lnTo>
                    <a:pt x="1434" y="180"/>
                  </a:lnTo>
                  <a:lnTo>
                    <a:pt x="1476" y="168"/>
                  </a:lnTo>
                  <a:lnTo>
                    <a:pt x="1518" y="171"/>
                  </a:lnTo>
                  <a:lnTo>
                    <a:pt x="1559" y="197"/>
                  </a:lnTo>
                  <a:lnTo>
                    <a:pt x="1596" y="235"/>
                  </a:lnTo>
                  <a:lnTo>
                    <a:pt x="1628" y="267"/>
                  </a:lnTo>
                  <a:lnTo>
                    <a:pt x="1661" y="289"/>
                  </a:lnTo>
                  <a:lnTo>
                    <a:pt x="1702" y="299"/>
                  </a:lnTo>
                  <a:lnTo>
                    <a:pt x="1753" y="306"/>
                  </a:lnTo>
                  <a:lnTo>
                    <a:pt x="1805" y="322"/>
                  </a:lnTo>
                  <a:lnTo>
                    <a:pt x="1851" y="342"/>
                  </a:lnTo>
                  <a:lnTo>
                    <a:pt x="1884" y="366"/>
                  </a:lnTo>
                  <a:lnTo>
                    <a:pt x="1911" y="387"/>
                  </a:lnTo>
                  <a:lnTo>
                    <a:pt x="1943" y="402"/>
                  </a:lnTo>
                  <a:lnTo>
                    <a:pt x="1978" y="413"/>
                  </a:lnTo>
                  <a:lnTo>
                    <a:pt x="2010" y="422"/>
                  </a:lnTo>
                  <a:lnTo>
                    <a:pt x="2038" y="440"/>
                  </a:lnTo>
                  <a:lnTo>
                    <a:pt x="2072" y="472"/>
                  </a:lnTo>
                  <a:lnTo>
                    <a:pt x="2109" y="507"/>
                  </a:lnTo>
                  <a:lnTo>
                    <a:pt x="2145" y="535"/>
                  </a:lnTo>
                  <a:close/>
                </a:path>
              </a:pathLst>
            </a:custGeom>
            <a:solidFill>
              <a:srgbClr val="AA6828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1" name="Freeform 16"/>
            <p:cNvSpPr>
              <a:spLocks/>
            </p:cNvSpPr>
            <p:nvPr/>
          </p:nvSpPr>
          <p:spPr bwMode="auto">
            <a:xfrm>
              <a:off x="1978" y="755"/>
              <a:ext cx="14" cy="14"/>
            </a:xfrm>
            <a:custGeom>
              <a:avLst/>
              <a:gdLst>
                <a:gd name="T0" fmla="+- 0 1989 1979"/>
                <a:gd name="T1" fmla="*/ T0 w 14"/>
                <a:gd name="T2" fmla="+- 0 755 755"/>
                <a:gd name="T3" fmla="*/ 755 h 14"/>
                <a:gd name="T4" fmla="+- 0 1982 1979"/>
                <a:gd name="T5" fmla="*/ T4 w 14"/>
                <a:gd name="T6" fmla="+- 0 755 755"/>
                <a:gd name="T7" fmla="*/ 755 h 14"/>
                <a:gd name="T8" fmla="+- 0 1979 1979"/>
                <a:gd name="T9" fmla="*/ T8 w 14"/>
                <a:gd name="T10" fmla="+- 0 758 755"/>
                <a:gd name="T11" fmla="*/ 758 h 14"/>
                <a:gd name="T12" fmla="+- 0 1979 1979"/>
                <a:gd name="T13" fmla="*/ T12 w 14"/>
                <a:gd name="T14" fmla="+- 0 766 755"/>
                <a:gd name="T15" fmla="*/ 766 h 14"/>
                <a:gd name="T16" fmla="+- 0 1982 1979"/>
                <a:gd name="T17" fmla="*/ T16 w 14"/>
                <a:gd name="T18" fmla="+- 0 769 755"/>
                <a:gd name="T19" fmla="*/ 769 h 14"/>
                <a:gd name="T20" fmla="+- 0 1985 1979"/>
                <a:gd name="T21" fmla="*/ T20 w 14"/>
                <a:gd name="T22" fmla="+- 0 769 755"/>
                <a:gd name="T23" fmla="*/ 769 h 14"/>
                <a:gd name="T24" fmla="+- 0 1989 1979"/>
                <a:gd name="T25" fmla="*/ T24 w 14"/>
                <a:gd name="T26" fmla="+- 0 769 755"/>
                <a:gd name="T27" fmla="*/ 769 h 14"/>
                <a:gd name="T28" fmla="+- 0 1992 1979"/>
                <a:gd name="T29" fmla="*/ T28 w 14"/>
                <a:gd name="T30" fmla="+- 0 766 755"/>
                <a:gd name="T31" fmla="*/ 766 h 14"/>
                <a:gd name="T32" fmla="+- 0 1992 1979"/>
                <a:gd name="T33" fmla="*/ T32 w 14"/>
                <a:gd name="T34" fmla="+- 0 758 755"/>
                <a:gd name="T35" fmla="*/ 758 h 14"/>
                <a:gd name="T36" fmla="+- 0 1989 1979"/>
                <a:gd name="T37" fmla="*/ T36 w 14"/>
                <a:gd name="T38" fmla="+- 0 755 755"/>
                <a:gd name="T39" fmla="*/ 755 h 1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</a:cxnLst>
              <a:rect l="0" t="0" r="r" b="b"/>
              <a:pathLst>
                <a:path w="14" h="14">
                  <a:moveTo>
                    <a:pt x="10" y="0"/>
                  </a:moveTo>
                  <a:lnTo>
                    <a:pt x="3" y="0"/>
                  </a:lnTo>
                  <a:lnTo>
                    <a:pt x="0" y="3"/>
                  </a:lnTo>
                  <a:lnTo>
                    <a:pt x="0" y="11"/>
                  </a:lnTo>
                  <a:lnTo>
                    <a:pt x="3" y="14"/>
                  </a:lnTo>
                  <a:lnTo>
                    <a:pt x="6" y="14"/>
                  </a:lnTo>
                  <a:lnTo>
                    <a:pt x="10" y="14"/>
                  </a:lnTo>
                  <a:lnTo>
                    <a:pt x="13" y="11"/>
                  </a:lnTo>
                  <a:lnTo>
                    <a:pt x="13" y="3"/>
                  </a:lnTo>
                  <a:lnTo>
                    <a:pt x="1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pic>
        <p:nvPicPr>
          <p:cNvPr id="31" name="image375.png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4539694" y="4932415"/>
            <a:ext cx="2169716" cy="1649448"/>
          </a:xfrm>
          <a:prstGeom prst="rect">
            <a:avLst/>
          </a:prstGeom>
        </p:spPr>
      </p:pic>
      <p:pic>
        <p:nvPicPr>
          <p:cNvPr id="32" name="image373.png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251460" y="6743701"/>
            <a:ext cx="1984004" cy="19182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6235098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67" t="20441" r="5336" b="5635"/>
          <a:stretch/>
        </p:blipFill>
        <p:spPr bwMode="auto">
          <a:xfrm>
            <a:off x="308147" y="987141"/>
            <a:ext cx="5736877" cy="41013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33336" y="248476"/>
            <a:ext cx="62865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«Определение отношения порядка следования: первый, последний, крайний, перед, после, за, следующий за, следом, между».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Посчитай количество предметов и обведи цифру. Раскрась.</a:t>
            </a:r>
          </a:p>
        </p:txBody>
      </p:sp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33336" y="5230421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-39398" y="5267800"/>
            <a:ext cx="702945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Раскрась яблоко в тарелке жёлтым цветом. (За тарелкой – зелёным цветом. Перед тарелкой – красным цветом).</a:t>
            </a:r>
          </a:p>
        </p:txBody>
      </p:sp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58454" y="8009726"/>
            <a:ext cx="941092" cy="113427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Rectangle 10"/>
          <p:cNvSpPr>
            <a:spLocks noChangeArrowheads="1"/>
          </p:cNvSpPr>
          <p:nvPr/>
        </p:nvSpPr>
        <p:spPr bwMode="auto">
          <a:xfrm>
            <a:off x="152400" y="152400"/>
            <a:ext cx="6858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ru-RU"/>
          </a:p>
        </p:txBody>
      </p:sp>
      <p:grpSp>
        <p:nvGrpSpPr>
          <p:cNvPr id="8" name="Group 5"/>
          <p:cNvGrpSpPr>
            <a:grpSpLocks/>
          </p:cNvGrpSpPr>
          <p:nvPr/>
        </p:nvGrpSpPr>
        <p:grpSpPr bwMode="auto">
          <a:xfrm>
            <a:off x="1518018" y="6593538"/>
            <a:ext cx="4040954" cy="1416188"/>
            <a:chOff x="0" y="0"/>
            <a:chExt cx="5103" cy="1700"/>
          </a:xfrm>
        </p:grpSpPr>
        <p:sp>
          <p:nvSpPr>
            <p:cNvPr id="9" name="AutoShape 9"/>
            <p:cNvSpPr>
              <a:spLocks/>
            </p:cNvSpPr>
            <p:nvPr/>
          </p:nvSpPr>
          <p:spPr bwMode="auto">
            <a:xfrm>
              <a:off x="10" y="10"/>
              <a:ext cx="5083" cy="1680"/>
            </a:xfrm>
            <a:custGeom>
              <a:avLst/>
              <a:gdLst>
                <a:gd name="T0" fmla="+- 0 2877 10"/>
                <a:gd name="T1" fmla="*/ T0 w 5083"/>
                <a:gd name="T2" fmla="+- 0 1682 10"/>
                <a:gd name="T3" fmla="*/ 1682 h 1680"/>
                <a:gd name="T4" fmla="+- 0 3293 10"/>
                <a:gd name="T5" fmla="*/ T4 w 5083"/>
                <a:gd name="T6" fmla="+- 0 1652 10"/>
                <a:gd name="T7" fmla="*/ 1652 h 1680"/>
                <a:gd name="T8" fmla="+- 0 3680 10"/>
                <a:gd name="T9" fmla="*/ T8 w 5083"/>
                <a:gd name="T10" fmla="+- 0 1601 10"/>
                <a:gd name="T11" fmla="*/ 1601 h 1680"/>
                <a:gd name="T12" fmla="+- 0 4034 10"/>
                <a:gd name="T13" fmla="*/ T12 w 5083"/>
                <a:gd name="T14" fmla="+- 0 1531 10"/>
                <a:gd name="T15" fmla="*/ 1531 h 1680"/>
                <a:gd name="T16" fmla="+- 0 4347 10"/>
                <a:gd name="T17" fmla="*/ T16 w 5083"/>
                <a:gd name="T18" fmla="+- 0 1443 10"/>
                <a:gd name="T19" fmla="*/ 1443 h 1680"/>
                <a:gd name="T20" fmla="+- 0 4613 10"/>
                <a:gd name="T21" fmla="*/ T20 w 5083"/>
                <a:gd name="T22" fmla="+- 0 1339 10"/>
                <a:gd name="T23" fmla="*/ 1339 h 1680"/>
                <a:gd name="T24" fmla="+- 0 4827 10"/>
                <a:gd name="T25" fmla="*/ T24 w 5083"/>
                <a:gd name="T26" fmla="+- 0 1223 10"/>
                <a:gd name="T27" fmla="*/ 1223 h 1680"/>
                <a:gd name="T28" fmla="+- 0 4982 10"/>
                <a:gd name="T29" fmla="*/ T28 w 5083"/>
                <a:gd name="T30" fmla="+- 0 1095 10"/>
                <a:gd name="T31" fmla="*/ 1095 h 1680"/>
                <a:gd name="T32" fmla="+- 0 5071 10"/>
                <a:gd name="T33" fmla="*/ T32 w 5083"/>
                <a:gd name="T34" fmla="+- 0 957 10"/>
                <a:gd name="T35" fmla="*/ 957 h 1680"/>
                <a:gd name="T36" fmla="+- 0 5090 10"/>
                <a:gd name="T37" fmla="*/ T36 w 5083"/>
                <a:gd name="T38" fmla="+- 0 813 10"/>
                <a:gd name="T39" fmla="*/ 813 h 1680"/>
                <a:gd name="T40" fmla="+- 0 5035 10"/>
                <a:gd name="T41" fmla="*/ T40 w 5083"/>
                <a:gd name="T42" fmla="+- 0 672 10"/>
                <a:gd name="T43" fmla="*/ 672 h 1680"/>
                <a:gd name="T44" fmla="+- 0 4912 10"/>
                <a:gd name="T45" fmla="*/ T44 w 5083"/>
                <a:gd name="T46" fmla="+- 0 539 10"/>
                <a:gd name="T47" fmla="*/ 539 h 1680"/>
                <a:gd name="T48" fmla="+- 0 4727 10"/>
                <a:gd name="T49" fmla="*/ T48 w 5083"/>
                <a:gd name="T50" fmla="+- 0 417 10"/>
                <a:gd name="T51" fmla="*/ 417 h 1680"/>
                <a:gd name="T52" fmla="+- 0 4486 10"/>
                <a:gd name="T53" fmla="*/ T52 w 5083"/>
                <a:gd name="T54" fmla="+- 0 306 10"/>
                <a:gd name="T55" fmla="*/ 306 h 1680"/>
                <a:gd name="T56" fmla="+- 0 4196 10"/>
                <a:gd name="T57" fmla="*/ T56 w 5083"/>
                <a:gd name="T58" fmla="+- 0 210 10"/>
                <a:gd name="T59" fmla="*/ 210 h 1680"/>
                <a:gd name="T60" fmla="+- 0 3862 10"/>
                <a:gd name="T61" fmla="*/ T60 w 5083"/>
                <a:gd name="T62" fmla="+- 0 131 10"/>
                <a:gd name="T63" fmla="*/ 131 h 1680"/>
                <a:gd name="T64" fmla="+- 0 3490 10"/>
                <a:gd name="T65" fmla="*/ T64 w 5083"/>
                <a:gd name="T66" fmla="+- 0 70 10"/>
                <a:gd name="T67" fmla="*/ 70 h 1680"/>
                <a:gd name="T68" fmla="+- 0 3088 10"/>
                <a:gd name="T69" fmla="*/ T68 w 5083"/>
                <a:gd name="T70" fmla="+- 0 29 10"/>
                <a:gd name="T71" fmla="*/ 29 h 1680"/>
                <a:gd name="T72" fmla="+- 0 2661 10"/>
                <a:gd name="T73" fmla="*/ T72 w 5083"/>
                <a:gd name="T74" fmla="+- 0 11 10"/>
                <a:gd name="T75" fmla="*/ 11 h 1680"/>
                <a:gd name="T76" fmla="+- 0 2225 10"/>
                <a:gd name="T77" fmla="*/ T76 w 5083"/>
                <a:gd name="T78" fmla="+- 0 17 10"/>
                <a:gd name="T79" fmla="*/ 17 h 1680"/>
                <a:gd name="T80" fmla="+- 0 1810 10"/>
                <a:gd name="T81" fmla="*/ T80 w 5083"/>
                <a:gd name="T82" fmla="+- 0 47 10"/>
                <a:gd name="T83" fmla="*/ 47 h 1680"/>
                <a:gd name="T84" fmla="+- 0 1422 10"/>
                <a:gd name="T85" fmla="*/ T84 w 5083"/>
                <a:gd name="T86" fmla="+- 0 98 10"/>
                <a:gd name="T87" fmla="*/ 98 h 1680"/>
                <a:gd name="T88" fmla="+- 0 1069 10"/>
                <a:gd name="T89" fmla="*/ T88 w 5083"/>
                <a:gd name="T90" fmla="+- 0 168 10"/>
                <a:gd name="T91" fmla="*/ 168 h 1680"/>
                <a:gd name="T92" fmla="+- 0 756 10"/>
                <a:gd name="T93" fmla="*/ T92 w 5083"/>
                <a:gd name="T94" fmla="+- 0 256 10"/>
                <a:gd name="T95" fmla="*/ 256 h 1680"/>
                <a:gd name="T96" fmla="+- 0 489 10"/>
                <a:gd name="T97" fmla="*/ T96 w 5083"/>
                <a:gd name="T98" fmla="+- 0 360 10"/>
                <a:gd name="T99" fmla="*/ 360 h 1680"/>
                <a:gd name="T100" fmla="+- 0 276 10"/>
                <a:gd name="T101" fmla="*/ T100 w 5083"/>
                <a:gd name="T102" fmla="+- 0 476 10"/>
                <a:gd name="T103" fmla="*/ 476 h 1680"/>
                <a:gd name="T104" fmla="+- 0 121 10"/>
                <a:gd name="T105" fmla="*/ T104 w 5083"/>
                <a:gd name="T106" fmla="+- 0 604 10"/>
                <a:gd name="T107" fmla="*/ 604 h 1680"/>
                <a:gd name="T108" fmla="+- 0 31 10"/>
                <a:gd name="T109" fmla="*/ T108 w 5083"/>
                <a:gd name="T110" fmla="+- 0 742 10"/>
                <a:gd name="T111" fmla="*/ 742 h 1680"/>
                <a:gd name="T112" fmla="+- 0 12 10"/>
                <a:gd name="T113" fmla="*/ T112 w 5083"/>
                <a:gd name="T114" fmla="+- 0 886 10"/>
                <a:gd name="T115" fmla="*/ 886 h 1680"/>
                <a:gd name="T116" fmla="+- 0 67 10"/>
                <a:gd name="T117" fmla="*/ T116 w 5083"/>
                <a:gd name="T118" fmla="+- 0 1027 10"/>
                <a:gd name="T119" fmla="*/ 1027 h 1680"/>
                <a:gd name="T120" fmla="+- 0 190 10"/>
                <a:gd name="T121" fmla="*/ T120 w 5083"/>
                <a:gd name="T122" fmla="+- 0 1160 10"/>
                <a:gd name="T123" fmla="*/ 1160 h 1680"/>
                <a:gd name="T124" fmla="+- 0 375 10"/>
                <a:gd name="T125" fmla="*/ T124 w 5083"/>
                <a:gd name="T126" fmla="+- 0 1282 10"/>
                <a:gd name="T127" fmla="*/ 1282 h 1680"/>
                <a:gd name="T128" fmla="+- 0 616 10"/>
                <a:gd name="T129" fmla="*/ T128 w 5083"/>
                <a:gd name="T130" fmla="+- 0 1393 10"/>
                <a:gd name="T131" fmla="*/ 1393 h 1680"/>
                <a:gd name="T132" fmla="+- 0 907 10"/>
                <a:gd name="T133" fmla="*/ T132 w 5083"/>
                <a:gd name="T134" fmla="+- 0 1489 10"/>
                <a:gd name="T135" fmla="*/ 1489 h 1680"/>
                <a:gd name="T136" fmla="+- 0 1241 10"/>
                <a:gd name="T137" fmla="*/ T136 w 5083"/>
                <a:gd name="T138" fmla="+- 0 1568 10"/>
                <a:gd name="T139" fmla="*/ 1568 h 1680"/>
                <a:gd name="T140" fmla="+- 0 1612 10"/>
                <a:gd name="T141" fmla="*/ T140 w 5083"/>
                <a:gd name="T142" fmla="+- 0 1629 10"/>
                <a:gd name="T143" fmla="*/ 1629 h 1680"/>
                <a:gd name="T144" fmla="+- 0 2014 10"/>
                <a:gd name="T145" fmla="*/ T144 w 5083"/>
                <a:gd name="T146" fmla="+- 0 1670 10"/>
                <a:gd name="T147" fmla="*/ 1670 h 1680"/>
                <a:gd name="T148" fmla="+- 0 2441 10"/>
                <a:gd name="T149" fmla="*/ T148 w 5083"/>
                <a:gd name="T150" fmla="+- 0 1688 10"/>
                <a:gd name="T151" fmla="*/ 1688 h 1680"/>
                <a:gd name="T152" fmla="+- 0 2757 10"/>
                <a:gd name="T153" fmla="*/ T152 w 5083"/>
                <a:gd name="T154" fmla="+- 0 1429 10"/>
                <a:gd name="T155" fmla="*/ 1429 h 1680"/>
                <a:gd name="T156" fmla="+- 0 3161 10"/>
                <a:gd name="T157" fmla="*/ T156 w 5083"/>
                <a:gd name="T158" fmla="+- 0 1395 10"/>
                <a:gd name="T159" fmla="*/ 1395 h 1680"/>
                <a:gd name="T160" fmla="+- 0 3518 10"/>
                <a:gd name="T161" fmla="*/ T160 w 5083"/>
                <a:gd name="T162" fmla="+- 0 1331 10"/>
                <a:gd name="T163" fmla="*/ 1331 h 1680"/>
                <a:gd name="T164" fmla="+- 0 3813 10"/>
                <a:gd name="T165" fmla="*/ T164 w 5083"/>
                <a:gd name="T166" fmla="+- 0 1242 10"/>
                <a:gd name="T167" fmla="*/ 1242 h 1680"/>
                <a:gd name="T168" fmla="+- 0 4034 10"/>
                <a:gd name="T169" fmla="*/ T168 w 5083"/>
                <a:gd name="T170" fmla="+- 0 1132 10"/>
                <a:gd name="T171" fmla="*/ 1132 h 1680"/>
                <a:gd name="T172" fmla="+- 0 4165 10"/>
                <a:gd name="T173" fmla="*/ T172 w 5083"/>
                <a:gd name="T174" fmla="+- 0 1006 10"/>
                <a:gd name="T175" fmla="*/ 1006 h 1680"/>
                <a:gd name="T176" fmla="+- 0 4192 10"/>
                <a:gd name="T177" fmla="*/ T176 w 5083"/>
                <a:gd name="T178" fmla="+- 0 869 10"/>
                <a:gd name="T179" fmla="*/ 869 h 1680"/>
                <a:gd name="T180" fmla="+- 0 4111 10"/>
                <a:gd name="T181" fmla="*/ T180 w 5083"/>
                <a:gd name="T182" fmla="+- 0 736 10"/>
                <a:gd name="T183" fmla="*/ 736 h 1680"/>
                <a:gd name="T184" fmla="+- 0 3934 10"/>
                <a:gd name="T185" fmla="*/ T184 w 5083"/>
                <a:gd name="T186" fmla="+- 0 618 10"/>
                <a:gd name="T187" fmla="*/ 618 h 1680"/>
                <a:gd name="T188" fmla="+- 0 3674 10"/>
                <a:gd name="T189" fmla="*/ T188 w 5083"/>
                <a:gd name="T190" fmla="+- 0 518 10"/>
                <a:gd name="T191" fmla="*/ 518 h 1680"/>
                <a:gd name="T192" fmla="+- 0 3346 10"/>
                <a:gd name="T193" fmla="*/ T192 w 5083"/>
                <a:gd name="T194" fmla="+- 0 441 10"/>
                <a:gd name="T195" fmla="*/ 441 h 1680"/>
                <a:gd name="T196" fmla="+- 0 2964 10"/>
                <a:gd name="T197" fmla="*/ T196 w 5083"/>
                <a:gd name="T198" fmla="+- 0 391 10"/>
                <a:gd name="T199" fmla="*/ 391 h 1680"/>
                <a:gd name="T200" fmla="+- 0 2542 10"/>
                <a:gd name="T201" fmla="*/ T200 w 5083"/>
                <a:gd name="T202" fmla="+- 0 373 10"/>
                <a:gd name="T203" fmla="*/ 373 h 1680"/>
                <a:gd name="T204" fmla="+- 0 2120 10"/>
                <a:gd name="T205" fmla="*/ T204 w 5083"/>
                <a:gd name="T206" fmla="+- 0 391 10"/>
                <a:gd name="T207" fmla="*/ 391 h 1680"/>
                <a:gd name="T208" fmla="+- 0 1737 10"/>
                <a:gd name="T209" fmla="*/ T208 w 5083"/>
                <a:gd name="T210" fmla="+- 0 441 10"/>
                <a:gd name="T211" fmla="*/ 441 h 1680"/>
                <a:gd name="T212" fmla="+- 0 1409 10"/>
                <a:gd name="T213" fmla="*/ T212 w 5083"/>
                <a:gd name="T214" fmla="+- 0 518 10"/>
                <a:gd name="T215" fmla="*/ 518 h 1680"/>
                <a:gd name="T216" fmla="+- 0 1150 10"/>
                <a:gd name="T217" fmla="*/ T216 w 5083"/>
                <a:gd name="T218" fmla="+- 0 618 10"/>
                <a:gd name="T219" fmla="*/ 618 h 1680"/>
                <a:gd name="T220" fmla="+- 0 972 10"/>
                <a:gd name="T221" fmla="*/ T220 w 5083"/>
                <a:gd name="T222" fmla="+- 0 736 10"/>
                <a:gd name="T223" fmla="*/ 736 h 1680"/>
                <a:gd name="T224" fmla="+- 0 891 10"/>
                <a:gd name="T225" fmla="*/ T224 w 5083"/>
                <a:gd name="T226" fmla="+- 0 869 10"/>
                <a:gd name="T227" fmla="*/ 869 h 1680"/>
                <a:gd name="T228" fmla="+- 0 919 10"/>
                <a:gd name="T229" fmla="*/ T228 w 5083"/>
                <a:gd name="T230" fmla="+- 0 1006 10"/>
                <a:gd name="T231" fmla="*/ 1006 h 1680"/>
                <a:gd name="T232" fmla="+- 0 1050 10"/>
                <a:gd name="T233" fmla="*/ T232 w 5083"/>
                <a:gd name="T234" fmla="+- 0 1132 10"/>
                <a:gd name="T235" fmla="*/ 1132 h 1680"/>
                <a:gd name="T236" fmla="+- 0 1270 10"/>
                <a:gd name="T237" fmla="*/ T236 w 5083"/>
                <a:gd name="T238" fmla="+- 0 1242 10"/>
                <a:gd name="T239" fmla="*/ 1242 h 1680"/>
                <a:gd name="T240" fmla="+- 0 1566 10"/>
                <a:gd name="T241" fmla="*/ T240 w 5083"/>
                <a:gd name="T242" fmla="+- 0 1331 10"/>
                <a:gd name="T243" fmla="*/ 1331 h 1680"/>
                <a:gd name="T244" fmla="+- 0 1923 10"/>
                <a:gd name="T245" fmla="*/ T244 w 5083"/>
                <a:gd name="T246" fmla="+- 0 1395 10"/>
                <a:gd name="T247" fmla="*/ 1395 h 1680"/>
                <a:gd name="T248" fmla="+- 0 2327 10"/>
                <a:gd name="T249" fmla="*/ T248 w 5083"/>
                <a:gd name="T250" fmla="+- 0 1429 10"/>
                <a:gd name="T251" fmla="*/ 1429 h 16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  <a:cxn ang="0">
                  <a:pos x="T241" y="T243"/>
                </a:cxn>
                <a:cxn ang="0">
                  <a:pos x="T245" y="T247"/>
                </a:cxn>
                <a:cxn ang="0">
                  <a:pos x="T249" y="T251"/>
                </a:cxn>
              </a:cxnLst>
              <a:rect l="0" t="0" r="r" b="b"/>
              <a:pathLst>
                <a:path w="5083" h="1680">
                  <a:moveTo>
                    <a:pt x="2541" y="1679"/>
                  </a:moveTo>
                  <a:lnTo>
                    <a:pt x="2651" y="1678"/>
                  </a:lnTo>
                  <a:lnTo>
                    <a:pt x="2760" y="1676"/>
                  </a:lnTo>
                  <a:lnTo>
                    <a:pt x="2867" y="1672"/>
                  </a:lnTo>
                  <a:lnTo>
                    <a:pt x="2974" y="1667"/>
                  </a:lnTo>
                  <a:lnTo>
                    <a:pt x="3078" y="1660"/>
                  </a:lnTo>
                  <a:lnTo>
                    <a:pt x="3181" y="1652"/>
                  </a:lnTo>
                  <a:lnTo>
                    <a:pt x="3283" y="1642"/>
                  </a:lnTo>
                  <a:lnTo>
                    <a:pt x="3383" y="1632"/>
                  </a:lnTo>
                  <a:lnTo>
                    <a:pt x="3480" y="1619"/>
                  </a:lnTo>
                  <a:lnTo>
                    <a:pt x="3576" y="1606"/>
                  </a:lnTo>
                  <a:lnTo>
                    <a:pt x="3670" y="1591"/>
                  </a:lnTo>
                  <a:lnTo>
                    <a:pt x="3762" y="1575"/>
                  </a:lnTo>
                  <a:lnTo>
                    <a:pt x="3852" y="1558"/>
                  </a:lnTo>
                  <a:lnTo>
                    <a:pt x="3939" y="1540"/>
                  </a:lnTo>
                  <a:lnTo>
                    <a:pt x="4024" y="1521"/>
                  </a:lnTo>
                  <a:lnTo>
                    <a:pt x="4106" y="1500"/>
                  </a:lnTo>
                  <a:lnTo>
                    <a:pt x="4186" y="1479"/>
                  </a:lnTo>
                  <a:lnTo>
                    <a:pt x="4262" y="1456"/>
                  </a:lnTo>
                  <a:lnTo>
                    <a:pt x="4337" y="1433"/>
                  </a:lnTo>
                  <a:lnTo>
                    <a:pt x="4408" y="1408"/>
                  </a:lnTo>
                  <a:lnTo>
                    <a:pt x="4476" y="1383"/>
                  </a:lnTo>
                  <a:lnTo>
                    <a:pt x="4541" y="1356"/>
                  </a:lnTo>
                  <a:lnTo>
                    <a:pt x="4603" y="1329"/>
                  </a:lnTo>
                  <a:lnTo>
                    <a:pt x="4662" y="1301"/>
                  </a:lnTo>
                  <a:lnTo>
                    <a:pt x="4717" y="1272"/>
                  </a:lnTo>
                  <a:lnTo>
                    <a:pt x="4769" y="1243"/>
                  </a:lnTo>
                  <a:lnTo>
                    <a:pt x="4817" y="1213"/>
                  </a:lnTo>
                  <a:lnTo>
                    <a:pt x="4861" y="1182"/>
                  </a:lnTo>
                  <a:lnTo>
                    <a:pt x="4902" y="1150"/>
                  </a:lnTo>
                  <a:lnTo>
                    <a:pt x="4939" y="1118"/>
                  </a:lnTo>
                  <a:lnTo>
                    <a:pt x="4972" y="1085"/>
                  </a:lnTo>
                  <a:lnTo>
                    <a:pt x="5000" y="1051"/>
                  </a:lnTo>
                  <a:lnTo>
                    <a:pt x="5025" y="1017"/>
                  </a:lnTo>
                  <a:lnTo>
                    <a:pt x="5045" y="982"/>
                  </a:lnTo>
                  <a:lnTo>
                    <a:pt x="5061" y="947"/>
                  </a:lnTo>
                  <a:lnTo>
                    <a:pt x="5073" y="912"/>
                  </a:lnTo>
                  <a:lnTo>
                    <a:pt x="5080" y="876"/>
                  </a:lnTo>
                  <a:lnTo>
                    <a:pt x="5082" y="840"/>
                  </a:lnTo>
                  <a:lnTo>
                    <a:pt x="5080" y="803"/>
                  </a:lnTo>
                  <a:lnTo>
                    <a:pt x="5073" y="767"/>
                  </a:lnTo>
                  <a:lnTo>
                    <a:pt x="5061" y="732"/>
                  </a:lnTo>
                  <a:lnTo>
                    <a:pt x="5045" y="697"/>
                  </a:lnTo>
                  <a:lnTo>
                    <a:pt x="5025" y="662"/>
                  </a:lnTo>
                  <a:lnTo>
                    <a:pt x="5000" y="628"/>
                  </a:lnTo>
                  <a:lnTo>
                    <a:pt x="4972" y="594"/>
                  </a:lnTo>
                  <a:lnTo>
                    <a:pt x="4939" y="562"/>
                  </a:lnTo>
                  <a:lnTo>
                    <a:pt x="4902" y="529"/>
                  </a:lnTo>
                  <a:lnTo>
                    <a:pt x="4861" y="498"/>
                  </a:lnTo>
                  <a:lnTo>
                    <a:pt x="4817" y="466"/>
                  </a:lnTo>
                  <a:lnTo>
                    <a:pt x="4769" y="436"/>
                  </a:lnTo>
                  <a:lnTo>
                    <a:pt x="4717" y="407"/>
                  </a:lnTo>
                  <a:lnTo>
                    <a:pt x="4662" y="378"/>
                  </a:lnTo>
                  <a:lnTo>
                    <a:pt x="4603" y="350"/>
                  </a:lnTo>
                  <a:lnTo>
                    <a:pt x="4541" y="323"/>
                  </a:lnTo>
                  <a:lnTo>
                    <a:pt x="4476" y="296"/>
                  </a:lnTo>
                  <a:lnTo>
                    <a:pt x="4408" y="271"/>
                  </a:lnTo>
                  <a:lnTo>
                    <a:pt x="4337" y="246"/>
                  </a:lnTo>
                  <a:lnTo>
                    <a:pt x="4262" y="223"/>
                  </a:lnTo>
                  <a:lnTo>
                    <a:pt x="4186" y="200"/>
                  </a:lnTo>
                  <a:lnTo>
                    <a:pt x="4106" y="179"/>
                  </a:lnTo>
                  <a:lnTo>
                    <a:pt x="4024" y="158"/>
                  </a:lnTo>
                  <a:lnTo>
                    <a:pt x="3939" y="139"/>
                  </a:lnTo>
                  <a:lnTo>
                    <a:pt x="3852" y="121"/>
                  </a:lnTo>
                  <a:lnTo>
                    <a:pt x="3762" y="104"/>
                  </a:lnTo>
                  <a:lnTo>
                    <a:pt x="3670" y="88"/>
                  </a:lnTo>
                  <a:lnTo>
                    <a:pt x="3576" y="73"/>
                  </a:lnTo>
                  <a:lnTo>
                    <a:pt x="3480" y="60"/>
                  </a:lnTo>
                  <a:lnTo>
                    <a:pt x="3383" y="47"/>
                  </a:lnTo>
                  <a:lnTo>
                    <a:pt x="3283" y="37"/>
                  </a:lnTo>
                  <a:lnTo>
                    <a:pt x="3181" y="27"/>
                  </a:lnTo>
                  <a:lnTo>
                    <a:pt x="3078" y="19"/>
                  </a:lnTo>
                  <a:lnTo>
                    <a:pt x="2974" y="12"/>
                  </a:lnTo>
                  <a:lnTo>
                    <a:pt x="2867" y="7"/>
                  </a:lnTo>
                  <a:lnTo>
                    <a:pt x="2760" y="3"/>
                  </a:lnTo>
                  <a:lnTo>
                    <a:pt x="2651" y="1"/>
                  </a:lnTo>
                  <a:lnTo>
                    <a:pt x="2541" y="0"/>
                  </a:lnTo>
                  <a:lnTo>
                    <a:pt x="2431" y="1"/>
                  </a:lnTo>
                  <a:lnTo>
                    <a:pt x="2322" y="3"/>
                  </a:lnTo>
                  <a:lnTo>
                    <a:pt x="2215" y="7"/>
                  </a:lnTo>
                  <a:lnTo>
                    <a:pt x="2109" y="12"/>
                  </a:lnTo>
                  <a:lnTo>
                    <a:pt x="2004" y="19"/>
                  </a:lnTo>
                  <a:lnTo>
                    <a:pt x="1901" y="27"/>
                  </a:lnTo>
                  <a:lnTo>
                    <a:pt x="1800" y="37"/>
                  </a:lnTo>
                  <a:lnTo>
                    <a:pt x="1700" y="47"/>
                  </a:lnTo>
                  <a:lnTo>
                    <a:pt x="1602" y="60"/>
                  </a:lnTo>
                  <a:lnTo>
                    <a:pt x="1506" y="73"/>
                  </a:lnTo>
                  <a:lnTo>
                    <a:pt x="1412" y="88"/>
                  </a:lnTo>
                  <a:lnTo>
                    <a:pt x="1320" y="104"/>
                  </a:lnTo>
                  <a:lnTo>
                    <a:pt x="1231" y="121"/>
                  </a:lnTo>
                  <a:lnTo>
                    <a:pt x="1144" y="139"/>
                  </a:lnTo>
                  <a:lnTo>
                    <a:pt x="1059" y="158"/>
                  </a:lnTo>
                  <a:lnTo>
                    <a:pt x="976" y="179"/>
                  </a:lnTo>
                  <a:lnTo>
                    <a:pt x="897" y="200"/>
                  </a:lnTo>
                  <a:lnTo>
                    <a:pt x="820" y="223"/>
                  </a:lnTo>
                  <a:lnTo>
                    <a:pt x="746" y="246"/>
                  </a:lnTo>
                  <a:lnTo>
                    <a:pt x="675" y="271"/>
                  </a:lnTo>
                  <a:lnTo>
                    <a:pt x="606" y="296"/>
                  </a:lnTo>
                  <a:lnTo>
                    <a:pt x="541" y="323"/>
                  </a:lnTo>
                  <a:lnTo>
                    <a:pt x="479" y="350"/>
                  </a:lnTo>
                  <a:lnTo>
                    <a:pt x="421" y="378"/>
                  </a:lnTo>
                  <a:lnTo>
                    <a:pt x="365" y="407"/>
                  </a:lnTo>
                  <a:lnTo>
                    <a:pt x="314" y="436"/>
                  </a:lnTo>
                  <a:lnTo>
                    <a:pt x="266" y="466"/>
                  </a:lnTo>
                  <a:lnTo>
                    <a:pt x="221" y="498"/>
                  </a:lnTo>
                  <a:lnTo>
                    <a:pt x="180" y="529"/>
                  </a:lnTo>
                  <a:lnTo>
                    <a:pt x="144" y="562"/>
                  </a:lnTo>
                  <a:lnTo>
                    <a:pt x="111" y="594"/>
                  </a:lnTo>
                  <a:lnTo>
                    <a:pt x="82" y="628"/>
                  </a:lnTo>
                  <a:lnTo>
                    <a:pt x="57" y="662"/>
                  </a:lnTo>
                  <a:lnTo>
                    <a:pt x="37" y="697"/>
                  </a:lnTo>
                  <a:lnTo>
                    <a:pt x="21" y="732"/>
                  </a:lnTo>
                  <a:lnTo>
                    <a:pt x="9" y="767"/>
                  </a:lnTo>
                  <a:lnTo>
                    <a:pt x="2" y="803"/>
                  </a:lnTo>
                  <a:lnTo>
                    <a:pt x="0" y="840"/>
                  </a:lnTo>
                  <a:lnTo>
                    <a:pt x="2" y="876"/>
                  </a:lnTo>
                  <a:lnTo>
                    <a:pt x="9" y="912"/>
                  </a:lnTo>
                  <a:lnTo>
                    <a:pt x="21" y="947"/>
                  </a:lnTo>
                  <a:lnTo>
                    <a:pt x="37" y="982"/>
                  </a:lnTo>
                  <a:lnTo>
                    <a:pt x="57" y="1017"/>
                  </a:lnTo>
                  <a:lnTo>
                    <a:pt x="82" y="1051"/>
                  </a:lnTo>
                  <a:lnTo>
                    <a:pt x="111" y="1085"/>
                  </a:lnTo>
                  <a:lnTo>
                    <a:pt x="144" y="1118"/>
                  </a:lnTo>
                  <a:lnTo>
                    <a:pt x="180" y="1150"/>
                  </a:lnTo>
                  <a:lnTo>
                    <a:pt x="221" y="1182"/>
                  </a:lnTo>
                  <a:lnTo>
                    <a:pt x="266" y="1213"/>
                  </a:lnTo>
                  <a:lnTo>
                    <a:pt x="314" y="1243"/>
                  </a:lnTo>
                  <a:lnTo>
                    <a:pt x="365" y="1272"/>
                  </a:lnTo>
                  <a:lnTo>
                    <a:pt x="421" y="1301"/>
                  </a:lnTo>
                  <a:lnTo>
                    <a:pt x="479" y="1329"/>
                  </a:lnTo>
                  <a:lnTo>
                    <a:pt x="541" y="1356"/>
                  </a:lnTo>
                  <a:lnTo>
                    <a:pt x="606" y="1383"/>
                  </a:lnTo>
                  <a:lnTo>
                    <a:pt x="675" y="1408"/>
                  </a:lnTo>
                  <a:lnTo>
                    <a:pt x="746" y="1433"/>
                  </a:lnTo>
                  <a:lnTo>
                    <a:pt x="820" y="1456"/>
                  </a:lnTo>
                  <a:lnTo>
                    <a:pt x="897" y="1479"/>
                  </a:lnTo>
                  <a:lnTo>
                    <a:pt x="976" y="1500"/>
                  </a:lnTo>
                  <a:lnTo>
                    <a:pt x="1059" y="1521"/>
                  </a:lnTo>
                  <a:lnTo>
                    <a:pt x="1144" y="1540"/>
                  </a:lnTo>
                  <a:lnTo>
                    <a:pt x="1231" y="1558"/>
                  </a:lnTo>
                  <a:lnTo>
                    <a:pt x="1320" y="1575"/>
                  </a:lnTo>
                  <a:lnTo>
                    <a:pt x="1412" y="1591"/>
                  </a:lnTo>
                  <a:lnTo>
                    <a:pt x="1506" y="1606"/>
                  </a:lnTo>
                  <a:lnTo>
                    <a:pt x="1602" y="1619"/>
                  </a:lnTo>
                  <a:lnTo>
                    <a:pt x="1700" y="1632"/>
                  </a:lnTo>
                  <a:lnTo>
                    <a:pt x="1800" y="1642"/>
                  </a:lnTo>
                  <a:lnTo>
                    <a:pt x="1901" y="1652"/>
                  </a:lnTo>
                  <a:lnTo>
                    <a:pt x="2004" y="1660"/>
                  </a:lnTo>
                  <a:lnTo>
                    <a:pt x="2109" y="1667"/>
                  </a:lnTo>
                  <a:lnTo>
                    <a:pt x="2215" y="1672"/>
                  </a:lnTo>
                  <a:lnTo>
                    <a:pt x="2322" y="1676"/>
                  </a:lnTo>
                  <a:lnTo>
                    <a:pt x="2431" y="1678"/>
                  </a:lnTo>
                  <a:lnTo>
                    <a:pt x="2541" y="1679"/>
                  </a:lnTo>
                  <a:close/>
                  <a:moveTo>
                    <a:pt x="2532" y="1424"/>
                  </a:moveTo>
                  <a:lnTo>
                    <a:pt x="2640" y="1423"/>
                  </a:lnTo>
                  <a:lnTo>
                    <a:pt x="2747" y="1419"/>
                  </a:lnTo>
                  <a:lnTo>
                    <a:pt x="2851" y="1414"/>
                  </a:lnTo>
                  <a:lnTo>
                    <a:pt x="2954" y="1406"/>
                  </a:lnTo>
                  <a:lnTo>
                    <a:pt x="3054" y="1397"/>
                  </a:lnTo>
                  <a:lnTo>
                    <a:pt x="3151" y="1385"/>
                  </a:lnTo>
                  <a:lnTo>
                    <a:pt x="3245" y="1372"/>
                  </a:lnTo>
                  <a:lnTo>
                    <a:pt x="3336" y="1357"/>
                  </a:lnTo>
                  <a:lnTo>
                    <a:pt x="3424" y="1340"/>
                  </a:lnTo>
                  <a:lnTo>
                    <a:pt x="3508" y="1321"/>
                  </a:lnTo>
                  <a:lnTo>
                    <a:pt x="3588" y="1301"/>
                  </a:lnTo>
                  <a:lnTo>
                    <a:pt x="3664" y="1279"/>
                  </a:lnTo>
                  <a:lnTo>
                    <a:pt x="3736" y="1256"/>
                  </a:lnTo>
                  <a:lnTo>
                    <a:pt x="3803" y="1232"/>
                  </a:lnTo>
                  <a:lnTo>
                    <a:pt x="3866" y="1206"/>
                  </a:lnTo>
                  <a:lnTo>
                    <a:pt x="3924" y="1179"/>
                  </a:lnTo>
                  <a:lnTo>
                    <a:pt x="3976" y="1151"/>
                  </a:lnTo>
                  <a:lnTo>
                    <a:pt x="4024" y="1122"/>
                  </a:lnTo>
                  <a:lnTo>
                    <a:pt x="4065" y="1092"/>
                  </a:lnTo>
                  <a:lnTo>
                    <a:pt x="4101" y="1061"/>
                  </a:lnTo>
                  <a:lnTo>
                    <a:pt x="4131" y="1029"/>
                  </a:lnTo>
                  <a:lnTo>
                    <a:pt x="4155" y="996"/>
                  </a:lnTo>
                  <a:lnTo>
                    <a:pt x="4172" y="962"/>
                  </a:lnTo>
                  <a:lnTo>
                    <a:pt x="4182" y="928"/>
                  </a:lnTo>
                  <a:lnTo>
                    <a:pt x="4186" y="894"/>
                  </a:lnTo>
                  <a:lnTo>
                    <a:pt x="4182" y="859"/>
                  </a:lnTo>
                  <a:lnTo>
                    <a:pt x="4172" y="825"/>
                  </a:lnTo>
                  <a:lnTo>
                    <a:pt x="4155" y="791"/>
                  </a:lnTo>
                  <a:lnTo>
                    <a:pt x="4131" y="758"/>
                  </a:lnTo>
                  <a:lnTo>
                    <a:pt x="4101" y="726"/>
                  </a:lnTo>
                  <a:lnTo>
                    <a:pt x="4065" y="695"/>
                  </a:lnTo>
                  <a:lnTo>
                    <a:pt x="4024" y="665"/>
                  </a:lnTo>
                  <a:lnTo>
                    <a:pt x="3976" y="636"/>
                  </a:lnTo>
                  <a:lnTo>
                    <a:pt x="3924" y="608"/>
                  </a:lnTo>
                  <a:lnTo>
                    <a:pt x="3866" y="581"/>
                  </a:lnTo>
                  <a:lnTo>
                    <a:pt x="3803" y="555"/>
                  </a:lnTo>
                  <a:lnTo>
                    <a:pt x="3736" y="531"/>
                  </a:lnTo>
                  <a:lnTo>
                    <a:pt x="3664" y="508"/>
                  </a:lnTo>
                  <a:lnTo>
                    <a:pt x="3588" y="486"/>
                  </a:lnTo>
                  <a:lnTo>
                    <a:pt x="3508" y="466"/>
                  </a:lnTo>
                  <a:lnTo>
                    <a:pt x="3424" y="447"/>
                  </a:lnTo>
                  <a:lnTo>
                    <a:pt x="3336" y="431"/>
                  </a:lnTo>
                  <a:lnTo>
                    <a:pt x="3245" y="415"/>
                  </a:lnTo>
                  <a:lnTo>
                    <a:pt x="3151" y="402"/>
                  </a:lnTo>
                  <a:lnTo>
                    <a:pt x="3054" y="391"/>
                  </a:lnTo>
                  <a:lnTo>
                    <a:pt x="2954" y="381"/>
                  </a:lnTo>
                  <a:lnTo>
                    <a:pt x="2851" y="373"/>
                  </a:lnTo>
                  <a:lnTo>
                    <a:pt x="2747" y="368"/>
                  </a:lnTo>
                  <a:lnTo>
                    <a:pt x="2640" y="365"/>
                  </a:lnTo>
                  <a:lnTo>
                    <a:pt x="2532" y="363"/>
                  </a:lnTo>
                  <a:lnTo>
                    <a:pt x="2423" y="365"/>
                  </a:lnTo>
                  <a:lnTo>
                    <a:pt x="2317" y="368"/>
                  </a:lnTo>
                  <a:lnTo>
                    <a:pt x="2212" y="373"/>
                  </a:lnTo>
                  <a:lnTo>
                    <a:pt x="2110" y="381"/>
                  </a:lnTo>
                  <a:lnTo>
                    <a:pt x="2010" y="391"/>
                  </a:lnTo>
                  <a:lnTo>
                    <a:pt x="1913" y="402"/>
                  </a:lnTo>
                  <a:lnTo>
                    <a:pt x="1818" y="415"/>
                  </a:lnTo>
                  <a:lnTo>
                    <a:pt x="1727" y="431"/>
                  </a:lnTo>
                  <a:lnTo>
                    <a:pt x="1640" y="447"/>
                  </a:lnTo>
                  <a:lnTo>
                    <a:pt x="1556" y="466"/>
                  </a:lnTo>
                  <a:lnTo>
                    <a:pt x="1476" y="486"/>
                  </a:lnTo>
                  <a:lnTo>
                    <a:pt x="1399" y="508"/>
                  </a:lnTo>
                  <a:lnTo>
                    <a:pt x="1327" y="531"/>
                  </a:lnTo>
                  <a:lnTo>
                    <a:pt x="1260" y="555"/>
                  </a:lnTo>
                  <a:lnTo>
                    <a:pt x="1197" y="581"/>
                  </a:lnTo>
                  <a:lnTo>
                    <a:pt x="1140" y="608"/>
                  </a:lnTo>
                  <a:lnTo>
                    <a:pt x="1087" y="636"/>
                  </a:lnTo>
                  <a:lnTo>
                    <a:pt x="1040" y="665"/>
                  </a:lnTo>
                  <a:lnTo>
                    <a:pt x="998" y="695"/>
                  </a:lnTo>
                  <a:lnTo>
                    <a:pt x="962" y="726"/>
                  </a:lnTo>
                  <a:lnTo>
                    <a:pt x="932" y="758"/>
                  </a:lnTo>
                  <a:lnTo>
                    <a:pt x="909" y="791"/>
                  </a:lnTo>
                  <a:lnTo>
                    <a:pt x="891" y="825"/>
                  </a:lnTo>
                  <a:lnTo>
                    <a:pt x="881" y="859"/>
                  </a:lnTo>
                  <a:lnTo>
                    <a:pt x="877" y="894"/>
                  </a:lnTo>
                  <a:lnTo>
                    <a:pt x="881" y="928"/>
                  </a:lnTo>
                  <a:lnTo>
                    <a:pt x="891" y="962"/>
                  </a:lnTo>
                  <a:lnTo>
                    <a:pt x="909" y="996"/>
                  </a:lnTo>
                  <a:lnTo>
                    <a:pt x="932" y="1029"/>
                  </a:lnTo>
                  <a:lnTo>
                    <a:pt x="962" y="1061"/>
                  </a:lnTo>
                  <a:lnTo>
                    <a:pt x="998" y="1092"/>
                  </a:lnTo>
                  <a:lnTo>
                    <a:pt x="1040" y="1122"/>
                  </a:lnTo>
                  <a:lnTo>
                    <a:pt x="1087" y="1151"/>
                  </a:lnTo>
                  <a:lnTo>
                    <a:pt x="1140" y="1179"/>
                  </a:lnTo>
                  <a:lnTo>
                    <a:pt x="1197" y="1206"/>
                  </a:lnTo>
                  <a:lnTo>
                    <a:pt x="1260" y="1232"/>
                  </a:lnTo>
                  <a:lnTo>
                    <a:pt x="1327" y="1256"/>
                  </a:lnTo>
                  <a:lnTo>
                    <a:pt x="1399" y="1279"/>
                  </a:lnTo>
                  <a:lnTo>
                    <a:pt x="1476" y="1301"/>
                  </a:lnTo>
                  <a:lnTo>
                    <a:pt x="1556" y="1321"/>
                  </a:lnTo>
                  <a:lnTo>
                    <a:pt x="1640" y="1340"/>
                  </a:lnTo>
                  <a:lnTo>
                    <a:pt x="1727" y="1357"/>
                  </a:lnTo>
                  <a:lnTo>
                    <a:pt x="1818" y="1372"/>
                  </a:lnTo>
                  <a:lnTo>
                    <a:pt x="1913" y="1385"/>
                  </a:lnTo>
                  <a:lnTo>
                    <a:pt x="2010" y="1397"/>
                  </a:lnTo>
                  <a:lnTo>
                    <a:pt x="2110" y="1406"/>
                  </a:lnTo>
                  <a:lnTo>
                    <a:pt x="2212" y="1414"/>
                  </a:lnTo>
                  <a:lnTo>
                    <a:pt x="2317" y="1419"/>
                  </a:lnTo>
                  <a:lnTo>
                    <a:pt x="2423" y="1423"/>
                  </a:lnTo>
                  <a:lnTo>
                    <a:pt x="2532" y="1424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0" name="AutoShape 8"/>
            <p:cNvSpPr>
              <a:spLocks/>
            </p:cNvSpPr>
            <p:nvPr/>
          </p:nvSpPr>
          <p:spPr bwMode="auto">
            <a:xfrm>
              <a:off x="2003" y="19"/>
              <a:ext cx="1096" cy="1272"/>
            </a:xfrm>
            <a:custGeom>
              <a:avLst/>
              <a:gdLst>
                <a:gd name="T0" fmla="+- 0 2298 2003"/>
                <a:gd name="T1" fmla="*/ T0 w 1096"/>
                <a:gd name="T2" fmla="+- 0 269 19"/>
                <a:gd name="T3" fmla="*/ 269 h 1272"/>
                <a:gd name="T4" fmla="+- 0 2247 2003"/>
                <a:gd name="T5" fmla="*/ T4 w 1096"/>
                <a:gd name="T6" fmla="+- 0 24 19"/>
                <a:gd name="T7" fmla="*/ 24 h 1272"/>
                <a:gd name="T8" fmla="+- 0 2524 2003"/>
                <a:gd name="T9" fmla="*/ T8 w 1096"/>
                <a:gd name="T10" fmla="+- 0 267 19"/>
                <a:gd name="T11" fmla="*/ 267 h 1272"/>
                <a:gd name="T12" fmla="+- 0 2392 2003"/>
                <a:gd name="T13" fmla="*/ T12 w 1096"/>
                <a:gd name="T14" fmla="+- 0 19 19"/>
                <a:gd name="T15" fmla="*/ 19 h 1272"/>
                <a:gd name="T16" fmla="+- 0 2192 2003"/>
                <a:gd name="T17" fmla="*/ T16 w 1096"/>
                <a:gd name="T18" fmla="+- 0 314 19"/>
                <a:gd name="T19" fmla="*/ 314 h 1272"/>
                <a:gd name="T20" fmla="+- 0 2048 2003"/>
                <a:gd name="T21" fmla="*/ T20 w 1096"/>
                <a:gd name="T22" fmla="+- 0 469 19"/>
                <a:gd name="T23" fmla="*/ 469 h 1272"/>
                <a:gd name="T24" fmla="+- 0 2005 2003"/>
                <a:gd name="T25" fmla="*/ T24 w 1096"/>
                <a:gd name="T26" fmla="+- 0 667 19"/>
                <a:gd name="T27" fmla="*/ 667 h 1272"/>
                <a:gd name="T28" fmla="+- 0 2019 2003"/>
                <a:gd name="T29" fmla="*/ T28 w 1096"/>
                <a:gd name="T30" fmla="+- 0 873 19"/>
                <a:gd name="T31" fmla="*/ 873 h 1272"/>
                <a:gd name="T32" fmla="+- 0 2084 2003"/>
                <a:gd name="T33" fmla="*/ T32 w 1096"/>
                <a:gd name="T34" fmla="+- 0 1061 19"/>
                <a:gd name="T35" fmla="*/ 1061 h 1272"/>
                <a:gd name="T36" fmla="+- 0 2192 2003"/>
                <a:gd name="T37" fmla="*/ T36 w 1096"/>
                <a:gd name="T38" fmla="+- 0 1206 19"/>
                <a:gd name="T39" fmla="*/ 1206 h 1272"/>
                <a:gd name="T40" fmla="+- 0 2334 2003"/>
                <a:gd name="T41" fmla="*/ T40 w 1096"/>
                <a:gd name="T42" fmla="+- 0 1284 19"/>
                <a:gd name="T43" fmla="*/ 1284 h 1272"/>
                <a:gd name="T44" fmla="+- 0 2527 2003"/>
                <a:gd name="T45" fmla="*/ T44 w 1096"/>
                <a:gd name="T46" fmla="+- 0 1264 19"/>
                <a:gd name="T47" fmla="*/ 1264 h 1272"/>
                <a:gd name="T48" fmla="+- 0 2866 2003"/>
                <a:gd name="T49" fmla="*/ T48 w 1096"/>
                <a:gd name="T50" fmla="+- 0 1241 19"/>
                <a:gd name="T51" fmla="*/ 1241 h 1272"/>
                <a:gd name="T52" fmla="+- 0 2987 2003"/>
                <a:gd name="T53" fmla="*/ T52 w 1096"/>
                <a:gd name="T54" fmla="+- 0 1115 19"/>
                <a:gd name="T55" fmla="*/ 1115 h 1272"/>
                <a:gd name="T56" fmla="+- 0 3067 2003"/>
                <a:gd name="T57" fmla="*/ T56 w 1096"/>
                <a:gd name="T58" fmla="+- 0 939 19"/>
                <a:gd name="T59" fmla="*/ 939 h 1272"/>
                <a:gd name="T60" fmla="+- 0 3099 2003"/>
                <a:gd name="T61" fmla="*/ T60 w 1096"/>
                <a:gd name="T62" fmla="+- 0 736 19"/>
                <a:gd name="T63" fmla="*/ 736 h 1272"/>
                <a:gd name="T64" fmla="+- 0 3076 2003"/>
                <a:gd name="T65" fmla="*/ T64 w 1096"/>
                <a:gd name="T66" fmla="+- 0 533 19"/>
                <a:gd name="T67" fmla="*/ 533 h 1272"/>
                <a:gd name="T68" fmla="+- 0 2548 2003"/>
                <a:gd name="T69" fmla="*/ T68 w 1096"/>
                <a:gd name="T70" fmla="+- 0 398 19"/>
                <a:gd name="T71" fmla="*/ 398 h 1272"/>
                <a:gd name="T72" fmla="+- 0 2487 2003"/>
                <a:gd name="T73" fmla="*/ T72 w 1096"/>
                <a:gd name="T74" fmla="+- 0 341 19"/>
                <a:gd name="T75" fmla="*/ 341 h 1272"/>
                <a:gd name="T76" fmla="+- 0 2311 2003"/>
                <a:gd name="T77" fmla="*/ T76 w 1096"/>
                <a:gd name="T78" fmla="+- 0 300 19"/>
                <a:gd name="T79" fmla="*/ 300 h 1272"/>
                <a:gd name="T80" fmla="+- 0 2575 2003"/>
                <a:gd name="T81" fmla="*/ T80 w 1096"/>
                <a:gd name="T82" fmla="+- 0 1264 19"/>
                <a:gd name="T83" fmla="*/ 1264 h 1272"/>
                <a:gd name="T84" fmla="+- 0 2768 2003"/>
                <a:gd name="T85" fmla="*/ T84 w 1096"/>
                <a:gd name="T86" fmla="+- 0 1284 19"/>
                <a:gd name="T87" fmla="*/ 1284 h 1272"/>
                <a:gd name="T88" fmla="+- 0 2532 2003"/>
                <a:gd name="T89" fmla="*/ T88 w 1096"/>
                <a:gd name="T90" fmla="+- 0 394 19"/>
                <a:gd name="T91" fmla="*/ 394 h 1272"/>
                <a:gd name="T92" fmla="+- 0 2540 2003"/>
                <a:gd name="T93" fmla="*/ T92 w 1096"/>
                <a:gd name="T94" fmla="+- 0 396 19"/>
                <a:gd name="T95" fmla="*/ 396 h 1272"/>
                <a:gd name="T96" fmla="+- 0 2732 2003"/>
                <a:gd name="T97" fmla="*/ T96 w 1096"/>
                <a:gd name="T98" fmla="+- 0 310 19"/>
                <a:gd name="T99" fmla="*/ 310 h 1272"/>
                <a:gd name="T100" fmla="+- 0 2551 2003"/>
                <a:gd name="T101" fmla="*/ T100 w 1096"/>
                <a:gd name="T102" fmla="+- 0 347 19"/>
                <a:gd name="T103" fmla="*/ 347 h 1272"/>
                <a:gd name="T104" fmla="+- 0 3016 2003"/>
                <a:gd name="T105" fmla="*/ T104 w 1096"/>
                <a:gd name="T106" fmla="+- 0 398 19"/>
                <a:gd name="T107" fmla="*/ 398 h 1272"/>
                <a:gd name="T108" fmla="+- 0 2551 2003"/>
                <a:gd name="T109" fmla="*/ T108 w 1096"/>
                <a:gd name="T110" fmla="+- 0 347 19"/>
                <a:gd name="T111" fmla="*/ 347 h 1272"/>
                <a:gd name="T112" fmla="+- 0 2965 2003"/>
                <a:gd name="T113" fmla="*/ T112 w 1096"/>
                <a:gd name="T114" fmla="+- 0 344 19"/>
                <a:gd name="T115" fmla="*/ 344 h 1272"/>
                <a:gd name="T116" fmla="+- 0 2791 2003"/>
                <a:gd name="T117" fmla="*/ T116 w 1096"/>
                <a:gd name="T118" fmla="+- 0 300 19"/>
                <a:gd name="T119" fmla="*/ 300 h 1272"/>
                <a:gd name="T120" fmla="+- 0 2540 2003"/>
                <a:gd name="T121" fmla="*/ T120 w 1096"/>
                <a:gd name="T122" fmla="+- 0 396 19"/>
                <a:gd name="T123" fmla="*/ 396 h 1272"/>
                <a:gd name="T124" fmla="+- 0 2538 2003"/>
                <a:gd name="T125" fmla="*/ T124 w 1096"/>
                <a:gd name="T126" fmla="+- 0 346 19"/>
                <a:gd name="T127" fmla="*/ 346 h 1272"/>
                <a:gd name="T128" fmla="+- 0 2549 2003"/>
                <a:gd name="T129" fmla="*/ T128 w 1096"/>
                <a:gd name="T130" fmla="+- 0 347 19"/>
                <a:gd name="T131" fmla="*/ 347 h 1272"/>
                <a:gd name="T132" fmla="+- 0 2532 2003"/>
                <a:gd name="T133" fmla="*/ T132 w 1096"/>
                <a:gd name="T134" fmla="+- 0 394 19"/>
                <a:gd name="T135" fmla="*/ 394 h 1272"/>
                <a:gd name="T136" fmla="+- 0 2638 2003"/>
                <a:gd name="T137" fmla="*/ T136 w 1096"/>
                <a:gd name="T138" fmla="+- 0 88 19"/>
                <a:gd name="T139" fmla="*/ 88 h 1272"/>
                <a:gd name="T140" fmla="+- 0 2543 2003"/>
                <a:gd name="T141" fmla="*/ T140 w 1096"/>
                <a:gd name="T142" fmla="+- 0 276 19"/>
                <a:gd name="T143" fmla="*/ 276 h 1272"/>
                <a:gd name="T144" fmla="+- 0 2549 2003"/>
                <a:gd name="T145" fmla="*/ T144 w 1096"/>
                <a:gd name="T146" fmla="+- 0 347 19"/>
                <a:gd name="T147" fmla="*/ 347 h 1272"/>
                <a:gd name="T148" fmla="+- 0 2596 2003"/>
                <a:gd name="T149" fmla="*/ T148 w 1096"/>
                <a:gd name="T150" fmla="+- 0 165 19"/>
                <a:gd name="T151" fmla="*/ 165 h 1272"/>
                <a:gd name="T152" fmla="+- 0 2620 2003"/>
                <a:gd name="T153" fmla="*/ T152 w 1096"/>
                <a:gd name="T154" fmla="+- 0 79 19"/>
                <a:gd name="T155" fmla="*/ 79 h 1272"/>
                <a:gd name="T156" fmla="+- 0 2530 2003"/>
                <a:gd name="T157" fmla="*/ T156 w 1096"/>
                <a:gd name="T158" fmla="+- 0 297 19"/>
                <a:gd name="T159" fmla="*/ 297 h 1272"/>
                <a:gd name="T160" fmla="+- 0 2538 2003"/>
                <a:gd name="T161" fmla="*/ T160 w 1096"/>
                <a:gd name="T162" fmla="+- 0 331 19"/>
                <a:gd name="T163" fmla="*/ 331 h 1272"/>
                <a:gd name="T164" fmla="+- 0 2567 2003"/>
                <a:gd name="T165" fmla="*/ T164 w 1096"/>
                <a:gd name="T166" fmla="+- 0 199 19"/>
                <a:gd name="T167" fmla="*/ 199 h 1272"/>
                <a:gd name="T168" fmla="+- 0 2620 2003"/>
                <a:gd name="T169" fmla="*/ T168 w 1096"/>
                <a:gd name="T170" fmla="+- 0 79 19"/>
                <a:gd name="T171" fmla="*/ 79 h 1272"/>
                <a:gd name="T172" fmla="+- 0 2537 2003"/>
                <a:gd name="T173" fmla="*/ T172 w 1096"/>
                <a:gd name="T174" fmla="+- 0 303 19"/>
                <a:gd name="T175" fmla="*/ 303 h 1272"/>
                <a:gd name="T176" fmla="+- 0 2567 2003"/>
                <a:gd name="T177" fmla="*/ T176 w 1096"/>
                <a:gd name="T178" fmla="+- 0 199 19"/>
                <a:gd name="T179" fmla="*/ 199 h 1272"/>
                <a:gd name="T180" fmla="+- 0 2638 2003"/>
                <a:gd name="T181" fmla="*/ T180 w 1096"/>
                <a:gd name="T182" fmla="+- 0 88 19"/>
                <a:gd name="T183" fmla="*/ 88 h 127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</a:cxnLst>
              <a:rect l="0" t="0" r="r" b="b"/>
              <a:pathLst>
                <a:path w="1096" h="1272">
                  <a:moveTo>
                    <a:pt x="244" y="5"/>
                  </a:moveTo>
                  <a:lnTo>
                    <a:pt x="261" y="170"/>
                  </a:lnTo>
                  <a:lnTo>
                    <a:pt x="295" y="250"/>
                  </a:lnTo>
                  <a:lnTo>
                    <a:pt x="373" y="268"/>
                  </a:lnTo>
                  <a:lnTo>
                    <a:pt x="521" y="248"/>
                  </a:lnTo>
                  <a:lnTo>
                    <a:pt x="244" y="5"/>
                  </a:lnTo>
                  <a:close/>
                  <a:moveTo>
                    <a:pt x="389" y="0"/>
                  </a:moveTo>
                  <a:lnTo>
                    <a:pt x="244" y="5"/>
                  </a:lnTo>
                  <a:lnTo>
                    <a:pt x="521" y="248"/>
                  </a:lnTo>
                  <a:lnTo>
                    <a:pt x="501" y="99"/>
                  </a:lnTo>
                  <a:lnTo>
                    <a:pt x="466" y="24"/>
                  </a:lnTo>
                  <a:lnTo>
                    <a:pt x="389" y="0"/>
                  </a:lnTo>
                  <a:close/>
                  <a:moveTo>
                    <a:pt x="308" y="281"/>
                  </a:moveTo>
                  <a:lnTo>
                    <a:pt x="248" y="281"/>
                  </a:lnTo>
                  <a:lnTo>
                    <a:pt x="189" y="295"/>
                  </a:lnTo>
                  <a:lnTo>
                    <a:pt x="134" y="325"/>
                  </a:lnTo>
                  <a:lnTo>
                    <a:pt x="85" y="376"/>
                  </a:lnTo>
                  <a:lnTo>
                    <a:pt x="45" y="450"/>
                  </a:lnTo>
                  <a:lnTo>
                    <a:pt x="24" y="514"/>
                  </a:lnTo>
                  <a:lnTo>
                    <a:pt x="9" y="580"/>
                  </a:lnTo>
                  <a:lnTo>
                    <a:pt x="2" y="648"/>
                  </a:lnTo>
                  <a:lnTo>
                    <a:pt x="0" y="717"/>
                  </a:lnTo>
                  <a:lnTo>
                    <a:pt x="5" y="786"/>
                  </a:lnTo>
                  <a:lnTo>
                    <a:pt x="16" y="854"/>
                  </a:lnTo>
                  <a:lnTo>
                    <a:pt x="33" y="920"/>
                  </a:lnTo>
                  <a:lnTo>
                    <a:pt x="54" y="982"/>
                  </a:lnTo>
                  <a:lnTo>
                    <a:pt x="81" y="1042"/>
                  </a:lnTo>
                  <a:lnTo>
                    <a:pt x="113" y="1096"/>
                  </a:lnTo>
                  <a:lnTo>
                    <a:pt x="149" y="1145"/>
                  </a:lnTo>
                  <a:lnTo>
                    <a:pt x="189" y="1187"/>
                  </a:lnTo>
                  <a:lnTo>
                    <a:pt x="233" y="1222"/>
                  </a:lnTo>
                  <a:lnTo>
                    <a:pt x="281" y="1248"/>
                  </a:lnTo>
                  <a:lnTo>
                    <a:pt x="331" y="1265"/>
                  </a:lnTo>
                  <a:lnTo>
                    <a:pt x="385" y="1272"/>
                  </a:lnTo>
                  <a:lnTo>
                    <a:pt x="442" y="1268"/>
                  </a:lnTo>
                  <a:lnTo>
                    <a:pt x="524" y="1245"/>
                  </a:lnTo>
                  <a:lnTo>
                    <a:pt x="548" y="1243"/>
                  </a:lnTo>
                  <a:lnTo>
                    <a:pt x="825" y="1243"/>
                  </a:lnTo>
                  <a:lnTo>
                    <a:pt x="863" y="1222"/>
                  </a:lnTo>
                  <a:lnTo>
                    <a:pt x="907" y="1187"/>
                  </a:lnTo>
                  <a:lnTo>
                    <a:pt x="948" y="1145"/>
                  </a:lnTo>
                  <a:lnTo>
                    <a:pt x="984" y="1096"/>
                  </a:lnTo>
                  <a:lnTo>
                    <a:pt x="1015" y="1042"/>
                  </a:lnTo>
                  <a:lnTo>
                    <a:pt x="1042" y="982"/>
                  </a:lnTo>
                  <a:lnTo>
                    <a:pt x="1064" y="920"/>
                  </a:lnTo>
                  <a:lnTo>
                    <a:pt x="1080" y="854"/>
                  </a:lnTo>
                  <a:lnTo>
                    <a:pt x="1091" y="786"/>
                  </a:lnTo>
                  <a:lnTo>
                    <a:pt x="1096" y="717"/>
                  </a:lnTo>
                  <a:lnTo>
                    <a:pt x="1095" y="648"/>
                  </a:lnTo>
                  <a:lnTo>
                    <a:pt x="1087" y="580"/>
                  </a:lnTo>
                  <a:lnTo>
                    <a:pt x="1073" y="514"/>
                  </a:lnTo>
                  <a:lnTo>
                    <a:pt x="1051" y="450"/>
                  </a:lnTo>
                  <a:lnTo>
                    <a:pt x="1013" y="379"/>
                  </a:lnTo>
                  <a:lnTo>
                    <a:pt x="545" y="379"/>
                  </a:lnTo>
                  <a:lnTo>
                    <a:pt x="529" y="375"/>
                  </a:lnTo>
                  <a:lnTo>
                    <a:pt x="528" y="326"/>
                  </a:lnTo>
                  <a:lnTo>
                    <a:pt x="484" y="322"/>
                  </a:lnTo>
                  <a:lnTo>
                    <a:pt x="422" y="307"/>
                  </a:lnTo>
                  <a:lnTo>
                    <a:pt x="367" y="291"/>
                  </a:lnTo>
                  <a:lnTo>
                    <a:pt x="308" y="281"/>
                  </a:lnTo>
                  <a:close/>
                  <a:moveTo>
                    <a:pt x="825" y="1243"/>
                  </a:moveTo>
                  <a:lnTo>
                    <a:pt x="548" y="1243"/>
                  </a:lnTo>
                  <a:lnTo>
                    <a:pt x="572" y="1245"/>
                  </a:lnTo>
                  <a:lnTo>
                    <a:pt x="654" y="1268"/>
                  </a:lnTo>
                  <a:lnTo>
                    <a:pt x="711" y="1272"/>
                  </a:lnTo>
                  <a:lnTo>
                    <a:pt x="765" y="1265"/>
                  </a:lnTo>
                  <a:lnTo>
                    <a:pt x="816" y="1248"/>
                  </a:lnTo>
                  <a:lnTo>
                    <a:pt x="825" y="1243"/>
                  </a:lnTo>
                  <a:close/>
                  <a:moveTo>
                    <a:pt x="529" y="375"/>
                  </a:moveTo>
                  <a:lnTo>
                    <a:pt x="545" y="379"/>
                  </a:lnTo>
                  <a:lnTo>
                    <a:pt x="545" y="377"/>
                  </a:lnTo>
                  <a:lnTo>
                    <a:pt x="537" y="377"/>
                  </a:lnTo>
                  <a:lnTo>
                    <a:pt x="529" y="375"/>
                  </a:lnTo>
                  <a:close/>
                  <a:moveTo>
                    <a:pt x="788" y="281"/>
                  </a:moveTo>
                  <a:lnTo>
                    <a:pt x="729" y="291"/>
                  </a:lnTo>
                  <a:lnTo>
                    <a:pt x="675" y="307"/>
                  </a:lnTo>
                  <a:lnTo>
                    <a:pt x="612" y="322"/>
                  </a:lnTo>
                  <a:lnTo>
                    <a:pt x="548" y="328"/>
                  </a:lnTo>
                  <a:lnTo>
                    <a:pt x="546" y="328"/>
                  </a:lnTo>
                  <a:lnTo>
                    <a:pt x="545" y="379"/>
                  </a:lnTo>
                  <a:lnTo>
                    <a:pt x="1013" y="379"/>
                  </a:lnTo>
                  <a:lnTo>
                    <a:pt x="1011" y="376"/>
                  </a:lnTo>
                  <a:lnTo>
                    <a:pt x="965" y="328"/>
                  </a:lnTo>
                  <a:lnTo>
                    <a:pt x="548" y="328"/>
                  </a:lnTo>
                  <a:lnTo>
                    <a:pt x="546" y="328"/>
                  </a:lnTo>
                  <a:lnTo>
                    <a:pt x="965" y="328"/>
                  </a:lnTo>
                  <a:lnTo>
                    <a:pt x="962" y="325"/>
                  </a:lnTo>
                  <a:lnTo>
                    <a:pt x="907" y="295"/>
                  </a:lnTo>
                  <a:lnTo>
                    <a:pt x="848" y="281"/>
                  </a:lnTo>
                  <a:lnTo>
                    <a:pt x="788" y="281"/>
                  </a:lnTo>
                  <a:close/>
                  <a:moveTo>
                    <a:pt x="534" y="326"/>
                  </a:moveTo>
                  <a:lnTo>
                    <a:pt x="529" y="375"/>
                  </a:lnTo>
                  <a:lnTo>
                    <a:pt x="537" y="377"/>
                  </a:lnTo>
                  <a:lnTo>
                    <a:pt x="535" y="327"/>
                  </a:lnTo>
                  <a:lnTo>
                    <a:pt x="534" y="326"/>
                  </a:lnTo>
                  <a:close/>
                  <a:moveTo>
                    <a:pt x="535" y="327"/>
                  </a:moveTo>
                  <a:lnTo>
                    <a:pt x="537" y="377"/>
                  </a:lnTo>
                  <a:lnTo>
                    <a:pt x="545" y="377"/>
                  </a:lnTo>
                  <a:lnTo>
                    <a:pt x="546" y="328"/>
                  </a:lnTo>
                  <a:lnTo>
                    <a:pt x="535" y="327"/>
                  </a:lnTo>
                  <a:close/>
                  <a:moveTo>
                    <a:pt x="528" y="326"/>
                  </a:moveTo>
                  <a:lnTo>
                    <a:pt x="529" y="375"/>
                  </a:lnTo>
                  <a:lnTo>
                    <a:pt x="534" y="326"/>
                  </a:lnTo>
                  <a:lnTo>
                    <a:pt x="528" y="326"/>
                  </a:lnTo>
                  <a:close/>
                  <a:moveTo>
                    <a:pt x="635" y="69"/>
                  </a:moveTo>
                  <a:lnTo>
                    <a:pt x="574" y="159"/>
                  </a:lnTo>
                  <a:lnTo>
                    <a:pt x="564" y="180"/>
                  </a:lnTo>
                  <a:lnTo>
                    <a:pt x="540" y="257"/>
                  </a:lnTo>
                  <a:lnTo>
                    <a:pt x="535" y="312"/>
                  </a:lnTo>
                  <a:lnTo>
                    <a:pt x="535" y="327"/>
                  </a:lnTo>
                  <a:lnTo>
                    <a:pt x="546" y="328"/>
                  </a:lnTo>
                  <a:lnTo>
                    <a:pt x="548" y="267"/>
                  </a:lnTo>
                  <a:lnTo>
                    <a:pt x="560" y="199"/>
                  </a:lnTo>
                  <a:lnTo>
                    <a:pt x="593" y="146"/>
                  </a:lnTo>
                  <a:lnTo>
                    <a:pt x="657" y="81"/>
                  </a:lnTo>
                  <a:lnTo>
                    <a:pt x="635" y="69"/>
                  </a:lnTo>
                  <a:close/>
                  <a:moveTo>
                    <a:pt x="617" y="60"/>
                  </a:moveTo>
                  <a:lnTo>
                    <a:pt x="563" y="150"/>
                  </a:lnTo>
                  <a:lnTo>
                    <a:pt x="536" y="213"/>
                  </a:lnTo>
                  <a:lnTo>
                    <a:pt x="527" y="278"/>
                  </a:lnTo>
                  <a:lnTo>
                    <a:pt x="528" y="326"/>
                  </a:lnTo>
                  <a:lnTo>
                    <a:pt x="534" y="326"/>
                  </a:lnTo>
                  <a:lnTo>
                    <a:pt x="535" y="312"/>
                  </a:lnTo>
                  <a:lnTo>
                    <a:pt x="534" y="284"/>
                  </a:lnTo>
                  <a:lnTo>
                    <a:pt x="543" y="221"/>
                  </a:lnTo>
                  <a:lnTo>
                    <a:pt x="564" y="180"/>
                  </a:lnTo>
                  <a:lnTo>
                    <a:pt x="571" y="156"/>
                  </a:lnTo>
                  <a:lnTo>
                    <a:pt x="603" y="86"/>
                  </a:lnTo>
                  <a:lnTo>
                    <a:pt x="617" y="60"/>
                  </a:lnTo>
                  <a:close/>
                  <a:moveTo>
                    <a:pt x="564" y="180"/>
                  </a:moveTo>
                  <a:lnTo>
                    <a:pt x="543" y="221"/>
                  </a:lnTo>
                  <a:lnTo>
                    <a:pt x="534" y="284"/>
                  </a:lnTo>
                  <a:lnTo>
                    <a:pt x="535" y="312"/>
                  </a:lnTo>
                  <a:lnTo>
                    <a:pt x="540" y="257"/>
                  </a:lnTo>
                  <a:lnTo>
                    <a:pt x="564" y="180"/>
                  </a:lnTo>
                  <a:close/>
                  <a:moveTo>
                    <a:pt x="617" y="60"/>
                  </a:moveTo>
                  <a:lnTo>
                    <a:pt x="635" y="69"/>
                  </a:lnTo>
                  <a:lnTo>
                    <a:pt x="617" y="6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1031" name="Picture 7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37" y="9"/>
              <a:ext cx="433" cy="39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11" name="Freeform 6"/>
            <p:cNvSpPr>
              <a:spLocks/>
            </p:cNvSpPr>
            <p:nvPr/>
          </p:nvSpPr>
          <p:spPr bwMode="auto">
            <a:xfrm>
              <a:off x="2003" y="300"/>
              <a:ext cx="1096" cy="991"/>
            </a:xfrm>
            <a:custGeom>
              <a:avLst/>
              <a:gdLst>
                <a:gd name="T0" fmla="+- 0 3054 2003"/>
                <a:gd name="T1" fmla="*/ T0 w 1096"/>
                <a:gd name="T2" fmla="+- 0 469 300"/>
                <a:gd name="T3" fmla="*/ 469 h 991"/>
                <a:gd name="T4" fmla="+- 0 3014 2003"/>
                <a:gd name="T5" fmla="*/ T4 w 1096"/>
                <a:gd name="T6" fmla="+- 0 395 300"/>
                <a:gd name="T7" fmla="*/ 395 h 991"/>
                <a:gd name="T8" fmla="+- 0 2965 2003"/>
                <a:gd name="T9" fmla="*/ T8 w 1096"/>
                <a:gd name="T10" fmla="+- 0 344 300"/>
                <a:gd name="T11" fmla="*/ 344 h 991"/>
                <a:gd name="T12" fmla="+- 0 2910 2003"/>
                <a:gd name="T13" fmla="*/ T12 w 1096"/>
                <a:gd name="T14" fmla="+- 0 314 300"/>
                <a:gd name="T15" fmla="*/ 314 h 991"/>
                <a:gd name="T16" fmla="+- 0 2851 2003"/>
                <a:gd name="T17" fmla="*/ T16 w 1096"/>
                <a:gd name="T18" fmla="+- 0 300 300"/>
                <a:gd name="T19" fmla="*/ 300 h 991"/>
                <a:gd name="T20" fmla="+- 0 2791 2003"/>
                <a:gd name="T21" fmla="*/ T20 w 1096"/>
                <a:gd name="T22" fmla="+- 0 300 300"/>
                <a:gd name="T23" fmla="*/ 300 h 991"/>
                <a:gd name="T24" fmla="+- 0 2732 2003"/>
                <a:gd name="T25" fmla="*/ T24 w 1096"/>
                <a:gd name="T26" fmla="+- 0 310 300"/>
                <a:gd name="T27" fmla="*/ 310 h 991"/>
                <a:gd name="T28" fmla="+- 0 2678 2003"/>
                <a:gd name="T29" fmla="*/ T28 w 1096"/>
                <a:gd name="T30" fmla="+- 0 326 300"/>
                <a:gd name="T31" fmla="*/ 326 h 991"/>
                <a:gd name="T32" fmla="+- 0 2615 2003"/>
                <a:gd name="T33" fmla="*/ T32 w 1096"/>
                <a:gd name="T34" fmla="+- 0 341 300"/>
                <a:gd name="T35" fmla="*/ 341 h 991"/>
                <a:gd name="T36" fmla="+- 0 2551 2003"/>
                <a:gd name="T37" fmla="*/ T36 w 1096"/>
                <a:gd name="T38" fmla="+- 0 347 300"/>
                <a:gd name="T39" fmla="*/ 347 h 991"/>
                <a:gd name="T40" fmla="+- 0 2487 2003"/>
                <a:gd name="T41" fmla="*/ T40 w 1096"/>
                <a:gd name="T42" fmla="+- 0 341 300"/>
                <a:gd name="T43" fmla="*/ 341 h 991"/>
                <a:gd name="T44" fmla="+- 0 2425 2003"/>
                <a:gd name="T45" fmla="*/ T44 w 1096"/>
                <a:gd name="T46" fmla="+- 0 326 300"/>
                <a:gd name="T47" fmla="*/ 326 h 991"/>
                <a:gd name="T48" fmla="+- 0 2370 2003"/>
                <a:gd name="T49" fmla="*/ T48 w 1096"/>
                <a:gd name="T50" fmla="+- 0 310 300"/>
                <a:gd name="T51" fmla="*/ 310 h 991"/>
                <a:gd name="T52" fmla="+- 0 2311 2003"/>
                <a:gd name="T53" fmla="*/ T52 w 1096"/>
                <a:gd name="T54" fmla="+- 0 300 300"/>
                <a:gd name="T55" fmla="*/ 300 h 991"/>
                <a:gd name="T56" fmla="+- 0 2251 2003"/>
                <a:gd name="T57" fmla="*/ T56 w 1096"/>
                <a:gd name="T58" fmla="+- 0 300 300"/>
                <a:gd name="T59" fmla="*/ 300 h 991"/>
                <a:gd name="T60" fmla="+- 0 2192 2003"/>
                <a:gd name="T61" fmla="*/ T60 w 1096"/>
                <a:gd name="T62" fmla="+- 0 314 300"/>
                <a:gd name="T63" fmla="*/ 314 h 991"/>
                <a:gd name="T64" fmla="+- 0 2137 2003"/>
                <a:gd name="T65" fmla="*/ T64 w 1096"/>
                <a:gd name="T66" fmla="+- 0 344 300"/>
                <a:gd name="T67" fmla="*/ 344 h 991"/>
                <a:gd name="T68" fmla="+- 0 2088 2003"/>
                <a:gd name="T69" fmla="*/ T68 w 1096"/>
                <a:gd name="T70" fmla="+- 0 395 300"/>
                <a:gd name="T71" fmla="*/ 395 h 991"/>
                <a:gd name="T72" fmla="+- 0 2048 2003"/>
                <a:gd name="T73" fmla="*/ T72 w 1096"/>
                <a:gd name="T74" fmla="+- 0 469 300"/>
                <a:gd name="T75" fmla="*/ 469 h 991"/>
                <a:gd name="T76" fmla="+- 0 2027 2003"/>
                <a:gd name="T77" fmla="*/ T76 w 1096"/>
                <a:gd name="T78" fmla="+- 0 533 300"/>
                <a:gd name="T79" fmla="*/ 533 h 991"/>
                <a:gd name="T80" fmla="+- 0 2012 2003"/>
                <a:gd name="T81" fmla="*/ T80 w 1096"/>
                <a:gd name="T82" fmla="+- 0 599 300"/>
                <a:gd name="T83" fmla="*/ 599 h 991"/>
                <a:gd name="T84" fmla="+- 0 2005 2003"/>
                <a:gd name="T85" fmla="*/ T84 w 1096"/>
                <a:gd name="T86" fmla="+- 0 667 300"/>
                <a:gd name="T87" fmla="*/ 667 h 991"/>
                <a:gd name="T88" fmla="+- 0 2003 2003"/>
                <a:gd name="T89" fmla="*/ T88 w 1096"/>
                <a:gd name="T90" fmla="+- 0 736 300"/>
                <a:gd name="T91" fmla="*/ 736 h 991"/>
                <a:gd name="T92" fmla="+- 0 2008 2003"/>
                <a:gd name="T93" fmla="*/ T92 w 1096"/>
                <a:gd name="T94" fmla="+- 0 805 300"/>
                <a:gd name="T95" fmla="*/ 805 h 991"/>
                <a:gd name="T96" fmla="+- 0 2019 2003"/>
                <a:gd name="T97" fmla="*/ T96 w 1096"/>
                <a:gd name="T98" fmla="+- 0 873 300"/>
                <a:gd name="T99" fmla="*/ 873 h 991"/>
                <a:gd name="T100" fmla="+- 0 2036 2003"/>
                <a:gd name="T101" fmla="*/ T100 w 1096"/>
                <a:gd name="T102" fmla="+- 0 939 300"/>
                <a:gd name="T103" fmla="*/ 939 h 991"/>
                <a:gd name="T104" fmla="+- 0 2057 2003"/>
                <a:gd name="T105" fmla="*/ T104 w 1096"/>
                <a:gd name="T106" fmla="+- 0 1001 300"/>
                <a:gd name="T107" fmla="*/ 1001 h 991"/>
                <a:gd name="T108" fmla="+- 0 2084 2003"/>
                <a:gd name="T109" fmla="*/ T108 w 1096"/>
                <a:gd name="T110" fmla="+- 0 1061 300"/>
                <a:gd name="T111" fmla="*/ 1061 h 991"/>
                <a:gd name="T112" fmla="+- 0 2116 2003"/>
                <a:gd name="T113" fmla="*/ T112 w 1096"/>
                <a:gd name="T114" fmla="+- 0 1115 300"/>
                <a:gd name="T115" fmla="*/ 1115 h 991"/>
                <a:gd name="T116" fmla="+- 0 2152 2003"/>
                <a:gd name="T117" fmla="*/ T116 w 1096"/>
                <a:gd name="T118" fmla="+- 0 1164 300"/>
                <a:gd name="T119" fmla="*/ 1164 h 991"/>
                <a:gd name="T120" fmla="+- 0 2236 2003"/>
                <a:gd name="T121" fmla="*/ T120 w 1096"/>
                <a:gd name="T122" fmla="+- 0 1241 300"/>
                <a:gd name="T123" fmla="*/ 1241 h 991"/>
                <a:gd name="T124" fmla="+- 0 2334 2003"/>
                <a:gd name="T125" fmla="*/ T124 w 1096"/>
                <a:gd name="T126" fmla="+- 0 1284 300"/>
                <a:gd name="T127" fmla="*/ 1284 h 991"/>
                <a:gd name="T128" fmla="+- 0 2388 2003"/>
                <a:gd name="T129" fmla="*/ T128 w 1096"/>
                <a:gd name="T130" fmla="+- 0 1291 300"/>
                <a:gd name="T131" fmla="*/ 1291 h 991"/>
                <a:gd name="T132" fmla="+- 0 2445 2003"/>
                <a:gd name="T133" fmla="*/ T132 w 1096"/>
                <a:gd name="T134" fmla="+- 0 1287 300"/>
                <a:gd name="T135" fmla="*/ 1287 h 991"/>
                <a:gd name="T136" fmla="+- 0 2504 2003"/>
                <a:gd name="T137" fmla="*/ T136 w 1096"/>
                <a:gd name="T138" fmla="+- 0 1270 300"/>
                <a:gd name="T139" fmla="*/ 1270 h 991"/>
                <a:gd name="T140" fmla="+- 0 2527 2003"/>
                <a:gd name="T141" fmla="*/ T140 w 1096"/>
                <a:gd name="T142" fmla="+- 0 1264 300"/>
                <a:gd name="T143" fmla="*/ 1264 h 991"/>
                <a:gd name="T144" fmla="+- 0 2551 2003"/>
                <a:gd name="T145" fmla="*/ T144 w 1096"/>
                <a:gd name="T146" fmla="+- 0 1262 300"/>
                <a:gd name="T147" fmla="*/ 1262 h 991"/>
                <a:gd name="T148" fmla="+- 0 2575 2003"/>
                <a:gd name="T149" fmla="*/ T148 w 1096"/>
                <a:gd name="T150" fmla="+- 0 1264 300"/>
                <a:gd name="T151" fmla="*/ 1264 h 991"/>
                <a:gd name="T152" fmla="+- 0 2598 2003"/>
                <a:gd name="T153" fmla="*/ T152 w 1096"/>
                <a:gd name="T154" fmla="+- 0 1270 300"/>
                <a:gd name="T155" fmla="*/ 1270 h 991"/>
                <a:gd name="T156" fmla="+- 0 2657 2003"/>
                <a:gd name="T157" fmla="*/ T156 w 1096"/>
                <a:gd name="T158" fmla="+- 0 1287 300"/>
                <a:gd name="T159" fmla="*/ 1287 h 991"/>
                <a:gd name="T160" fmla="+- 0 2768 2003"/>
                <a:gd name="T161" fmla="*/ T160 w 1096"/>
                <a:gd name="T162" fmla="+- 0 1284 300"/>
                <a:gd name="T163" fmla="*/ 1284 h 991"/>
                <a:gd name="T164" fmla="+- 0 2866 2003"/>
                <a:gd name="T165" fmla="*/ T164 w 1096"/>
                <a:gd name="T166" fmla="+- 0 1241 300"/>
                <a:gd name="T167" fmla="*/ 1241 h 991"/>
                <a:gd name="T168" fmla="+- 0 2951 2003"/>
                <a:gd name="T169" fmla="*/ T168 w 1096"/>
                <a:gd name="T170" fmla="+- 0 1164 300"/>
                <a:gd name="T171" fmla="*/ 1164 h 991"/>
                <a:gd name="T172" fmla="+- 0 2987 2003"/>
                <a:gd name="T173" fmla="*/ T172 w 1096"/>
                <a:gd name="T174" fmla="+- 0 1115 300"/>
                <a:gd name="T175" fmla="*/ 1115 h 991"/>
                <a:gd name="T176" fmla="+- 0 3018 2003"/>
                <a:gd name="T177" fmla="*/ T176 w 1096"/>
                <a:gd name="T178" fmla="+- 0 1061 300"/>
                <a:gd name="T179" fmla="*/ 1061 h 991"/>
                <a:gd name="T180" fmla="+- 0 3045 2003"/>
                <a:gd name="T181" fmla="*/ T180 w 1096"/>
                <a:gd name="T182" fmla="+- 0 1001 300"/>
                <a:gd name="T183" fmla="*/ 1001 h 991"/>
                <a:gd name="T184" fmla="+- 0 3067 2003"/>
                <a:gd name="T185" fmla="*/ T184 w 1096"/>
                <a:gd name="T186" fmla="+- 0 939 300"/>
                <a:gd name="T187" fmla="*/ 939 h 991"/>
                <a:gd name="T188" fmla="+- 0 3083 2003"/>
                <a:gd name="T189" fmla="*/ T188 w 1096"/>
                <a:gd name="T190" fmla="+- 0 873 300"/>
                <a:gd name="T191" fmla="*/ 873 h 991"/>
                <a:gd name="T192" fmla="+- 0 3094 2003"/>
                <a:gd name="T193" fmla="*/ T192 w 1096"/>
                <a:gd name="T194" fmla="+- 0 805 300"/>
                <a:gd name="T195" fmla="*/ 805 h 991"/>
                <a:gd name="T196" fmla="+- 0 3099 2003"/>
                <a:gd name="T197" fmla="*/ T196 w 1096"/>
                <a:gd name="T198" fmla="+- 0 736 300"/>
                <a:gd name="T199" fmla="*/ 736 h 991"/>
                <a:gd name="T200" fmla="+- 0 3098 2003"/>
                <a:gd name="T201" fmla="*/ T200 w 1096"/>
                <a:gd name="T202" fmla="+- 0 667 300"/>
                <a:gd name="T203" fmla="*/ 667 h 991"/>
                <a:gd name="T204" fmla="+- 0 3090 2003"/>
                <a:gd name="T205" fmla="*/ T204 w 1096"/>
                <a:gd name="T206" fmla="+- 0 599 300"/>
                <a:gd name="T207" fmla="*/ 599 h 991"/>
                <a:gd name="T208" fmla="+- 0 3076 2003"/>
                <a:gd name="T209" fmla="*/ T208 w 1096"/>
                <a:gd name="T210" fmla="+- 0 533 300"/>
                <a:gd name="T211" fmla="*/ 533 h 991"/>
                <a:gd name="T212" fmla="+- 0 3054 2003"/>
                <a:gd name="T213" fmla="*/ T212 w 1096"/>
                <a:gd name="T214" fmla="+- 0 469 300"/>
                <a:gd name="T215" fmla="*/ 469 h 99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</a:cxnLst>
              <a:rect l="0" t="0" r="r" b="b"/>
              <a:pathLst>
                <a:path w="1096" h="991">
                  <a:moveTo>
                    <a:pt x="1051" y="169"/>
                  </a:moveTo>
                  <a:lnTo>
                    <a:pt x="1011" y="95"/>
                  </a:lnTo>
                  <a:lnTo>
                    <a:pt x="962" y="44"/>
                  </a:lnTo>
                  <a:lnTo>
                    <a:pt x="907" y="14"/>
                  </a:lnTo>
                  <a:lnTo>
                    <a:pt x="848" y="0"/>
                  </a:lnTo>
                  <a:lnTo>
                    <a:pt x="788" y="0"/>
                  </a:lnTo>
                  <a:lnTo>
                    <a:pt x="729" y="10"/>
                  </a:lnTo>
                  <a:lnTo>
                    <a:pt x="675" y="26"/>
                  </a:lnTo>
                  <a:lnTo>
                    <a:pt x="612" y="41"/>
                  </a:lnTo>
                  <a:lnTo>
                    <a:pt x="548" y="47"/>
                  </a:lnTo>
                  <a:lnTo>
                    <a:pt x="484" y="41"/>
                  </a:lnTo>
                  <a:lnTo>
                    <a:pt x="422" y="26"/>
                  </a:lnTo>
                  <a:lnTo>
                    <a:pt x="367" y="10"/>
                  </a:lnTo>
                  <a:lnTo>
                    <a:pt x="308" y="0"/>
                  </a:lnTo>
                  <a:lnTo>
                    <a:pt x="248" y="0"/>
                  </a:lnTo>
                  <a:lnTo>
                    <a:pt x="189" y="14"/>
                  </a:lnTo>
                  <a:lnTo>
                    <a:pt x="134" y="44"/>
                  </a:lnTo>
                  <a:lnTo>
                    <a:pt x="85" y="95"/>
                  </a:lnTo>
                  <a:lnTo>
                    <a:pt x="45" y="169"/>
                  </a:lnTo>
                  <a:lnTo>
                    <a:pt x="24" y="233"/>
                  </a:lnTo>
                  <a:lnTo>
                    <a:pt x="9" y="299"/>
                  </a:lnTo>
                  <a:lnTo>
                    <a:pt x="2" y="367"/>
                  </a:lnTo>
                  <a:lnTo>
                    <a:pt x="0" y="436"/>
                  </a:lnTo>
                  <a:lnTo>
                    <a:pt x="5" y="505"/>
                  </a:lnTo>
                  <a:lnTo>
                    <a:pt x="16" y="573"/>
                  </a:lnTo>
                  <a:lnTo>
                    <a:pt x="33" y="639"/>
                  </a:lnTo>
                  <a:lnTo>
                    <a:pt x="54" y="701"/>
                  </a:lnTo>
                  <a:lnTo>
                    <a:pt x="81" y="761"/>
                  </a:lnTo>
                  <a:lnTo>
                    <a:pt x="113" y="815"/>
                  </a:lnTo>
                  <a:lnTo>
                    <a:pt x="149" y="864"/>
                  </a:lnTo>
                  <a:lnTo>
                    <a:pt x="233" y="941"/>
                  </a:lnTo>
                  <a:lnTo>
                    <a:pt x="331" y="984"/>
                  </a:lnTo>
                  <a:lnTo>
                    <a:pt x="385" y="991"/>
                  </a:lnTo>
                  <a:lnTo>
                    <a:pt x="442" y="987"/>
                  </a:lnTo>
                  <a:lnTo>
                    <a:pt x="501" y="970"/>
                  </a:lnTo>
                  <a:lnTo>
                    <a:pt x="524" y="964"/>
                  </a:lnTo>
                  <a:lnTo>
                    <a:pt x="548" y="962"/>
                  </a:lnTo>
                  <a:lnTo>
                    <a:pt x="572" y="964"/>
                  </a:lnTo>
                  <a:lnTo>
                    <a:pt x="595" y="970"/>
                  </a:lnTo>
                  <a:lnTo>
                    <a:pt x="654" y="987"/>
                  </a:lnTo>
                  <a:lnTo>
                    <a:pt x="765" y="984"/>
                  </a:lnTo>
                  <a:lnTo>
                    <a:pt x="863" y="941"/>
                  </a:lnTo>
                  <a:lnTo>
                    <a:pt x="948" y="864"/>
                  </a:lnTo>
                  <a:lnTo>
                    <a:pt x="984" y="815"/>
                  </a:lnTo>
                  <a:lnTo>
                    <a:pt x="1015" y="761"/>
                  </a:lnTo>
                  <a:lnTo>
                    <a:pt x="1042" y="701"/>
                  </a:lnTo>
                  <a:lnTo>
                    <a:pt x="1064" y="639"/>
                  </a:lnTo>
                  <a:lnTo>
                    <a:pt x="1080" y="573"/>
                  </a:lnTo>
                  <a:lnTo>
                    <a:pt x="1091" y="505"/>
                  </a:lnTo>
                  <a:lnTo>
                    <a:pt x="1096" y="436"/>
                  </a:lnTo>
                  <a:lnTo>
                    <a:pt x="1095" y="367"/>
                  </a:lnTo>
                  <a:lnTo>
                    <a:pt x="1087" y="299"/>
                  </a:lnTo>
                  <a:lnTo>
                    <a:pt x="1073" y="233"/>
                  </a:lnTo>
                  <a:lnTo>
                    <a:pt x="1051" y="169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12" name="Group 11"/>
          <p:cNvGrpSpPr>
            <a:grpSpLocks/>
          </p:cNvGrpSpPr>
          <p:nvPr/>
        </p:nvGrpSpPr>
        <p:grpSpPr bwMode="auto">
          <a:xfrm>
            <a:off x="3991333" y="5581933"/>
            <a:ext cx="768980" cy="931690"/>
            <a:chOff x="6476" y="391"/>
            <a:chExt cx="966" cy="1114"/>
          </a:xfrm>
        </p:grpSpPr>
        <p:pic>
          <p:nvPicPr>
            <p:cNvPr id="1036" name="Picture 12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687" y="391"/>
              <a:ext cx="376" cy="34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" name="Freeform 13"/>
            <p:cNvSpPr>
              <a:spLocks/>
            </p:cNvSpPr>
            <p:nvPr/>
          </p:nvSpPr>
          <p:spPr bwMode="auto">
            <a:xfrm>
              <a:off x="6486" y="641"/>
              <a:ext cx="946" cy="853"/>
            </a:xfrm>
            <a:custGeom>
              <a:avLst/>
              <a:gdLst>
                <a:gd name="T0" fmla="+- 0 7393 6486"/>
                <a:gd name="T1" fmla="*/ T0 w 946"/>
                <a:gd name="T2" fmla="+- 0 788 642"/>
                <a:gd name="T3" fmla="*/ 788 h 853"/>
                <a:gd name="T4" fmla="+- 0 7352 6486"/>
                <a:gd name="T5" fmla="*/ T4 w 946"/>
                <a:gd name="T6" fmla="+- 0 716 642"/>
                <a:gd name="T7" fmla="*/ 716 h 853"/>
                <a:gd name="T8" fmla="+- 0 7301 6486"/>
                <a:gd name="T9" fmla="*/ T8 w 946"/>
                <a:gd name="T10" fmla="+- 0 670 642"/>
                <a:gd name="T11" fmla="*/ 670 h 853"/>
                <a:gd name="T12" fmla="+- 0 7243 6486"/>
                <a:gd name="T13" fmla="*/ T12 w 946"/>
                <a:gd name="T14" fmla="+- 0 647 642"/>
                <a:gd name="T15" fmla="*/ 647 h 853"/>
                <a:gd name="T16" fmla="+- 0 7183 6486"/>
                <a:gd name="T17" fmla="*/ T16 w 946"/>
                <a:gd name="T18" fmla="+- 0 642 642"/>
                <a:gd name="T19" fmla="*/ 642 h 853"/>
                <a:gd name="T20" fmla="+- 0 7124 6486"/>
                <a:gd name="T21" fmla="*/ T20 w 946"/>
                <a:gd name="T22" fmla="+- 0 649 642"/>
                <a:gd name="T23" fmla="*/ 649 h 853"/>
                <a:gd name="T24" fmla="+- 0 7068 6486"/>
                <a:gd name="T25" fmla="*/ T24 w 946"/>
                <a:gd name="T26" fmla="+- 0 665 642"/>
                <a:gd name="T27" fmla="*/ 665 h 853"/>
                <a:gd name="T28" fmla="+- 0 7014 6486"/>
                <a:gd name="T29" fmla="*/ T28 w 946"/>
                <a:gd name="T30" fmla="+- 0 678 642"/>
                <a:gd name="T31" fmla="*/ 678 h 853"/>
                <a:gd name="T32" fmla="+- 0 6959 6486"/>
                <a:gd name="T33" fmla="*/ T32 w 946"/>
                <a:gd name="T34" fmla="+- 0 683 642"/>
                <a:gd name="T35" fmla="*/ 683 h 853"/>
                <a:gd name="T36" fmla="+- 0 6904 6486"/>
                <a:gd name="T37" fmla="*/ T36 w 946"/>
                <a:gd name="T38" fmla="+- 0 678 642"/>
                <a:gd name="T39" fmla="*/ 678 h 853"/>
                <a:gd name="T40" fmla="+- 0 6850 6486"/>
                <a:gd name="T41" fmla="*/ T40 w 946"/>
                <a:gd name="T42" fmla="+- 0 665 642"/>
                <a:gd name="T43" fmla="*/ 665 h 853"/>
                <a:gd name="T44" fmla="+- 0 6795 6486"/>
                <a:gd name="T45" fmla="*/ T44 w 946"/>
                <a:gd name="T46" fmla="+- 0 649 642"/>
                <a:gd name="T47" fmla="*/ 649 h 853"/>
                <a:gd name="T48" fmla="+- 0 6735 6486"/>
                <a:gd name="T49" fmla="*/ T48 w 946"/>
                <a:gd name="T50" fmla="+- 0 642 642"/>
                <a:gd name="T51" fmla="*/ 642 h 853"/>
                <a:gd name="T52" fmla="+- 0 6675 6486"/>
                <a:gd name="T53" fmla="*/ T52 w 946"/>
                <a:gd name="T54" fmla="+- 0 647 642"/>
                <a:gd name="T55" fmla="*/ 647 h 853"/>
                <a:gd name="T56" fmla="+- 0 6617 6486"/>
                <a:gd name="T57" fmla="*/ T56 w 946"/>
                <a:gd name="T58" fmla="+- 0 670 642"/>
                <a:gd name="T59" fmla="*/ 670 h 853"/>
                <a:gd name="T60" fmla="+- 0 6566 6486"/>
                <a:gd name="T61" fmla="*/ T60 w 946"/>
                <a:gd name="T62" fmla="+- 0 716 642"/>
                <a:gd name="T63" fmla="*/ 716 h 853"/>
                <a:gd name="T64" fmla="+- 0 6525 6486"/>
                <a:gd name="T65" fmla="*/ T64 w 946"/>
                <a:gd name="T66" fmla="+- 0 788 642"/>
                <a:gd name="T67" fmla="*/ 788 h 853"/>
                <a:gd name="T68" fmla="+- 0 6504 6486"/>
                <a:gd name="T69" fmla="*/ T68 w 946"/>
                <a:gd name="T70" fmla="+- 0 854 642"/>
                <a:gd name="T71" fmla="*/ 854 h 853"/>
                <a:gd name="T72" fmla="+- 0 6491 6486"/>
                <a:gd name="T73" fmla="*/ T72 w 946"/>
                <a:gd name="T74" fmla="+- 0 923 642"/>
                <a:gd name="T75" fmla="*/ 923 h 853"/>
                <a:gd name="T76" fmla="+- 0 6486 6486"/>
                <a:gd name="T77" fmla="*/ T76 w 946"/>
                <a:gd name="T78" fmla="+- 0 994 642"/>
                <a:gd name="T79" fmla="*/ 994 h 853"/>
                <a:gd name="T80" fmla="+- 0 6490 6486"/>
                <a:gd name="T81" fmla="*/ T80 w 946"/>
                <a:gd name="T82" fmla="+- 0 1066 642"/>
                <a:gd name="T83" fmla="*/ 1066 h 853"/>
                <a:gd name="T84" fmla="+- 0 6500 6486"/>
                <a:gd name="T85" fmla="*/ T84 w 946"/>
                <a:gd name="T86" fmla="+- 0 1136 642"/>
                <a:gd name="T87" fmla="*/ 1136 h 853"/>
                <a:gd name="T88" fmla="+- 0 6518 6486"/>
                <a:gd name="T89" fmla="*/ T88 w 946"/>
                <a:gd name="T90" fmla="+- 0 1204 642"/>
                <a:gd name="T91" fmla="*/ 1204 h 853"/>
                <a:gd name="T92" fmla="+- 0 6542 6486"/>
                <a:gd name="T93" fmla="*/ T92 w 946"/>
                <a:gd name="T94" fmla="+- 0 1267 642"/>
                <a:gd name="T95" fmla="*/ 1267 h 853"/>
                <a:gd name="T96" fmla="+- 0 6572 6486"/>
                <a:gd name="T97" fmla="*/ T96 w 946"/>
                <a:gd name="T98" fmla="+- 0 1326 642"/>
                <a:gd name="T99" fmla="*/ 1326 h 853"/>
                <a:gd name="T100" fmla="+- 0 6608 6486"/>
                <a:gd name="T101" fmla="*/ T100 w 946"/>
                <a:gd name="T102" fmla="+- 0 1378 642"/>
                <a:gd name="T103" fmla="*/ 1378 h 853"/>
                <a:gd name="T104" fmla="+- 0 6649 6486"/>
                <a:gd name="T105" fmla="*/ T104 w 946"/>
                <a:gd name="T106" fmla="+- 0 1423 642"/>
                <a:gd name="T107" fmla="*/ 1423 h 853"/>
                <a:gd name="T108" fmla="+- 0 6746 6486"/>
                <a:gd name="T109" fmla="*/ T108 w 946"/>
                <a:gd name="T110" fmla="+- 0 1482 642"/>
                <a:gd name="T111" fmla="*/ 1482 h 853"/>
                <a:gd name="T112" fmla="+- 0 6800 6486"/>
                <a:gd name="T113" fmla="*/ T112 w 946"/>
                <a:gd name="T114" fmla="+- 0 1494 642"/>
                <a:gd name="T115" fmla="*/ 1494 h 853"/>
                <a:gd name="T116" fmla="+- 0 6858 6486"/>
                <a:gd name="T117" fmla="*/ T116 w 946"/>
                <a:gd name="T118" fmla="+- 0 1494 642"/>
                <a:gd name="T119" fmla="*/ 1494 h 853"/>
                <a:gd name="T120" fmla="+- 0 6919 6486"/>
                <a:gd name="T121" fmla="*/ T120 w 946"/>
                <a:gd name="T122" fmla="+- 0 1478 642"/>
                <a:gd name="T123" fmla="*/ 1478 h 853"/>
                <a:gd name="T124" fmla="+- 0 6939 6486"/>
                <a:gd name="T125" fmla="*/ T124 w 946"/>
                <a:gd name="T126" fmla="+- 0 1473 642"/>
                <a:gd name="T127" fmla="*/ 1473 h 853"/>
                <a:gd name="T128" fmla="+- 0 6959 6486"/>
                <a:gd name="T129" fmla="*/ T128 w 946"/>
                <a:gd name="T130" fmla="+- 0 1471 642"/>
                <a:gd name="T131" fmla="*/ 1471 h 853"/>
                <a:gd name="T132" fmla="+- 0 6980 6486"/>
                <a:gd name="T133" fmla="*/ T132 w 946"/>
                <a:gd name="T134" fmla="+- 0 1473 642"/>
                <a:gd name="T135" fmla="*/ 1473 h 853"/>
                <a:gd name="T136" fmla="+- 0 7000 6486"/>
                <a:gd name="T137" fmla="*/ T136 w 946"/>
                <a:gd name="T138" fmla="+- 0 1478 642"/>
                <a:gd name="T139" fmla="*/ 1478 h 853"/>
                <a:gd name="T140" fmla="+- 0 7060 6486"/>
                <a:gd name="T141" fmla="*/ T140 w 946"/>
                <a:gd name="T142" fmla="+- 0 1494 642"/>
                <a:gd name="T143" fmla="*/ 1494 h 853"/>
                <a:gd name="T144" fmla="+- 0 7173 6486"/>
                <a:gd name="T145" fmla="*/ T144 w 946"/>
                <a:gd name="T146" fmla="+- 0 1482 642"/>
                <a:gd name="T147" fmla="*/ 1482 h 853"/>
                <a:gd name="T148" fmla="+- 0 7269 6486"/>
                <a:gd name="T149" fmla="*/ T148 w 946"/>
                <a:gd name="T150" fmla="+- 0 1423 642"/>
                <a:gd name="T151" fmla="*/ 1423 h 853"/>
                <a:gd name="T152" fmla="+- 0 7310 6486"/>
                <a:gd name="T153" fmla="*/ T152 w 946"/>
                <a:gd name="T154" fmla="+- 0 1378 642"/>
                <a:gd name="T155" fmla="*/ 1378 h 853"/>
                <a:gd name="T156" fmla="+- 0 7346 6486"/>
                <a:gd name="T157" fmla="*/ T156 w 946"/>
                <a:gd name="T158" fmla="+- 0 1326 642"/>
                <a:gd name="T159" fmla="*/ 1326 h 853"/>
                <a:gd name="T160" fmla="+- 0 7376 6486"/>
                <a:gd name="T161" fmla="*/ T160 w 946"/>
                <a:gd name="T162" fmla="+- 0 1267 642"/>
                <a:gd name="T163" fmla="*/ 1267 h 853"/>
                <a:gd name="T164" fmla="+- 0 7400 6486"/>
                <a:gd name="T165" fmla="*/ T164 w 946"/>
                <a:gd name="T166" fmla="+- 0 1204 642"/>
                <a:gd name="T167" fmla="*/ 1204 h 853"/>
                <a:gd name="T168" fmla="+- 0 7418 6486"/>
                <a:gd name="T169" fmla="*/ T168 w 946"/>
                <a:gd name="T170" fmla="+- 0 1136 642"/>
                <a:gd name="T171" fmla="*/ 1136 h 853"/>
                <a:gd name="T172" fmla="+- 0 7428 6486"/>
                <a:gd name="T173" fmla="*/ T172 w 946"/>
                <a:gd name="T174" fmla="+- 0 1066 642"/>
                <a:gd name="T175" fmla="*/ 1066 h 853"/>
                <a:gd name="T176" fmla="+- 0 7432 6486"/>
                <a:gd name="T177" fmla="*/ T176 w 946"/>
                <a:gd name="T178" fmla="+- 0 994 642"/>
                <a:gd name="T179" fmla="*/ 994 h 853"/>
                <a:gd name="T180" fmla="+- 0 7427 6486"/>
                <a:gd name="T181" fmla="*/ T180 w 946"/>
                <a:gd name="T182" fmla="+- 0 923 642"/>
                <a:gd name="T183" fmla="*/ 923 h 853"/>
                <a:gd name="T184" fmla="+- 0 7414 6486"/>
                <a:gd name="T185" fmla="*/ T184 w 946"/>
                <a:gd name="T186" fmla="+- 0 854 642"/>
                <a:gd name="T187" fmla="*/ 854 h 853"/>
                <a:gd name="T188" fmla="+- 0 7393 6486"/>
                <a:gd name="T189" fmla="*/ T188 w 946"/>
                <a:gd name="T190" fmla="+- 0 788 642"/>
                <a:gd name="T191" fmla="*/ 788 h 85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</a:cxnLst>
              <a:rect l="0" t="0" r="r" b="b"/>
              <a:pathLst>
                <a:path w="946" h="853">
                  <a:moveTo>
                    <a:pt x="907" y="146"/>
                  </a:moveTo>
                  <a:lnTo>
                    <a:pt x="866" y="74"/>
                  </a:lnTo>
                  <a:lnTo>
                    <a:pt x="815" y="28"/>
                  </a:lnTo>
                  <a:lnTo>
                    <a:pt x="757" y="5"/>
                  </a:lnTo>
                  <a:lnTo>
                    <a:pt x="697" y="0"/>
                  </a:lnTo>
                  <a:lnTo>
                    <a:pt x="638" y="7"/>
                  </a:lnTo>
                  <a:lnTo>
                    <a:pt x="582" y="23"/>
                  </a:lnTo>
                  <a:lnTo>
                    <a:pt x="528" y="36"/>
                  </a:lnTo>
                  <a:lnTo>
                    <a:pt x="473" y="41"/>
                  </a:lnTo>
                  <a:lnTo>
                    <a:pt x="418" y="36"/>
                  </a:lnTo>
                  <a:lnTo>
                    <a:pt x="364" y="23"/>
                  </a:lnTo>
                  <a:lnTo>
                    <a:pt x="309" y="7"/>
                  </a:lnTo>
                  <a:lnTo>
                    <a:pt x="249" y="0"/>
                  </a:lnTo>
                  <a:lnTo>
                    <a:pt x="189" y="5"/>
                  </a:lnTo>
                  <a:lnTo>
                    <a:pt x="131" y="28"/>
                  </a:lnTo>
                  <a:lnTo>
                    <a:pt x="80" y="74"/>
                  </a:lnTo>
                  <a:lnTo>
                    <a:pt x="39" y="146"/>
                  </a:lnTo>
                  <a:lnTo>
                    <a:pt x="18" y="212"/>
                  </a:lnTo>
                  <a:lnTo>
                    <a:pt x="5" y="281"/>
                  </a:lnTo>
                  <a:lnTo>
                    <a:pt x="0" y="352"/>
                  </a:lnTo>
                  <a:lnTo>
                    <a:pt x="4" y="424"/>
                  </a:lnTo>
                  <a:lnTo>
                    <a:pt x="14" y="494"/>
                  </a:lnTo>
                  <a:lnTo>
                    <a:pt x="32" y="562"/>
                  </a:lnTo>
                  <a:lnTo>
                    <a:pt x="56" y="625"/>
                  </a:lnTo>
                  <a:lnTo>
                    <a:pt x="86" y="684"/>
                  </a:lnTo>
                  <a:lnTo>
                    <a:pt x="122" y="736"/>
                  </a:lnTo>
                  <a:lnTo>
                    <a:pt x="163" y="781"/>
                  </a:lnTo>
                  <a:lnTo>
                    <a:pt x="260" y="840"/>
                  </a:lnTo>
                  <a:lnTo>
                    <a:pt x="314" y="852"/>
                  </a:lnTo>
                  <a:lnTo>
                    <a:pt x="372" y="852"/>
                  </a:lnTo>
                  <a:lnTo>
                    <a:pt x="433" y="836"/>
                  </a:lnTo>
                  <a:lnTo>
                    <a:pt x="453" y="831"/>
                  </a:lnTo>
                  <a:lnTo>
                    <a:pt x="473" y="829"/>
                  </a:lnTo>
                  <a:lnTo>
                    <a:pt x="494" y="831"/>
                  </a:lnTo>
                  <a:lnTo>
                    <a:pt x="514" y="836"/>
                  </a:lnTo>
                  <a:lnTo>
                    <a:pt x="574" y="852"/>
                  </a:lnTo>
                  <a:lnTo>
                    <a:pt x="687" y="840"/>
                  </a:lnTo>
                  <a:lnTo>
                    <a:pt x="783" y="781"/>
                  </a:lnTo>
                  <a:lnTo>
                    <a:pt x="824" y="736"/>
                  </a:lnTo>
                  <a:lnTo>
                    <a:pt x="860" y="684"/>
                  </a:lnTo>
                  <a:lnTo>
                    <a:pt x="890" y="625"/>
                  </a:lnTo>
                  <a:lnTo>
                    <a:pt x="914" y="562"/>
                  </a:lnTo>
                  <a:lnTo>
                    <a:pt x="932" y="494"/>
                  </a:lnTo>
                  <a:lnTo>
                    <a:pt x="942" y="424"/>
                  </a:lnTo>
                  <a:lnTo>
                    <a:pt x="946" y="352"/>
                  </a:lnTo>
                  <a:lnTo>
                    <a:pt x="941" y="281"/>
                  </a:lnTo>
                  <a:lnTo>
                    <a:pt x="928" y="212"/>
                  </a:lnTo>
                  <a:lnTo>
                    <a:pt x="907" y="146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415368637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33336" y="472495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7" name="TextBox 6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4746888"/>
            <a:ext cx="702945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cs typeface="Times New Roman" panose="02020603050405020304" pitchFamily="18" charset="0"/>
              </a:rPr>
              <a:t>Задание 2.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Обведи</a:t>
            </a:r>
            <a:r>
              <a:rPr lang="ru-RU" sz="1400" spc="-8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по</a:t>
            </a:r>
            <a:r>
              <a:rPr lang="ru-RU" sz="1400" spc="-8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точкам</a:t>
            </a:r>
            <a:r>
              <a:rPr lang="ru-RU" sz="1400" spc="-8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столько</a:t>
            </a:r>
            <a:r>
              <a:rPr lang="ru-RU" sz="1400" spc="-8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же</a:t>
            </a:r>
            <a:r>
              <a:rPr lang="ru-RU" sz="1400" spc="-8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домиков,</a:t>
            </a:r>
            <a:r>
              <a:rPr lang="ru-RU" sz="1400" spc="-8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сколько</a:t>
            </a:r>
            <a:r>
              <a:rPr lang="ru-RU" sz="1400" spc="-75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кругов.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3" name="Rectangle 10"/>
          <p:cNvSpPr>
            <a:spLocks noChangeArrowheads="1"/>
          </p:cNvSpPr>
          <p:nvPr/>
        </p:nvSpPr>
        <p:spPr bwMode="auto">
          <a:xfrm>
            <a:off x="152400" y="152400"/>
            <a:ext cx="6858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endParaRPr lang="ru-RU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216610"/>
            <a:ext cx="62865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«Определение отношения порядка следования: первый, последний, крайний, перед, после, за, следующий за, следом, между».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Раскрась пирамидку, которая в коробке – красным цветом, около коробки – зелёным, за коробкой – синим, перед коробкой – жёлтым.  </a:t>
            </a:r>
          </a:p>
        </p:txBody>
      </p:sp>
      <p:grpSp>
        <p:nvGrpSpPr>
          <p:cNvPr id="2" name="Group 2"/>
          <p:cNvGrpSpPr>
            <a:grpSpLocks/>
          </p:cNvGrpSpPr>
          <p:nvPr/>
        </p:nvGrpSpPr>
        <p:grpSpPr bwMode="auto">
          <a:xfrm>
            <a:off x="158750" y="5401252"/>
            <a:ext cx="952500" cy="952500"/>
            <a:chOff x="1630" y="271"/>
            <a:chExt cx="1500" cy="1500"/>
          </a:xfrm>
        </p:grpSpPr>
        <p:sp>
          <p:nvSpPr>
            <p:cNvPr id="4" name="Freeform 3"/>
            <p:cNvSpPr>
              <a:spLocks/>
            </p:cNvSpPr>
            <p:nvPr/>
          </p:nvSpPr>
          <p:spPr bwMode="auto">
            <a:xfrm>
              <a:off x="1640" y="280"/>
              <a:ext cx="1480" cy="1480"/>
            </a:xfrm>
            <a:custGeom>
              <a:avLst/>
              <a:gdLst>
                <a:gd name="T0" fmla="+- 0 2304 1640"/>
                <a:gd name="T1" fmla="*/ T0 w 1480"/>
                <a:gd name="T2" fmla="+- 0 284 281"/>
                <a:gd name="T3" fmla="*/ 284 h 1480"/>
                <a:gd name="T4" fmla="+- 0 2160 1640"/>
                <a:gd name="T5" fmla="*/ T4 w 1480"/>
                <a:gd name="T6" fmla="+- 0 314 281"/>
                <a:gd name="T7" fmla="*/ 314 h 1480"/>
                <a:gd name="T8" fmla="+- 0 2027 1640"/>
                <a:gd name="T9" fmla="*/ T8 w 1480"/>
                <a:gd name="T10" fmla="+- 0 370 281"/>
                <a:gd name="T11" fmla="*/ 370 h 1480"/>
                <a:gd name="T12" fmla="+- 0 1910 1640"/>
                <a:gd name="T13" fmla="*/ T12 w 1480"/>
                <a:gd name="T14" fmla="+- 0 449 281"/>
                <a:gd name="T15" fmla="*/ 449 h 1480"/>
                <a:gd name="T16" fmla="+- 0 1809 1640"/>
                <a:gd name="T17" fmla="*/ T16 w 1480"/>
                <a:gd name="T18" fmla="+- 0 550 281"/>
                <a:gd name="T19" fmla="*/ 550 h 1480"/>
                <a:gd name="T20" fmla="+- 0 1730 1640"/>
                <a:gd name="T21" fmla="*/ T20 w 1480"/>
                <a:gd name="T22" fmla="+- 0 668 281"/>
                <a:gd name="T23" fmla="*/ 668 h 1480"/>
                <a:gd name="T24" fmla="+- 0 1674 1640"/>
                <a:gd name="T25" fmla="*/ T24 w 1480"/>
                <a:gd name="T26" fmla="+- 0 800 281"/>
                <a:gd name="T27" fmla="*/ 800 h 1480"/>
                <a:gd name="T28" fmla="+- 0 1644 1640"/>
                <a:gd name="T29" fmla="*/ T28 w 1480"/>
                <a:gd name="T30" fmla="+- 0 945 281"/>
                <a:gd name="T31" fmla="*/ 945 h 1480"/>
                <a:gd name="T32" fmla="+- 0 1644 1640"/>
                <a:gd name="T33" fmla="*/ T32 w 1480"/>
                <a:gd name="T34" fmla="+- 0 1096 281"/>
                <a:gd name="T35" fmla="*/ 1096 h 1480"/>
                <a:gd name="T36" fmla="+- 0 1674 1640"/>
                <a:gd name="T37" fmla="*/ T36 w 1480"/>
                <a:gd name="T38" fmla="+- 0 1240 281"/>
                <a:gd name="T39" fmla="*/ 1240 h 1480"/>
                <a:gd name="T40" fmla="+- 0 1730 1640"/>
                <a:gd name="T41" fmla="*/ T40 w 1480"/>
                <a:gd name="T42" fmla="+- 0 1373 281"/>
                <a:gd name="T43" fmla="*/ 1373 h 1480"/>
                <a:gd name="T44" fmla="+- 0 1809 1640"/>
                <a:gd name="T45" fmla="*/ T44 w 1480"/>
                <a:gd name="T46" fmla="+- 0 1491 281"/>
                <a:gd name="T47" fmla="*/ 1491 h 1480"/>
                <a:gd name="T48" fmla="+- 0 1910 1640"/>
                <a:gd name="T49" fmla="*/ T48 w 1480"/>
                <a:gd name="T50" fmla="+- 0 1591 281"/>
                <a:gd name="T51" fmla="*/ 1591 h 1480"/>
                <a:gd name="T52" fmla="+- 0 2027 1640"/>
                <a:gd name="T53" fmla="*/ T52 w 1480"/>
                <a:gd name="T54" fmla="+- 0 1671 281"/>
                <a:gd name="T55" fmla="*/ 1671 h 1480"/>
                <a:gd name="T56" fmla="+- 0 2160 1640"/>
                <a:gd name="T57" fmla="*/ T56 w 1480"/>
                <a:gd name="T58" fmla="+- 0 1727 281"/>
                <a:gd name="T59" fmla="*/ 1727 h 1480"/>
                <a:gd name="T60" fmla="+- 0 2304 1640"/>
                <a:gd name="T61" fmla="*/ T60 w 1480"/>
                <a:gd name="T62" fmla="+- 0 1756 281"/>
                <a:gd name="T63" fmla="*/ 1756 h 1480"/>
                <a:gd name="T64" fmla="+- 0 2456 1640"/>
                <a:gd name="T65" fmla="*/ T64 w 1480"/>
                <a:gd name="T66" fmla="+- 0 1756 281"/>
                <a:gd name="T67" fmla="*/ 1756 h 1480"/>
                <a:gd name="T68" fmla="+- 0 2600 1640"/>
                <a:gd name="T69" fmla="*/ T68 w 1480"/>
                <a:gd name="T70" fmla="+- 0 1727 281"/>
                <a:gd name="T71" fmla="*/ 1727 h 1480"/>
                <a:gd name="T72" fmla="+- 0 2733 1640"/>
                <a:gd name="T73" fmla="*/ T72 w 1480"/>
                <a:gd name="T74" fmla="+- 0 1671 281"/>
                <a:gd name="T75" fmla="*/ 1671 h 1480"/>
                <a:gd name="T76" fmla="+- 0 2851 1640"/>
                <a:gd name="T77" fmla="*/ T76 w 1480"/>
                <a:gd name="T78" fmla="+- 0 1591 281"/>
                <a:gd name="T79" fmla="*/ 1591 h 1480"/>
                <a:gd name="T80" fmla="+- 0 2951 1640"/>
                <a:gd name="T81" fmla="*/ T80 w 1480"/>
                <a:gd name="T82" fmla="+- 0 1491 281"/>
                <a:gd name="T83" fmla="*/ 1491 h 1480"/>
                <a:gd name="T84" fmla="+- 0 3031 1640"/>
                <a:gd name="T85" fmla="*/ T84 w 1480"/>
                <a:gd name="T86" fmla="+- 0 1373 281"/>
                <a:gd name="T87" fmla="*/ 1373 h 1480"/>
                <a:gd name="T88" fmla="+- 0 3087 1640"/>
                <a:gd name="T89" fmla="*/ T88 w 1480"/>
                <a:gd name="T90" fmla="+- 0 1240 281"/>
                <a:gd name="T91" fmla="*/ 1240 h 1480"/>
                <a:gd name="T92" fmla="+- 0 3116 1640"/>
                <a:gd name="T93" fmla="*/ T92 w 1480"/>
                <a:gd name="T94" fmla="+- 0 1096 281"/>
                <a:gd name="T95" fmla="*/ 1096 h 1480"/>
                <a:gd name="T96" fmla="+- 0 3116 1640"/>
                <a:gd name="T97" fmla="*/ T96 w 1480"/>
                <a:gd name="T98" fmla="+- 0 945 281"/>
                <a:gd name="T99" fmla="*/ 945 h 1480"/>
                <a:gd name="T100" fmla="+- 0 3087 1640"/>
                <a:gd name="T101" fmla="*/ T100 w 1480"/>
                <a:gd name="T102" fmla="+- 0 800 281"/>
                <a:gd name="T103" fmla="*/ 800 h 1480"/>
                <a:gd name="T104" fmla="+- 0 3031 1640"/>
                <a:gd name="T105" fmla="*/ T104 w 1480"/>
                <a:gd name="T106" fmla="+- 0 668 281"/>
                <a:gd name="T107" fmla="*/ 668 h 1480"/>
                <a:gd name="T108" fmla="+- 0 2951 1640"/>
                <a:gd name="T109" fmla="*/ T108 w 1480"/>
                <a:gd name="T110" fmla="+- 0 550 281"/>
                <a:gd name="T111" fmla="*/ 550 h 1480"/>
                <a:gd name="T112" fmla="+- 0 2851 1640"/>
                <a:gd name="T113" fmla="*/ T112 w 1480"/>
                <a:gd name="T114" fmla="+- 0 449 281"/>
                <a:gd name="T115" fmla="*/ 449 h 1480"/>
                <a:gd name="T116" fmla="+- 0 2733 1640"/>
                <a:gd name="T117" fmla="*/ T116 w 1480"/>
                <a:gd name="T118" fmla="+- 0 370 281"/>
                <a:gd name="T119" fmla="*/ 370 h 1480"/>
                <a:gd name="T120" fmla="+- 0 2600 1640"/>
                <a:gd name="T121" fmla="*/ T120 w 1480"/>
                <a:gd name="T122" fmla="+- 0 314 281"/>
                <a:gd name="T123" fmla="*/ 314 h 1480"/>
                <a:gd name="T124" fmla="+- 0 2456 1640"/>
                <a:gd name="T125" fmla="*/ T124 w 1480"/>
                <a:gd name="T126" fmla="+- 0 284 281"/>
                <a:gd name="T127" fmla="*/ 284 h 14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</a:cxnLst>
              <a:rect l="0" t="0" r="r" b="b"/>
              <a:pathLst>
                <a:path w="1480" h="1480">
                  <a:moveTo>
                    <a:pt x="740" y="0"/>
                  </a:moveTo>
                  <a:lnTo>
                    <a:pt x="664" y="3"/>
                  </a:lnTo>
                  <a:lnTo>
                    <a:pt x="591" y="15"/>
                  </a:lnTo>
                  <a:lnTo>
                    <a:pt x="520" y="33"/>
                  </a:lnTo>
                  <a:lnTo>
                    <a:pt x="452" y="58"/>
                  </a:lnTo>
                  <a:lnTo>
                    <a:pt x="387" y="89"/>
                  </a:lnTo>
                  <a:lnTo>
                    <a:pt x="326" y="126"/>
                  </a:lnTo>
                  <a:lnTo>
                    <a:pt x="270" y="168"/>
                  </a:lnTo>
                  <a:lnTo>
                    <a:pt x="217" y="216"/>
                  </a:lnTo>
                  <a:lnTo>
                    <a:pt x="169" y="269"/>
                  </a:lnTo>
                  <a:lnTo>
                    <a:pt x="127" y="326"/>
                  </a:lnTo>
                  <a:lnTo>
                    <a:pt x="90" y="387"/>
                  </a:lnTo>
                  <a:lnTo>
                    <a:pt x="58" y="451"/>
                  </a:lnTo>
                  <a:lnTo>
                    <a:pt x="34" y="519"/>
                  </a:lnTo>
                  <a:lnTo>
                    <a:pt x="15" y="590"/>
                  </a:lnTo>
                  <a:lnTo>
                    <a:pt x="4" y="664"/>
                  </a:lnTo>
                  <a:lnTo>
                    <a:pt x="0" y="739"/>
                  </a:lnTo>
                  <a:lnTo>
                    <a:pt x="4" y="815"/>
                  </a:lnTo>
                  <a:lnTo>
                    <a:pt x="15" y="888"/>
                  </a:lnTo>
                  <a:lnTo>
                    <a:pt x="34" y="959"/>
                  </a:lnTo>
                  <a:lnTo>
                    <a:pt x="58" y="1027"/>
                  </a:lnTo>
                  <a:lnTo>
                    <a:pt x="90" y="1092"/>
                  </a:lnTo>
                  <a:lnTo>
                    <a:pt x="127" y="1153"/>
                  </a:lnTo>
                  <a:lnTo>
                    <a:pt x="169" y="1210"/>
                  </a:lnTo>
                  <a:lnTo>
                    <a:pt x="217" y="1262"/>
                  </a:lnTo>
                  <a:lnTo>
                    <a:pt x="270" y="1310"/>
                  </a:lnTo>
                  <a:lnTo>
                    <a:pt x="326" y="1353"/>
                  </a:lnTo>
                  <a:lnTo>
                    <a:pt x="387" y="1390"/>
                  </a:lnTo>
                  <a:lnTo>
                    <a:pt x="452" y="1421"/>
                  </a:lnTo>
                  <a:lnTo>
                    <a:pt x="520" y="1446"/>
                  </a:lnTo>
                  <a:lnTo>
                    <a:pt x="591" y="1464"/>
                  </a:lnTo>
                  <a:lnTo>
                    <a:pt x="664" y="1475"/>
                  </a:lnTo>
                  <a:lnTo>
                    <a:pt x="740" y="1479"/>
                  </a:lnTo>
                  <a:lnTo>
                    <a:pt x="816" y="1475"/>
                  </a:lnTo>
                  <a:lnTo>
                    <a:pt x="889" y="1464"/>
                  </a:lnTo>
                  <a:lnTo>
                    <a:pt x="960" y="1446"/>
                  </a:lnTo>
                  <a:lnTo>
                    <a:pt x="1028" y="1421"/>
                  </a:lnTo>
                  <a:lnTo>
                    <a:pt x="1093" y="1390"/>
                  </a:lnTo>
                  <a:lnTo>
                    <a:pt x="1154" y="1353"/>
                  </a:lnTo>
                  <a:lnTo>
                    <a:pt x="1211" y="1310"/>
                  </a:lnTo>
                  <a:lnTo>
                    <a:pt x="1263" y="1262"/>
                  </a:lnTo>
                  <a:lnTo>
                    <a:pt x="1311" y="1210"/>
                  </a:lnTo>
                  <a:lnTo>
                    <a:pt x="1354" y="1153"/>
                  </a:lnTo>
                  <a:lnTo>
                    <a:pt x="1391" y="1092"/>
                  </a:lnTo>
                  <a:lnTo>
                    <a:pt x="1422" y="1027"/>
                  </a:lnTo>
                  <a:lnTo>
                    <a:pt x="1447" y="959"/>
                  </a:lnTo>
                  <a:lnTo>
                    <a:pt x="1465" y="888"/>
                  </a:lnTo>
                  <a:lnTo>
                    <a:pt x="1476" y="815"/>
                  </a:lnTo>
                  <a:lnTo>
                    <a:pt x="1480" y="739"/>
                  </a:lnTo>
                  <a:lnTo>
                    <a:pt x="1476" y="664"/>
                  </a:lnTo>
                  <a:lnTo>
                    <a:pt x="1465" y="590"/>
                  </a:lnTo>
                  <a:lnTo>
                    <a:pt x="1447" y="519"/>
                  </a:lnTo>
                  <a:lnTo>
                    <a:pt x="1422" y="451"/>
                  </a:lnTo>
                  <a:lnTo>
                    <a:pt x="1391" y="387"/>
                  </a:lnTo>
                  <a:lnTo>
                    <a:pt x="1354" y="326"/>
                  </a:lnTo>
                  <a:lnTo>
                    <a:pt x="1311" y="269"/>
                  </a:lnTo>
                  <a:lnTo>
                    <a:pt x="1263" y="216"/>
                  </a:lnTo>
                  <a:lnTo>
                    <a:pt x="1211" y="168"/>
                  </a:lnTo>
                  <a:lnTo>
                    <a:pt x="1154" y="126"/>
                  </a:lnTo>
                  <a:lnTo>
                    <a:pt x="1093" y="89"/>
                  </a:lnTo>
                  <a:lnTo>
                    <a:pt x="1028" y="58"/>
                  </a:lnTo>
                  <a:lnTo>
                    <a:pt x="960" y="33"/>
                  </a:lnTo>
                  <a:lnTo>
                    <a:pt x="889" y="15"/>
                  </a:lnTo>
                  <a:lnTo>
                    <a:pt x="816" y="3"/>
                  </a:lnTo>
                  <a:lnTo>
                    <a:pt x="740" y="0"/>
                  </a:lnTo>
                  <a:close/>
                </a:path>
              </a:pathLst>
            </a:custGeom>
            <a:solidFill>
              <a:srgbClr val="40AD4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" name="Freeform 4"/>
            <p:cNvSpPr>
              <a:spLocks/>
            </p:cNvSpPr>
            <p:nvPr/>
          </p:nvSpPr>
          <p:spPr bwMode="auto">
            <a:xfrm>
              <a:off x="1640" y="280"/>
              <a:ext cx="1480" cy="1480"/>
            </a:xfrm>
            <a:custGeom>
              <a:avLst/>
              <a:gdLst>
                <a:gd name="T0" fmla="+- 0 2456 1640"/>
                <a:gd name="T1" fmla="*/ T0 w 1480"/>
                <a:gd name="T2" fmla="+- 0 1756 281"/>
                <a:gd name="T3" fmla="*/ 1756 h 1480"/>
                <a:gd name="T4" fmla="+- 0 2600 1640"/>
                <a:gd name="T5" fmla="*/ T4 w 1480"/>
                <a:gd name="T6" fmla="+- 0 1727 281"/>
                <a:gd name="T7" fmla="*/ 1727 h 1480"/>
                <a:gd name="T8" fmla="+- 0 2733 1640"/>
                <a:gd name="T9" fmla="*/ T8 w 1480"/>
                <a:gd name="T10" fmla="+- 0 1671 281"/>
                <a:gd name="T11" fmla="*/ 1671 h 1480"/>
                <a:gd name="T12" fmla="+- 0 2851 1640"/>
                <a:gd name="T13" fmla="*/ T12 w 1480"/>
                <a:gd name="T14" fmla="+- 0 1591 281"/>
                <a:gd name="T15" fmla="*/ 1591 h 1480"/>
                <a:gd name="T16" fmla="+- 0 2951 1640"/>
                <a:gd name="T17" fmla="*/ T16 w 1480"/>
                <a:gd name="T18" fmla="+- 0 1491 281"/>
                <a:gd name="T19" fmla="*/ 1491 h 1480"/>
                <a:gd name="T20" fmla="+- 0 3031 1640"/>
                <a:gd name="T21" fmla="*/ T20 w 1480"/>
                <a:gd name="T22" fmla="+- 0 1373 281"/>
                <a:gd name="T23" fmla="*/ 1373 h 1480"/>
                <a:gd name="T24" fmla="+- 0 3087 1640"/>
                <a:gd name="T25" fmla="*/ T24 w 1480"/>
                <a:gd name="T26" fmla="+- 0 1240 281"/>
                <a:gd name="T27" fmla="*/ 1240 h 1480"/>
                <a:gd name="T28" fmla="+- 0 3116 1640"/>
                <a:gd name="T29" fmla="*/ T28 w 1480"/>
                <a:gd name="T30" fmla="+- 0 1096 281"/>
                <a:gd name="T31" fmla="*/ 1096 h 1480"/>
                <a:gd name="T32" fmla="+- 0 3116 1640"/>
                <a:gd name="T33" fmla="*/ T32 w 1480"/>
                <a:gd name="T34" fmla="+- 0 945 281"/>
                <a:gd name="T35" fmla="*/ 945 h 1480"/>
                <a:gd name="T36" fmla="+- 0 3087 1640"/>
                <a:gd name="T37" fmla="*/ T36 w 1480"/>
                <a:gd name="T38" fmla="+- 0 800 281"/>
                <a:gd name="T39" fmla="*/ 800 h 1480"/>
                <a:gd name="T40" fmla="+- 0 3031 1640"/>
                <a:gd name="T41" fmla="*/ T40 w 1480"/>
                <a:gd name="T42" fmla="+- 0 668 281"/>
                <a:gd name="T43" fmla="*/ 668 h 1480"/>
                <a:gd name="T44" fmla="+- 0 2951 1640"/>
                <a:gd name="T45" fmla="*/ T44 w 1480"/>
                <a:gd name="T46" fmla="+- 0 550 281"/>
                <a:gd name="T47" fmla="*/ 550 h 1480"/>
                <a:gd name="T48" fmla="+- 0 2851 1640"/>
                <a:gd name="T49" fmla="*/ T48 w 1480"/>
                <a:gd name="T50" fmla="+- 0 449 281"/>
                <a:gd name="T51" fmla="*/ 449 h 1480"/>
                <a:gd name="T52" fmla="+- 0 2733 1640"/>
                <a:gd name="T53" fmla="*/ T52 w 1480"/>
                <a:gd name="T54" fmla="+- 0 370 281"/>
                <a:gd name="T55" fmla="*/ 370 h 1480"/>
                <a:gd name="T56" fmla="+- 0 2600 1640"/>
                <a:gd name="T57" fmla="*/ T56 w 1480"/>
                <a:gd name="T58" fmla="+- 0 314 281"/>
                <a:gd name="T59" fmla="*/ 314 h 1480"/>
                <a:gd name="T60" fmla="+- 0 2456 1640"/>
                <a:gd name="T61" fmla="*/ T60 w 1480"/>
                <a:gd name="T62" fmla="+- 0 284 281"/>
                <a:gd name="T63" fmla="*/ 284 h 1480"/>
                <a:gd name="T64" fmla="+- 0 2304 1640"/>
                <a:gd name="T65" fmla="*/ T64 w 1480"/>
                <a:gd name="T66" fmla="+- 0 284 281"/>
                <a:gd name="T67" fmla="*/ 284 h 1480"/>
                <a:gd name="T68" fmla="+- 0 2160 1640"/>
                <a:gd name="T69" fmla="*/ T68 w 1480"/>
                <a:gd name="T70" fmla="+- 0 314 281"/>
                <a:gd name="T71" fmla="*/ 314 h 1480"/>
                <a:gd name="T72" fmla="+- 0 2027 1640"/>
                <a:gd name="T73" fmla="*/ T72 w 1480"/>
                <a:gd name="T74" fmla="+- 0 370 281"/>
                <a:gd name="T75" fmla="*/ 370 h 1480"/>
                <a:gd name="T76" fmla="+- 0 1910 1640"/>
                <a:gd name="T77" fmla="*/ T76 w 1480"/>
                <a:gd name="T78" fmla="+- 0 449 281"/>
                <a:gd name="T79" fmla="*/ 449 h 1480"/>
                <a:gd name="T80" fmla="+- 0 1809 1640"/>
                <a:gd name="T81" fmla="*/ T80 w 1480"/>
                <a:gd name="T82" fmla="+- 0 550 281"/>
                <a:gd name="T83" fmla="*/ 550 h 1480"/>
                <a:gd name="T84" fmla="+- 0 1730 1640"/>
                <a:gd name="T85" fmla="*/ T84 w 1480"/>
                <a:gd name="T86" fmla="+- 0 668 281"/>
                <a:gd name="T87" fmla="*/ 668 h 1480"/>
                <a:gd name="T88" fmla="+- 0 1674 1640"/>
                <a:gd name="T89" fmla="*/ T88 w 1480"/>
                <a:gd name="T90" fmla="+- 0 800 281"/>
                <a:gd name="T91" fmla="*/ 800 h 1480"/>
                <a:gd name="T92" fmla="+- 0 1644 1640"/>
                <a:gd name="T93" fmla="*/ T92 w 1480"/>
                <a:gd name="T94" fmla="+- 0 945 281"/>
                <a:gd name="T95" fmla="*/ 945 h 1480"/>
                <a:gd name="T96" fmla="+- 0 1644 1640"/>
                <a:gd name="T97" fmla="*/ T96 w 1480"/>
                <a:gd name="T98" fmla="+- 0 1096 281"/>
                <a:gd name="T99" fmla="*/ 1096 h 1480"/>
                <a:gd name="T100" fmla="+- 0 1674 1640"/>
                <a:gd name="T101" fmla="*/ T100 w 1480"/>
                <a:gd name="T102" fmla="+- 0 1240 281"/>
                <a:gd name="T103" fmla="*/ 1240 h 1480"/>
                <a:gd name="T104" fmla="+- 0 1730 1640"/>
                <a:gd name="T105" fmla="*/ T104 w 1480"/>
                <a:gd name="T106" fmla="+- 0 1373 281"/>
                <a:gd name="T107" fmla="*/ 1373 h 1480"/>
                <a:gd name="T108" fmla="+- 0 1809 1640"/>
                <a:gd name="T109" fmla="*/ T108 w 1480"/>
                <a:gd name="T110" fmla="+- 0 1491 281"/>
                <a:gd name="T111" fmla="*/ 1491 h 1480"/>
                <a:gd name="T112" fmla="+- 0 1910 1640"/>
                <a:gd name="T113" fmla="*/ T112 w 1480"/>
                <a:gd name="T114" fmla="+- 0 1591 281"/>
                <a:gd name="T115" fmla="*/ 1591 h 1480"/>
                <a:gd name="T116" fmla="+- 0 2027 1640"/>
                <a:gd name="T117" fmla="*/ T116 w 1480"/>
                <a:gd name="T118" fmla="+- 0 1671 281"/>
                <a:gd name="T119" fmla="*/ 1671 h 1480"/>
                <a:gd name="T120" fmla="+- 0 2160 1640"/>
                <a:gd name="T121" fmla="*/ T120 w 1480"/>
                <a:gd name="T122" fmla="+- 0 1727 281"/>
                <a:gd name="T123" fmla="*/ 1727 h 1480"/>
                <a:gd name="T124" fmla="+- 0 2304 1640"/>
                <a:gd name="T125" fmla="*/ T124 w 1480"/>
                <a:gd name="T126" fmla="+- 0 1756 281"/>
                <a:gd name="T127" fmla="*/ 1756 h 14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</a:cxnLst>
              <a:rect l="0" t="0" r="r" b="b"/>
              <a:pathLst>
                <a:path w="1480" h="1480">
                  <a:moveTo>
                    <a:pt x="740" y="1479"/>
                  </a:moveTo>
                  <a:lnTo>
                    <a:pt x="816" y="1475"/>
                  </a:lnTo>
                  <a:lnTo>
                    <a:pt x="889" y="1464"/>
                  </a:lnTo>
                  <a:lnTo>
                    <a:pt x="960" y="1446"/>
                  </a:lnTo>
                  <a:lnTo>
                    <a:pt x="1028" y="1421"/>
                  </a:lnTo>
                  <a:lnTo>
                    <a:pt x="1093" y="1390"/>
                  </a:lnTo>
                  <a:lnTo>
                    <a:pt x="1154" y="1353"/>
                  </a:lnTo>
                  <a:lnTo>
                    <a:pt x="1211" y="1310"/>
                  </a:lnTo>
                  <a:lnTo>
                    <a:pt x="1263" y="1262"/>
                  </a:lnTo>
                  <a:lnTo>
                    <a:pt x="1311" y="1210"/>
                  </a:lnTo>
                  <a:lnTo>
                    <a:pt x="1354" y="1153"/>
                  </a:lnTo>
                  <a:lnTo>
                    <a:pt x="1391" y="1092"/>
                  </a:lnTo>
                  <a:lnTo>
                    <a:pt x="1422" y="1027"/>
                  </a:lnTo>
                  <a:lnTo>
                    <a:pt x="1447" y="959"/>
                  </a:lnTo>
                  <a:lnTo>
                    <a:pt x="1465" y="888"/>
                  </a:lnTo>
                  <a:lnTo>
                    <a:pt x="1476" y="815"/>
                  </a:lnTo>
                  <a:lnTo>
                    <a:pt x="1480" y="739"/>
                  </a:lnTo>
                  <a:lnTo>
                    <a:pt x="1476" y="664"/>
                  </a:lnTo>
                  <a:lnTo>
                    <a:pt x="1465" y="590"/>
                  </a:lnTo>
                  <a:lnTo>
                    <a:pt x="1447" y="519"/>
                  </a:lnTo>
                  <a:lnTo>
                    <a:pt x="1422" y="451"/>
                  </a:lnTo>
                  <a:lnTo>
                    <a:pt x="1391" y="387"/>
                  </a:lnTo>
                  <a:lnTo>
                    <a:pt x="1354" y="326"/>
                  </a:lnTo>
                  <a:lnTo>
                    <a:pt x="1311" y="269"/>
                  </a:lnTo>
                  <a:lnTo>
                    <a:pt x="1263" y="216"/>
                  </a:lnTo>
                  <a:lnTo>
                    <a:pt x="1211" y="168"/>
                  </a:lnTo>
                  <a:lnTo>
                    <a:pt x="1154" y="126"/>
                  </a:lnTo>
                  <a:lnTo>
                    <a:pt x="1093" y="89"/>
                  </a:lnTo>
                  <a:lnTo>
                    <a:pt x="1028" y="58"/>
                  </a:lnTo>
                  <a:lnTo>
                    <a:pt x="960" y="33"/>
                  </a:lnTo>
                  <a:lnTo>
                    <a:pt x="889" y="15"/>
                  </a:lnTo>
                  <a:lnTo>
                    <a:pt x="816" y="3"/>
                  </a:lnTo>
                  <a:lnTo>
                    <a:pt x="740" y="0"/>
                  </a:lnTo>
                  <a:lnTo>
                    <a:pt x="664" y="3"/>
                  </a:lnTo>
                  <a:lnTo>
                    <a:pt x="591" y="15"/>
                  </a:lnTo>
                  <a:lnTo>
                    <a:pt x="520" y="33"/>
                  </a:lnTo>
                  <a:lnTo>
                    <a:pt x="452" y="58"/>
                  </a:lnTo>
                  <a:lnTo>
                    <a:pt x="387" y="89"/>
                  </a:lnTo>
                  <a:lnTo>
                    <a:pt x="326" y="126"/>
                  </a:lnTo>
                  <a:lnTo>
                    <a:pt x="270" y="168"/>
                  </a:lnTo>
                  <a:lnTo>
                    <a:pt x="217" y="216"/>
                  </a:lnTo>
                  <a:lnTo>
                    <a:pt x="169" y="269"/>
                  </a:lnTo>
                  <a:lnTo>
                    <a:pt x="127" y="326"/>
                  </a:lnTo>
                  <a:lnTo>
                    <a:pt x="90" y="387"/>
                  </a:lnTo>
                  <a:lnTo>
                    <a:pt x="58" y="451"/>
                  </a:lnTo>
                  <a:lnTo>
                    <a:pt x="34" y="519"/>
                  </a:lnTo>
                  <a:lnTo>
                    <a:pt x="15" y="590"/>
                  </a:lnTo>
                  <a:lnTo>
                    <a:pt x="4" y="664"/>
                  </a:lnTo>
                  <a:lnTo>
                    <a:pt x="0" y="739"/>
                  </a:lnTo>
                  <a:lnTo>
                    <a:pt x="4" y="815"/>
                  </a:lnTo>
                  <a:lnTo>
                    <a:pt x="15" y="888"/>
                  </a:lnTo>
                  <a:lnTo>
                    <a:pt x="34" y="959"/>
                  </a:lnTo>
                  <a:lnTo>
                    <a:pt x="58" y="1027"/>
                  </a:lnTo>
                  <a:lnTo>
                    <a:pt x="90" y="1092"/>
                  </a:lnTo>
                  <a:lnTo>
                    <a:pt x="127" y="1153"/>
                  </a:lnTo>
                  <a:lnTo>
                    <a:pt x="169" y="1210"/>
                  </a:lnTo>
                  <a:lnTo>
                    <a:pt x="217" y="1262"/>
                  </a:lnTo>
                  <a:lnTo>
                    <a:pt x="270" y="1310"/>
                  </a:lnTo>
                  <a:lnTo>
                    <a:pt x="326" y="1353"/>
                  </a:lnTo>
                  <a:lnTo>
                    <a:pt x="387" y="1390"/>
                  </a:lnTo>
                  <a:lnTo>
                    <a:pt x="452" y="1421"/>
                  </a:lnTo>
                  <a:lnTo>
                    <a:pt x="520" y="1446"/>
                  </a:lnTo>
                  <a:lnTo>
                    <a:pt x="591" y="1464"/>
                  </a:lnTo>
                  <a:lnTo>
                    <a:pt x="664" y="1475"/>
                  </a:lnTo>
                  <a:lnTo>
                    <a:pt x="740" y="1479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10" name="Group 5"/>
          <p:cNvGrpSpPr>
            <a:grpSpLocks/>
          </p:cNvGrpSpPr>
          <p:nvPr/>
        </p:nvGrpSpPr>
        <p:grpSpPr bwMode="auto">
          <a:xfrm>
            <a:off x="1559737" y="5394267"/>
            <a:ext cx="952500" cy="952500"/>
            <a:chOff x="1630" y="271"/>
            <a:chExt cx="1500" cy="1500"/>
          </a:xfrm>
        </p:grpSpPr>
        <p:sp>
          <p:nvSpPr>
            <p:cNvPr id="11" name="Freeform 6"/>
            <p:cNvSpPr>
              <a:spLocks/>
            </p:cNvSpPr>
            <p:nvPr/>
          </p:nvSpPr>
          <p:spPr bwMode="auto">
            <a:xfrm>
              <a:off x="1640" y="280"/>
              <a:ext cx="1480" cy="1480"/>
            </a:xfrm>
            <a:custGeom>
              <a:avLst/>
              <a:gdLst>
                <a:gd name="T0" fmla="+- 0 2304 1640"/>
                <a:gd name="T1" fmla="*/ T0 w 1480"/>
                <a:gd name="T2" fmla="+- 0 284 281"/>
                <a:gd name="T3" fmla="*/ 284 h 1480"/>
                <a:gd name="T4" fmla="+- 0 2160 1640"/>
                <a:gd name="T5" fmla="*/ T4 w 1480"/>
                <a:gd name="T6" fmla="+- 0 314 281"/>
                <a:gd name="T7" fmla="*/ 314 h 1480"/>
                <a:gd name="T8" fmla="+- 0 2027 1640"/>
                <a:gd name="T9" fmla="*/ T8 w 1480"/>
                <a:gd name="T10" fmla="+- 0 370 281"/>
                <a:gd name="T11" fmla="*/ 370 h 1480"/>
                <a:gd name="T12" fmla="+- 0 1910 1640"/>
                <a:gd name="T13" fmla="*/ T12 w 1480"/>
                <a:gd name="T14" fmla="+- 0 449 281"/>
                <a:gd name="T15" fmla="*/ 449 h 1480"/>
                <a:gd name="T16" fmla="+- 0 1809 1640"/>
                <a:gd name="T17" fmla="*/ T16 w 1480"/>
                <a:gd name="T18" fmla="+- 0 550 281"/>
                <a:gd name="T19" fmla="*/ 550 h 1480"/>
                <a:gd name="T20" fmla="+- 0 1730 1640"/>
                <a:gd name="T21" fmla="*/ T20 w 1480"/>
                <a:gd name="T22" fmla="+- 0 668 281"/>
                <a:gd name="T23" fmla="*/ 668 h 1480"/>
                <a:gd name="T24" fmla="+- 0 1674 1640"/>
                <a:gd name="T25" fmla="*/ T24 w 1480"/>
                <a:gd name="T26" fmla="+- 0 800 281"/>
                <a:gd name="T27" fmla="*/ 800 h 1480"/>
                <a:gd name="T28" fmla="+- 0 1644 1640"/>
                <a:gd name="T29" fmla="*/ T28 w 1480"/>
                <a:gd name="T30" fmla="+- 0 945 281"/>
                <a:gd name="T31" fmla="*/ 945 h 1480"/>
                <a:gd name="T32" fmla="+- 0 1644 1640"/>
                <a:gd name="T33" fmla="*/ T32 w 1480"/>
                <a:gd name="T34" fmla="+- 0 1096 281"/>
                <a:gd name="T35" fmla="*/ 1096 h 1480"/>
                <a:gd name="T36" fmla="+- 0 1674 1640"/>
                <a:gd name="T37" fmla="*/ T36 w 1480"/>
                <a:gd name="T38" fmla="+- 0 1240 281"/>
                <a:gd name="T39" fmla="*/ 1240 h 1480"/>
                <a:gd name="T40" fmla="+- 0 1730 1640"/>
                <a:gd name="T41" fmla="*/ T40 w 1480"/>
                <a:gd name="T42" fmla="+- 0 1373 281"/>
                <a:gd name="T43" fmla="*/ 1373 h 1480"/>
                <a:gd name="T44" fmla="+- 0 1809 1640"/>
                <a:gd name="T45" fmla="*/ T44 w 1480"/>
                <a:gd name="T46" fmla="+- 0 1491 281"/>
                <a:gd name="T47" fmla="*/ 1491 h 1480"/>
                <a:gd name="T48" fmla="+- 0 1910 1640"/>
                <a:gd name="T49" fmla="*/ T48 w 1480"/>
                <a:gd name="T50" fmla="+- 0 1591 281"/>
                <a:gd name="T51" fmla="*/ 1591 h 1480"/>
                <a:gd name="T52" fmla="+- 0 2027 1640"/>
                <a:gd name="T53" fmla="*/ T52 w 1480"/>
                <a:gd name="T54" fmla="+- 0 1671 281"/>
                <a:gd name="T55" fmla="*/ 1671 h 1480"/>
                <a:gd name="T56" fmla="+- 0 2160 1640"/>
                <a:gd name="T57" fmla="*/ T56 w 1480"/>
                <a:gd name="T58" fmla="+- 0 1727 281"/>
                <a:gd name="T59" fmla="*/ 1727 h 1480"/>
                <a:gd name="T60" fmla="+- 0 2304 1640"/>
                <a:gd name="T61" fmla="*/ T60 w 1480"/>
                <a:gd name="T62" fmla="+- 0 1756 281"/>
                <a:gd name="T63" fmla="*/ 1756 h 1480"/>
                <a:gd name="T64" fmla="+- 0 2456 1640"/>
                <a:gd name="T65" fmla="*/ T64 w 1480"/>
                <a:gd name="T66" fmla="+- 0 1756 281"/>
                <a:gd name="T67" fmla="*/ 1756 h 1480"/>
                <a:gd name="T68" fmla="+- 0 2600 1640"/>
                <a:gd name="T69" fmla="*/ T68 w 1480"/>
                <a:gd name="T70" fmla="+- 0 1727 281"/>
                <a:gd name="T71" fmla="*/ 1727 h 1480"/>
                <a:gd name="T72" fmla="+- 0 2733 1640"/>
                <a:gd name="T73" fmla="*/ T72 w 1480"/>
                <a:gd name="T74" fmla="+- 0 1671 281"/>
                <a:gd name="T75" fmla="*/ 1671 h 1480"/>
                <a:gd name="T76" fmla="+- 0 2851 1640"/>
                <a:gd name="T77" fmla="*/ T76 w 1480"/>
                <a:gd name="T78" fmla="+- 0 1591 281"/>
                <a:gd name="T79" fmla="*/ 1591 h 1480"/>
                <a:gd name="T80" fmla="+- 0 2951 1640"/>
                <a:gd name="T81" fmla="*/ T80 w 1480"/>
                <a:gd name="T82" fmla="+- 0 1491 281"/>
                <a:gd name="T83" fmla="*/ 1491 h 1480"/>
                <a:gd name="T84" fmla="+- 0 3031 1640"/>
                <a:gd name="T85" fmla="*/ T84 w 1480"/>
                <a:gd name="T86" fmla="+- 0 1373 281"/>
                <a:gd name="T87" fmla="*/ 1373 h 1480"/>
                <a:gd name="T88" fmla="+- 0 3087 1640"/>
                <a:gd name="T89" fmla="*/ T88 w 1480"/>
                <a:gd name="T90" fmla="+- 0 1240 281"/>
                <a:gd name="T91" fmla="*/ 1240 h 1480"/>
                <a:gd name="T92" fmla="+- 0 3116 1640"/>
                <a:gd name="T93" fmla="*/ T92 w 1480"/>
                <a:gd name="T94" fmla="+- 0 1096 281"/>
                <a:gd name="T95" fmla="*/ 1096 h 1480"/>
                <a:gd name="T96" fmla="+- 0 3116 1640"/>
                <a:gd name="T97" fmla="*/ T96 w 1480"/>
                <a:gd name="T98" fmla="+- 0 945 281"/>
                <a:gd name="T99" fmla="*/ 945 h 1480"/>
                <a:gd name="T100" fmla="+- 0 3087 1640"/>
                <a:gd name="T101" fmla="*/ T100 w 1480"/>
                <a:gd name="T102" fmla="+- 0 800 281"/>
                <a:gd name="T103" fmla="*/ 800 h 1480"/>
                <a:gd name="T104" fmla="+- 0 3031 1640"/>
                <a:gd name="T105" fmla="*/ T104 w 1480"/>
                <a:gd name="T106" fmla="+- 0 668 281"/>
                <a:gd name="T107" fmla="*/ 668 h 1480"/>
                <a:gd name="T108" fmla="+- 0 2951 1640"/>
                <a:gd name="T109" fmla="*/ T108 w 1480"/>
                <a:gd name="T110" fmla="+- 0 550 281"/>
                <a:gd name="T111" fmla="*/ 550 h 1480"/>
                <a:gd name="T112" fmla="+- 0 2851 1640"/>
                <a:gd name="T113" fmla="*/ T112 w 1480"/>
                <a:gd name="T114" fmla="+- 0 449 281"/>
                <a:gd name="T115" fmla="*/ 449 h 1480"/>
                <a:gd name="T116" fmla="+- 0 2733 1640"/>
                <a:gd name="T117" fmla="*/ T116 w 1480"/>
                <a:gd name="T118" fmla="+- 0 370 281"/>
                <a:gd name="T119" fmla="*/ 370 h 1480"/>
                <a:gd name="T120" fmla="+- 0 2600 1640"/>
                <a:gd name="T121" fmla="*/ T120 w 1480"/>
                <a:gd name="T122" fmla="+- 0 314 281"/>
                <a:gd name="T123" fmla="*/ 314 h 1480"/>
                <a:gd name="T124" fmla="+- 0 2456 1640"/>
                <a:gd name="T125" fmla="*/ T124 w 1480"/>
                <a:gd name="T126" fmla="+- 0 284 281"/>
                <a:gd name="T127" fmla="*/ 284 h 14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</a:cxnLst>
              <a:rect l="0" t="0" r="r" b="b"/>
              <a:pathLst>
                <a:path w="1480" h="1480">
                  <a:moveTo>
                    <a:pt x="740" y="0"/>
                  </a:moveTo>
                  <a:lnTo>
                    <a:pt x="664" y="3"/>
                  </a:lnTo>
                  <a:lnTo>
                    <a:pt x="591" y="15"/>
                  </a:lnTo>
                  <a:lnTo>
                    <a:pt x="520" y="33"/>
                  </a:lnTo>
                  <a:lnTo>
                    <a:pt x="452" y="58"/>
                  </a:lnTo>
                  <a:lnTo>
                    <a:pt x="387" y="89"/>
                  </a:lnTo>
                  <a:lnTo>
                    <a:pt x="326" y="126"/>
                  </a:lnTo>
                  <a:lnTo>
                    <a:pt x="270" y="168"/>
                  </a:lnTo>
                  <a:lnTo>
                    <a:pt x="217" y="216"/>
                  </a:lnTo>
                  <a:lnTo>
                    <a:pt x="169" y="269"/>
                  </a:lnTo>
                  <a:lnTo>
                    <a:pt x="127" y="326"/>
                  </a:lnTo>
                  <a:lnTo>
                    <a:pt x="90" y="387"/>
                  </a:lnTo>
                  <a:lnTo>
                    <a:pt x="58" y="451"/>
                  </a:lnTo>
                  <a:lnTo>
                    <a:pt x="34" y="519"/>
                  </a:lnTo>
                  <a:lnTo>
                    <a:pt x="15" y="590"/>
                  </a:lnTo>
                  <a:lnTo>
                    <a:pt x="4" y="664"/>
                  </a:lnTo>
                  <a:lnTo>
                    <a:pt x="0" y="739"/>
                  </a:lnTo>
                  <a:lnTo>
                    <a:pt x="4" y="815"/>
                  </a:lnTo>
                  <a:lnTo>
                    <a:pt x="15" y="888"/>
                  </a:lnTo>
                  <a:lnTo>
                    <a:pt x="34" y="959"/>
                  </a:lnTo>
                  <a:lnTo>
                    <a:pt x="58" y="1027"/>
                  </a:lnTo>
                  <a:lnTo>
                    <a:pt x="90" y="1092"/>
                  </a:lnTo>
                  <a:lnTo>
                    <a:pt x="127" y="1153"/>
                  </a:lnTo>
                  <a:lnTo>
                    <a:pt x="169" y="1210"/>
                  </a:lnTo>
                  <a:lnTo>
                    <a:pt x="217" y="1262"/>
                  </a:lnTo>
                  <a:lnTo>
                    <a:pt x="270" y="1310"/>
                  </a:lnTo>
                  <a:lnTo>
                    <a:pt x="326" y="1353"/>
                  </a:lnTo>
                  <a:lnTo>
                    <a:pt x="387" y="1390"/>
                  </a:lnTo>
                  <a:lnTo>
                    <a:pt x="452" y="1421"/>
                  </a:lnTo>
                  <a:lnTo>
                    <a:pt x="520" y="1446"/>
                  </a:lnTo>
                  <a:lnTo>
                    <a:pt x="591" y="1464"/>
                  </a:lnTo>
                  <a:lnTo>
                    <a:pt x="664" y="1475"/>
                  </a:lnTo>
                  <a:lnTo>
                    <a:pt x="740" y="1479"/>
                  </a:lnTo>
                  <a:lnTo>
                    <a:pt x="816" y="1475"/>
                  </a:lnTo>
                  <a:lnTo>
                    <a:pt x="889" y="1464"/>
                  </a:lnTo>
                  <a:lnTo>
                    <a:pt x="960" y="1446"/>
                  </a:lnTo>
                  <a:lnTo>
                    <a:pt x="1028" y="1421"/>
                  </a:lnTo>
                  <a:lnTo>
                    <a:pt x="1093" y="1390"/>
                  </a:lnTo>
                  <a:lnTo>
                    <a:pt x="1154" y="1353"/>
                  </a:lnTo>
                  <a:lnTo>
                    <a:pt x="1211" y="1310"/>
                  </a:lnTo>
                  <a:lnTo>
                    <a:pt x="1263" y="1262"/>
                  </a:lnTo>
                  <a:lnTo>
                    <a:pt x="1311" y="1210"/>
                  </a:lnTo>
                  <a:lnTo>
                    <a:pt x="1354" y="1153"/>
                  </a:lnTo>
                  <a:lnTo>
                    <a:pt x="1391" y="1092"/>
                  </a:lnTo>
                  <a:lnTo>
                    <a:pt x="1422" y="1027"/>
                  </a:lnTo>
                  <a:lnTo>
                    <a:pt x="1447" y="959"/>
                  </a:lnTo>
                  <a:lnTo>
                    <a:pt x="1465" y="888"/>
                  </a:lnTo>
                  <a:lnTo>
                    <a:pt x="1476" y="815"/>
                  </a:lnTo>
                  <a:lnTo>
                    <a:pt x="1480" y="739"/>
                  </a:lnTo>
                  <a:lnTo>
                    <a:pt x="1476" y="664"/>
                  </a:lnTo>
                  <a:lnTo>
                    <a:pt x="1465" y="590"/>
                  </a:lnTo>
                  <a:lnTo>
                    <a:pt x="1447" y="519"/>
                  </a:lnTo>
                  <a:lnTo>
                    <a:pt x="1422" y="451"/>
                  </a:lnTo>
                  <a:lnTo>
                    <a:pt x="1391" y="387"/>
                  </a:lnTo>
                  <a:lnTo>
                    <a:pt x="1354" y="326"/>
                  </a:lnTo>
                  <a:lnTo>
                    <a:pt x="1311" y="269"/>
                  </a:lnTo>
                  <a:lnTo>
                    <a:pt x="1263" y="216"/>
                  </a:lnTo>
                  <a:lnTo>
                    <a:pt x="1211" y="168"/>
                  </a:lnTo>
                  <a:lnTo>
                    <a:pt x="1154" y="126"/>
                  </a:lnTo>
                  <a:lnTo>
                    <a:pt x="1093" y="89"/>
                  </a:lnTo>
                  <a:lnTo>
                    <a:pt x="1028" y="58"/>
                  </a:lnTo>
                  <a:lnTo>
                    <a:pt x="960" y="33"/>
                  </a:lnTo>
                  <a:lnTo>
                    <a:pt x="889" y="15"/>
                  </a:lnTo>
                  <a:lnTo>
                    <a:pt x="816" y="3"/>
                  </a:lnTo>
                  <a:lnTo>
                    <a:pt x="740" y="0"/>
                  </a:lnTo>
                  <a:close/>
                </a:path>
              </a:pathLst>
            </a:custGeom>
            <a:solidFill>
              <a:srgbClr val="40AD4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2" name="Freeform 7"/>
            <p:cNvSpPr>
              <a:spLocks/>
            </p:cNvSpPr>
            <p:nvPr/>
          </p:nvSpPr>
          <p:spPr bwMode="auto">
            <a:xfrm>
              <a:off x="1640" y="280"/>
              <a:ext cx="1480" cy="1480"/>
            </a:xfrm>
            <a:custGeom>
              <a:avLst/>
              <a:gdLst>
                <a:gd name="T0" fmla="+- 0 2456 1640"/>
                <a:gd name="T1" fmla="*/ T0 w 1480"/>
                <a:gd name="T2" fmla="+- 0 1756 281"/>
                <a:gd name="T3" fmla="*/ 1756 h 1480"/>
                <a:gd name="T4" fmla="+- 0 2600 1640"/>
                <a:gd name="T5" fmla="*/ T4 w 1480"/>
                <a:gd name="T6" fmla="+- 0 1727 281"/>
                <a:gd name="T7" fmla="*/ 1727 h 1480"/>
                <a:gd name="T8" fmla="+- 0 2733 1640"/>
                <a:gd name="T9" fmla="*/ T8 w 1480"/>
                <a:gd name="T10" fmla="+- 0 1671 281"/>
                <a:gd name="T11" fmla="*/ 1671 h 1480"/>
                <a:gd name="T12" fmla="+- 0 2851 1640"/>
                <a:gd name="T13" fmla="*/ T12 w 1480"/>
                <a:gd name="T14" fmla="+- 0 1591 281"/>
                <a:gd name="T15" fmla="*/ 1591 h 1480"/>
                <a:gd name="T16" fmla="+- 0 2951 1640"/>
                <a:gd name="T17" fmla="*/ T16 w 1480"/>
                <a:gd name="T18" fmla="+- 0 1491 281"/>
                <a:gd name="T19" fmla="*/ 1491 h 1480"/>
                <a:gd name="T20" fmla="+- 0 3031 1640"/>
                <a:gd name="T21" fmla="*/ T20 w 1480"/>
                <a:gd name="T22" fmla="+- 0 1373 281"/>
                <a:gd name="T23" fmla="*/ 1373 h 1480"/>
                <a:gd name="T24" fmla="+- 0 3087 1640"/>
                <a:gd name="T25" fmla="*/ T24 w 1480"/>
                <a:gd name="T26" fmla="+- 0 1240 281"/>
                <a:gd name="T27" fmla="*/ 1240 h 1480"/>
                <a:gd name="T28" fmla="+- 0 3116 1640"/>
                <a:gd name="T29" fmla="*/ T28 w 1480"/>
                <a:gd name="T30" fmla="+- 0 1096 281"/>
                <a:gd name="T31" fmla="*/ 1096 h 1480"/>
                <a:gd name="T32" fmla="+- 0 3116 1640"/>
                <a:gd name="T33" fmla="*/ T32 w 1480"/>
                <a:gd name="T34" fmla="+- 0 945 281"/>
                <a:gd name="T35" fmla="*/ 945 h 1480"/>
                <a:gd name="T36" fmla="+- 0 3087 1640"/>
                <a:gd name="T37" fmla="*/ T36 w 1480"/>
                <a:gd name="T38" fmla="+- 0 800 281"/>
                <a:gd name="T39" fmla="*/ 800 h 1480"/>
                <a:gd name="T40" fmla="+- 0 3031 1640"/>
                <a:gd name="T41" fmla="*/ T40 w 1480"/>
                <a:gd name="T42" fmla="+- 0 668 281"/>
                <a:gd name="T43" fmla="*/ 668 h 1480"/>
                <a:gd name="T44" fmla="+- 0 2951 1640"/>
                <a:gd name="T45" fmla="*/ T44 w 1480"/>
                <a:gd name="T46" fmla="+- 0 550 281"/>
                <a:gd name="T47" fmla="*/ 550 h 1480"/>
                <a:gd name="T48" fmla="+- 0 2851 1640"/>
                <a:gd name="T49" fmla="*/ T48 w 1480"/>
                <a:gd name="T50" fmla="+- 0 449 281"/>
                <a:gd name="T51" fmla="*/ 449 h 1480"/>
                <a:gd name="T52" fmla="+- 0 2733 1640"/>
                <a:gd name="T53" fmla="*/ T52 w 1480"/>
                <a:gd name="T54" fmla="+- 0 370 281"/>
                <a:gd name="T55" fmla="*/ 370 h 1480"/>
                <a:gd name="T56" fmla="+- 0 2600 1640"/>
                <a:gd name="T57" fmla="*/ T56 w 1480"/>
                <a:gd name="T58" fmla="+- 0 314 281"/>
                <a:gd name="T59" fmla="*/ 314 h 1480"/>
                <a:gd name="T60" fmla="+- 0 2456 1640"/>
                <a:gd name="T61" fmla="*/ T60 w 1480"/>
                <a:gd name="T62" fmla="+- 0 284 281"/>
                <a:gd name="T63" fmla="*/ 284 h 1480"/>
                <a:gd name="T64" fmla="+- 0 2304 1640"/>
                <a:gd name="T65" fmla="*/ T64 w 1480"/>
                <a:gd name="T66" fmla="+- 0 284 281"/>
                <a:gd name="T67" fmla="*/ 284 h 1480"/>
                <a:gd name="T68" fmla="+- 0 2160 1640"/>
                <a:gd name="T69" fmla="*/ T68 w 1480"/>
                <a:gd name="T70" fmla="+- 0 314 281"/>
                <a:gd name="T71" fmla="*/ 314 h 1480"/>
                <a:gd name="T72" fmla="+- 0 2027 1640"/>
                <a:gd name="T73" fmla="*/ T72 w 1480"/>
                <a:gd name="T74" fmla="+- 0 370 281"/>
                <a:gd name="T75" fmla="*/ 370 h 1480"/>
                <a:gd name="T76" fmla="+- 0 1910 1640"/>
                <a:gd name="T77" fmla="*/ T76 w 1480"/>
                <a:gd name="T78" fmla="+- 0 449 281"/>
                <a:gd name="T79" fmla="*/ 449 h 1480"/>
                <a:gd name="T80" fmla="+- 0 1809 1640"/>
                <a:gd name="T81" fmla="*/ T80 w 1480"/>
                <a:gd name="T82" fmla="+- 0 550 281"/>
                <a:gd name="T83" fmla="*/ 550 h 1480"/>
                <a:gd name="T84" fmla="+- 0 1730 1640"/>
                <a:gd name="T85" fmla="*/ T84 w 1480"/>
                <a:gd name="T86" fmla="+- 0 668 281"/>
                <a:gd name="T87" fmla="*/ 668 h 1480"/>
                <a:gd name="T88" fmla="+- 0 1674 1640"/>
                <a:gd name="T89" fmla="*/ T88 w 1480"/>
                <a:gd name="T90" fmla="+- 0 800 281"/>
                <a:gd name="T91" fmla="*/ 800 h 1480"/>
                <a:gd name="T92" fmla="+- 0 1644 1640"/>
                <a:gd name="T93" fmla="*/ T92 w 1480"/>
                <a:gd name="T94" fmla="+- 0 945 281"/>
                <a:gd name="T95" fmla="*/ 945 h 1480"/>
                <a:gd name="T96" fmla="+- 0 1644 1640"/>
                <a:gd name="T97" fmla="*/ T96 w 1480"/>
                <a:gd name="T98" fmla="+- 0 1096 281"/>
                <a:gd name="T99" fmla="*/ 1096 h 1480"/>
                <a:gd name="T100" fmla="+- 0 1674 1640"/>
                <a:gd name="T101" fmla="*/ T100 w 1480"/>
                <a:gd name="T102" fmla="+- 0 1240 281"/>
                <a:gd name="T103" fmla="*/ 1240 h 1480"/>
                <a:gd name="T104" fmla="+- 0 1730 1640"/>
                <a:gd name="T105" fmla="*/ T104 w 1480"/>
                <a:gd name="T106" fmla="+- 0 1373 281"/>
                <a:gd name="T107" fmla="*/ 1373 h 1480"/>
                <a:gd name="T108" fmla="+- 0 1809 1640"/>
                <a:gd name="T109" fmla="*/ T108 w 1480"/>
                <a:gd name="T110" fmla="+- 0 1491 281"/>
                <a:gd name="T111" fmla="*/ 1491 h 1480"/>
                <a:gd name="T112" fmla="+- 0 1910 1640"/>
                <a:gd name="T113" fmla="*/ T112 w 1480"/>
                <a:gd name="T114" fmla="+- 0 1591 281"/>
                <a:gd name="T115" fmla="*/ 1591 h 1480"/>
                <a:gd name="T116" fmla="+- 0 2027 1640"/>
                <a:gd name="T117" fmla="*/ T116 w 1480"/>
                <a:gd name="T118" fmla="+- 0 1671 281"/>
                <a:gd name="T119" fmla="*/ 1671 h 1480"/>
                <a:gd name="T120" fmla="+- 0 2160 1640"/>
                <a:gd name="T121" fmla="*/ T120 w 1480"/>
                <a:gd name="T122" fmla="+- 0 1727 281"/>
                <a:gd name="T123" fmla="*/ 1727 h 1480"/>
                <a:gd name="T124" fmla="+- 0 2304 1640"/>
                <a:gd name="T125" fmla="*/ T124 w 1480"/>
                <a:gd name="T126" fmla="+- 0 1756 281"/>
                <a:gd name="T127" fmla="*/ 1756 h 14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</a:cxnLst>
              <a:rect l="0" t="0" r="r" b="b"/>
              <a:pathLst>
                <a:path w="1480" h="1480">
                  <a:moveTo>
                    <a:pt x="740" y="1479"/>
                  </a:moveTo>
                  <a:lnTo>
                    <a:pt x="816" y="1475"/>
                  </a:lnTo>
                  <a:lnTo>
                    <a:pt x="889" y="1464"/>
                  </a:lnTo>
                  <a:lnTo>
                    <a:pt x="960" y="1446"/>
                  </a:lnTo>
                  <a:lnTo>
                    <a:pt x="1028" y="1421"/>
                  </a:lnTo>
                  <a:lnTo>
                    <a:pt x="1093" y="1390"/>
                  </a:lnTo>
                  <a:lnTo>
                    <a:pt x="1154" y="1353"/>
                  </a:lnTo>
                  <a:lnTo>
                    <a:pt x="1211" y="1310"/>
                  </a:lnTo>
                  <a:lnTo>
                    <a:pt x="1263" y="1262"/>
                  </a:lnTo>
                  <a:lnTo>
                    <a:pt x="1311" y="1210"/>
                  </a:lnTo>
                  <a:lnTo>
                    <a:pt x="1354" y="1153"/>
                  </a:lnTo>
                  <a:lnTo>
                    <a:pt x="1391" y="1092"/>
                  </a:lnTo>
                  <a:lnTo>
                    <a:pt x="1422" y="1027"/>
                  </a:lnTo>
                  <a:lnTo>
                    <a:pt x="1447" y="959"/>
                  </a:lnTo>
                  <a:lnTo>
                    <a:pt x="1465" y="888"/>
                  </a:lnTo>
                  <a:lnTo>
                    <a:pt x="1476" y="815"/>
                  </a:lnTo>
                  <a:lnTo>
                    <a:pt x="1480" y="739"/>
                  </a:lnTo>
                  <a:lnTo>
                    <a:pt x="1476" y="664"/>
                  </a:lnTo>
                  <a:lnTo>
                    <a:pt x="1465" y="590"/>
                  </a:lnTo>
                  <a:lnTo>
                    <a:pt x="1447" y="519"/>
                  </a:lnTo>
                  <a:lnTo>
                    <a:pt x="1422" y="451"/>
                  </a:lnTo>
                  <a:lnTo>
                    <a:pt x="1391" y="387"/>
                  </a:lnTo>
                  <a:lnTo>
                    <a:pt x="1354" y="326"/>
                  </a:lnTo>
                  <a:lnTo>
                    <a:pt x="1311" y="269"/>
                  </a:lnTo>
                  <a:lnTo>
                    <a:pt x="1263" y="216"/>
                  </a:lnTo>
                  <a:lnTo>
                    <a:pt x="1211" y="168"/>
                  </a:lnTo>
                  <a:lnTo>
                    <a:pt x="1154" y="126"/>
                  </a:lnTo>
                  <a:lnTo>
                    <a:pt x="1093" y="89"/>
                  </a:lnTo>
                  <a:lnTo>
                    <a:pt x="1028" y="58"/>
                  </a:lnTo>
                  <a:lnTo>
                    <a:pt x="960" y="33"/>
                  </a:lnTo>
                  <a:lnTo>
                    <a:pt x="889" y="15"/>
                  </a:lnTo>
                  <a:lnTo>
                    <a:pt x="816" y="3"/>
                  </a:lnTo>
                  <a:lnTo>
                    <a:pt x="740" y="0"/>
                  </a:lnTo>
                  <a:lnTo>
                    <a:pt x="664" y="3"/>
                  </a:lnTo>
                  <a:lnTo>
                    <a:pt x="591" y="15"/>
                  </a:lnTo>
                  <a:lnTo>
                    <a:pt x="520" y="33"/>
                  </a:lnTo>
                  <a:lnTo>
                    <a:pt x="452" y="58"/>
                  </a:lnTo>
                  <a:lnTo>
                    <a:pt x="387" y="89"/>
                  </a:lnTo>
                  <a:lnTo>
                    <a:pt x="326" y="126"/>
                  </a:lnTo>
                  <a:lnTo>
                    <a:pt x="270" y="168"/>
                  </a:lnTo>
                  <a:lnTo>
                    <a:pt x="217" y="216"/>
                  </a:lnTo>
                  <a:lnTo>
                    <a:pt x="169" y="269"/>
                  </a:lnTo>
                  <a:lnTo>
                    <a:pt x="127" y="326"/>
                  </a:lnTo>
                  <a:lnTo>
                    <a:pt x="90" y="387"/>
                  </a:lnTo>
                  <a:lnTo>
                    <a:pt x="58" y="451"/>
                  </a:lnTo>
                  <a:lnTo>
                    <a:pt x="34" y="519"/>
                  </a:lnTo>
                  <a:lnTo>
                    <a:pt x="15" y="590"/>
                  </a:lnTo>
                  <a:lnTo>
                    <a:pt x="4" y="664"/>
                  </a:lnTo>
                  <a:lnTo>
                    <a:pt x="0" y="739"/>
                  </a:lnTo>
                  <a:lnTo>
                    <a:pt x="4" y="815"/>
                  </a:lnTo>
                  <a:lnTo>
                    <a:pt x="15" y="888"/>
                  </a:lnTo>
                  <a:lnTo>
                    <a:pt x="34" y="959"/>
                  </a:lnTo>
                  <a:lnTo>
                    <a:pt x="58" y="1027"/>
                  </a:lnTo>
                  <a:lnTo>
                    <a:pt x="90" y="1092"/>
                  </a:lnTo>
                  <a:lnTo>
                    <a:pt x="127" y="1153"/>
                  </a:lnTo>
                  <a:lnTo>
                    <a:pt x="169" y="1210"/>
                  </a:lnTo>
                  <a:lnTo>
                    <a:pt x="217" y="1262"/>
                  </a:lnTo>
                  <a:lnTo>
                    <a:pt x="270" y="1310"/>
                  </a:lnTo>
                  <a:lnTo>
                    <a:pt x="326" y="1353"/>
                  </a:lnTo>
                  <a:lnTo>
                    <a:pt x="387" y="1390"/>
                  </a:lnTo>
                  <a:lnTo>
                    <a:pt x="452" y="1421"/>
                  </a:lnTo>
                  <a:lnTo>
                    <a:pt x="520" y="1446"/>
                  </a:lnTo>
                  <a:lnTo>
                    <a:pt x="591" y="1464"/>
                  </a:lnTo>
                  <a:lnTo>
                    <a:pt x="664" y="1475"/>
                  </a:lnTo>
                  <a:lnTo>
                    <a:pt x="740" y="1479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13" name="Group 8"/>
          <p:cNvGrpSpPr>
            <a:grpSpLocks/>
          </p:cNvGrpSpPr>
          <p:nvPr/>
        </p:nvGrpSpPr>
        <p:grpSpPr bwMode="auto">
          <a:xfrm>
            <a:off x="2900293" y="5406967"/>
            <a:ext cx="952500" cy="952500"/>
            <a:chOff x="1630" y="271"/>
            <a:chExt cx="1500" cy="1500"/>
          </a:xfrm>
        </p:grpSpPr>
        <p:sp>
          <p:nvSpPr>
            <p:cNvPr id="14" name="Freeform 9"/>
            <p:cNvSpPr>
              <a:spLocks/>
            </p:cNvSpPr>
            <p:nvPr/>
          </p:nvSpPr>
          <p:spPr bwMode="auto">
            <a:xfrm>
              <a:off x="1640" y="280"/>
              <a:ext cx="1480" cy="1480"/>
            </a:xfrm>
            <a:custGeom>
              <a:avLst/>
              <a:gdLst>
                <a:gd name="T0" fmla="+- 0 2304 1640"/>
                <a:gd name="T1" fmla="*/ T0 w 1480"/>
                <a:gd name="T2" fmla="+- 0 284 281"/>
                <a:gd name="T3" fmla="*/ 284 h 1480"/>
                <a:gd name="T4" fmla="+- 0 2160 1640"/>
                <a:gd name="T5" fmla="*/ T4 w 1480"/>
                <a:gd name="T6" fmla="+- 0 314 281"/>
                <a:gd name="T7" fmla="*/ 314 h 1480"/>
                <a:gd name="T8" fmla="+- 0 2027 1640"/>
                <a:gd name="T9" fmla="*/ T8 w 1480"/>
                <a:gd name="T10" fmla="+- 0 370 281"/>
                <a:gd name="T11" fmla="*/ 370 h 1480"/>
                <a:gd name="T12" fmla="+- 0 1910 1640"/>
                <a:gd name="T13" fmla="*/ T12 w 1480"/>
                <a:gd name="T14" fmla="+- 0 449 281"/>
                <a:gd name="T15" fmla="*/ 449 h 1480"/>
                <a:gd name="T16" fmla="+- 0 1809 1640"/>
                <a:gd name="T17" fmla="*/ T16 w 1480"/>
                <a:gd name="T18" fmla="+- 0 550 281"/>
                <a:gd name="T19" fmla="*/ 550 h 1480"/>
                <a:gd name="T20" fmla="+- 0 1730 1640"/>
                <a:gd name="T21" fmla="*/ T20 w 1480"/>
                <a:gd name="T22" fmla="+- 0 668 281"/>
                <a:gd name="T23" fmla="*/ 668 h 1480"/>
                <a:gd name="T24" fmla="+- 0 1674 1640"/>
                <a:gd name="T25" fmla="*/ T24 w 1480"/>
                <a:gd name="T26" fmla="+- 0 800 281"/>
                <a:gd name="T27" fmla="*/ 800 h 1480"/>
                <a:gd name="T28" fmla="+- 0 1644 1640"/>
                <a:gd name="T29" fmla="*/ T28 w 1480"/>
                <a:gd name="T30" fmla="+- 0 945 281"/>
                <a:gd name="T31" fmla="*/ 945 h 1480"/>
                <a:gd name="T32" fmla="+- 0 1644 1640"/>
                <a:gd name="T33" fmla="*/ T32 w 1480"/>
                <a:gd name="T34" fmla="+- 0 1096 281"/>
                <a:gd name="T35" fmla="*/ 1096 h 1480"/>
                <a:gd name="T36" fmla="+- 0 1674 1640"/>
                <a:gd name="T37" fmla="*/ T36 w 1480"/>
                <a:gd name="T38" fmla="+- 0 1240 281"/>
                <a:gd name="T39" fmla="*/ 1240 h 1480"/>
                <a:gd name="T40" fmla="+- 0 1730 1640"/>
                <a:gd name="T41" fmla="*/ T40 w 1480"/>
                <a:gd name="T42" fmla="+- 0 1373 281"/>
                <a:gd name="T43" fmla="*/ 1373 h 1480"/>
                <a:gd name="T44" fmla="+- 0 1809 1640"/>
                <a:gd name="T45" fmla="*/ T44 w 1480"/>
                <a:gd name="T46" fmla="+- 0 1491 281"/>
                <a:gd name="T47" fmla="*/ 1491 h 1480"/>
                <a:gd name="T48" fmla="+- 0 1910 1640"/>
                <a:gd name="T49" fmla="*/ T48 w 1480"/>
                <a:gd name="T50" fmla="+- 0 1591 281"/>
                <a:gd name="T51" fmla="*/ 1591 h 1480"/>
                <a:gd name="T52" fmla="+- 0 2027 1640"/>
                <a:gd name="T53" fmla="*/ T52 w 1480"/>
                <a:gd name="T54" fmla="+- 0 1671 281"/>
                <a:gd name="T55" fmla="*/ 1671 h 1480"/>
                <a:gd name="T56" fmla="+- 0 2160 1640"/>
                <a:gd name="T57" fmla="*/ T56 w 1480"/>
                <a:gd name="T58" fmla="+- 0 1727 281"/>
                <a:gd name="T59" fmla="*/ 1727 h 1480"/>
                <a:gd name="T60" fmla="+- 0 2304 1640"/>
                <a:gd name="T61" fmla="*/ T60 w 1480"/>
                <a:gd name="T62" fmla="+- 0 1756 281"/>
                <a:gd name="T63" fmla="*/ 1756 h 1480"/>
                <a:gd name="T64" fmla="+- 0 2456 1640"/>
                <a:gd name="T65" fmla="*/ T64 w 1480"/>
                <a:gd name="T66" fmla="+- 0 1756 281"/>
                <a:gd name="T67" fmla="*/ 1756 h 1480"/>
                <a:gd name="T68" fmla="+- 0 2600 1640"/>
                <a:gd name="T69" fmla="*/ T68 w 1480"/>
                <a:gd name="T70" fmla="+- 0 1727 281"/>
                <a:gd name="T71" fmla="*/ 1727 h 1480"/>
                <a:gd name="T72" fmla="+- 0 2733 1640"/>
                <a:gd name="T73" fmla="*/ T72 w 1480"/>
                <a:gd name="T74" fmla="+- 0 1671 281"/>
                <a:gd name="T75" fmla="*/ 1671 h 1480"/>
                <a:gd name="T76" fmla="+- 0 2851 1640"/>
                <a:gd name="T77" fmla="*/ T76 w 1480"/>
                <a:gd name="T78" fmla="+- 0 1591 281"/>
                <a:gd name="T79" fmla="*/ 1591 h 1480"/>
                <a:gd name="T80" fmla="+- 0 2951 1640"/>
                <a:gd name="T81" fmla="*/ T80 w 1480"/>
                <a:gd name="T82" fmla="+- 0 1491 281"/>
                <a:gd name="T83" fmla="*/ 1491 h 1480"/>
                <a:gd name="T84" fmla="+- 0 3031 1640"/>
                <a:gd name="T85" fmla="*/ T84 w 1480"/>
                <a:gd name="T86" fmla="+- 0 1373 281"/>
                <a:gd name="T87" fmla="*/ 1373 h 1480"/>
                <a:gd name="T88" fmla="+- 0 3087 1640"/>
                <a:gd name="T89" fmla="*/ T88 w 1480"/>
                <a:gd name="T90" fmla="+- 0 1240 281"/>
                <a:gd name="T91" fmla="*/ 1240 h 1480"/>
                <a:gd name="T92" fmla="+- 0 3116 1640"/>
                <a:gd name="T93" fmla="*/ T92 w 1480"/>
                <a:gd name="T94" fmla="+- 0 1096 281"/>
                <a:gd name="T95" fmla="*/ 1096 h 1480"/>
                <a:gd name="T96" fmla="+- 0 3116 1640"/>
                <a:gd name="T97" fmla="*/ T96 w 1480"/>
                <a:gd name="T98" fmla="+- 0 945 281"/>
                <a:gd name="T99" fmla="*/ 945 h 1480"/>
                <a:gd name="T100" fmla="+- 0 3087 1640"/>
                <a:gd name="T101" fmla="*/ T100 w 1480"/>
                <a:gd name="T102" fmla="+- 0 800 281"/>
                <a:gd name="T103" fmla="*/ 800 h 1480"/>
                <a:gd name="T104" fmla="+- 0 3031 1640"/>
                <a:gd name="T105" fmla="*/ T104 w 1480"/>
                <a:gd name="T106" fmla="+- 0 668 281"/>
                <a:gd name="T107" fmla="*/ 668 h 1480"/>
                <a:gd name="T108" fmla="+- 0 2951 1640"/>
                <a:gd name="T109" fmla="*/ T108 w 1480"/>
                <a:gd name="T110" fmla="+- 0 550 281"/>
                <a:gd name="T111" fmla="*/ 550 h 1480"/>
                <a:gd name="T112" fmla="+- 0 2851 1640"/>
                <a:gd name="T113" fmla="*/ T112 w 1480"/>
                <a:gd name="T114" fmla="+- 0 449 281"/>
                <a:gd name="T115" fmla="*/ 449 h 1480"/>
                <a:gd name="T116" fmla="+- 0 2733 1640"/>
                <a:gd name="T117" fmla="*/ T116 w 1480"/>
                <a:gd name="T118" fmla="+- 0 370 281"/>
                <a:gd name="T119" fmla="*/ 370 h 1480"/>
                <a:gd name="T120" fmla="+- 0 2600 1640"/>
                <a:gd name="T121" fmla="*/ T120 w 1480"/>
                <a:gd name="T122" fmla="+- 0 314 281"/>
                <a:gd name="T123" fmla="*/ 314 h 1480"/>
                <a:gd name="T124" fmla="+- 0 2456 1640"/>
                <a:gd name="T125" fmla="*/ T124 w 1480"/>
                <a:gd name="T126" fmla="+- 0 284 281"/>
                <a:gd name="T127" fmla="*/ 284 h 14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</a:cxnLst>
              <a:rect l="0" t="0" r="r" b="b"/>
              <a:pathLst>
                <a:path w="1480" h="1480">
                  <a:moveTo>
                    <a:pt x="740" y="0"/>
                  </a:moveTo>
                  <a:lnTo>
                    <a:pt x="664" y="3"/>
                  </a:lnTo>
                  <a:lnTo>
                    <a:pt x="591" y="15"/>
                  </a:lnTo>
                  <a:lnTo>
                    <a:pt x="520" y="33"/>
                  </a:lnTo>
                  <a:lnTo>
                    <a:pt x="452" y="58"/>
                  </a:lnTo>
                  <a:lnTo>
                    <a:pt x="387" y="89"/>
                  </a:lnTo>
                  <a:lnTo>
                    <a:pt x="326" y="126"/>
                  </a:lnTo>
                  <a:lnTo>
                    <a:pt x="270" y="168"/>
                  </a:lnTo>
                  <a:lnTo>
                    <a:pt x="217" y="216"/>
                  </a:lnTo>
                  <a:lnTo>
                    <a:pt x="169" y="269"/>
                  </a:lnTo>
                  <a:lnTo>
                    <a:pt x="127" y="326"/>
                  </a:lnTo>
                  <a:lnTo>
                    <a:pt x="90" y="387"/>
                  </a:lnTo>
                  <a:lnTo>
                    <a:pt x="58" y="451"/>
                  </a:lnTo>
                  <a:lnTo>
                    <a:pt x="34" y="519"/>
                  </a:lnTo>
                  <a:lnTo>
                    <a:pt x="15" y="590"/>
                  </a:lnTo>
                  <a:lnTo>
                    <a:pt x="4" y="664"/>
                  </a:lnTo>
                  <a:lnTo>
                    <a:pt x="0" y="739"/>
                  </a:lnTo>
                  <a:lnTo>
                    <a:pt x="4" y="815"/>
                  </a:lnTo>
                  <a:lnTo>
                    <a:pt x="15" y="888"/>
                  </a:lnTo>
                  <a:lnTo>
                    <a:pt x="34" y="959"/>
                  </a:lnTo>
                  <a:lnTo>
                    <a:pt x="58" y="1027"/>
                  </a:lnTo>
                  <a:lnTo>
                    <a:pt x="90" y="1092"/>
                  </a:lnTo>
                  <a:lnTo>
                    <a:pt x="127" y="1153"/>
                  </a:lnTo>
                  <a:lnTo>
                    <a:pt x="169" y="1210"/>
                  </a:lnTo>
                  <a:lnTo>
                    <a:pt x="217" y="1262"/>
                  </a:lnTo>
                  <a:lnTo>
                    <a:pt x="270" y="1310"/>
                  </a:lnTo>
                  <a:lnTo>
                    <a:pt x="326" y="1353"/>
                  </a:lnTo>
                  <a:lnTo>
                    <a:pt x="387" y="1390"/>
                  </a:lnTo>
                  <a:lnTo>
                    <a:pt x="452" y="1421"/>
                  </a:lnTo>
                  <a:lnTo>
                    <a:pt x="520" y="1446"/>
                  </a:lnTo>
                  <a:lnTo>
                    <a:pt x="591" y="1464"/>
                  </a:lnTo>
                  <a:lnTo>
                    <a:pt x="664" y="1475"/>
                  </a:lnTo>
                  <a:lnTo>
                    <a:pt x="740" y="1479"/>
                  </a:lnTo>
                  <a:lnTo>
                    <a:pt x="816" y="1475"/>
                  </a:lnTo>
                  <a:lnTo>
                    <a:pt x="889" y="1464"/>
                  </a:lnTo>
                  <a:lnTo>
                    <a:pt x="960" y="1446"/>
                  </a:lnTo>
                  <a:lnTo>
                    <a:pt x="1028" y="1421"/>
                  </a:lnTo>
                  <a:lnTo>
                    <a:pt x="1093" y="1390"/>
                  </a:lnTo>
                  <a:lnTo>
                    <a:pt x="1154" y="1353"/>
                  </a:lnTo>
                  <a:lnTo>
                    <a:pt x="1211" y="1310"/>
                  </a:lnTo>
                  <a:lnTo>
                    <a:pt x="1263" y="1262"/>
                  </a:lnTo>
                  <a:lnTo>
                    <a:pt x="1311" y="1210"/>
                  </a:lnTo>
                  <a:lnTo>
                    <a:pt x="1354" y="1153"/>
                  </a:lnTo>
                  <a:lnTo>
                    <a:pt x="1391" y="1092"/>
                  </a:lnTo>
                  <a:lnTo>
                    <a:pt x="1422" y="1027"/>
                  </a:lnTo>
                  <a:lnTo>
                    <a:pt x="1447" y="959"/>
                  </a:lnTo>
                  <a:lnTo>
                    <a:pt x="1465" y="888"/>
                  </a:lnTo>
                  <a:lnTo>
                    <a:pt x="1476" y="815"/>
                  </a:lnTo>
                  <a:lnTo>
                    <a:pt x="1480" y="739"/>
                  </a:lnTo>
                  <a:lnTo>
                    <a:pt x="1476" y="664"/>
                  </a:lnTo>
                  <a:lnTo>
                    <a:pt x="1465" y="590"/>
                  </a:lnTo>
                  <a:lnTo>
                    <a:pt x="1447" y="519"/>
                  </a:lnTo>
                  <a:lnTo>
                    <a:pt x="1422" y="451"/>
                  </a:lnTo>
                  <a:lnTo>
                    <a:pt x="1391" y="387"/>
                  </a:lnTo>
                  <a:lnTo>
                    <a:pt x="1354" y="326"/>
                  </a:lnTo>
                  <a:lnTo>
                    <a:pt x="1311" y="269"/>
                  </a:lnTo>
                  <a:lnTo>
                    <a:pt x="1263" y="216"/>
                  </a:lnTo>
                  <a:lnTo>
                    <a:pt x="1211" y="168"/>
                  </a:lnTo>
                  <a:lnTo>
                    <a:pt x="1154" y="126"/>
                  </a:lnTo>
                  <a:lnTo>
                    <a:pt x="1093" y="89"/>
                  </a:lnTo>
                  <a:lnTo>
                    <a:pt x="1028" y="58"/>
                  </a:lnTo>
                  <a:lnTo>
                    <a:pt x="960" y="33"/>
                  </a:lnTo>
                  <a:lnTo>
                    <a:pt x="889" y="15"/>
                  </a:lnTo>
                  <a:lnTo>
                    <a:pt x="816" y="3"/>
                  </a:lnTo>
                  <a:lnTo>
                    <a:pt x="740" y="0"/>
                  </a:lnTo>
                  <a:close/>
                </a:path>
              </a:pathLst>
            </a:custGeom>
            <a:solidFill>
              <a:srgbClr val="40AD4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5" name="Freeform 10"/>
            <p:cNvSpPr>
              <a:spLocks/>
            </p:cNvSpPr>
            <p:nvPr/>
          </p:nvSpPr>
          <p:spPr bwMode="auto">
            <a:xfrm>
              <a:off x="1640" y="280"/>
              <a:ext cx="1480" cy="1480"/>
            </a:xfrm>
            <a:custGeom>
              <a:avLst/>
              <a:gdLst>
                <a:gd name="T0" fmla="+- 0 2456 1640"/>
                <a:gd name="T1" fmla="*/ T0 w 1480"/>
                <a:gd name="T2" fmla="+- 0 1756 281"/>
                <a:gd name="T3" fmla="*/ 1756 h 1480"/>
                <a:gd name="T4" fmla="+- 0 2600 1640"/>
                <a:gd name="T5" fmla="*/ T4 w 1480"/>
                <a:gd name="T6" fmla="+- 0 1727 281"/>
                <a:gd name="T7" fmla="*/ 1727 h 1480"/>
                <a:gd name="T8" fmla="+- 0 2733 1640"/>
                <a:gd name="T9" fmla="*/ T8 w 1480"/>
                <a:gd name="T10" fmla="+- 0 1671 281"/>
                <a:gd name="T11" fmla="*/ 1671 h 1480"/>
                <a:gd name="T12" fmla="+- 0 2851 1640"/>
                <a:gd name="T13" fmla="*/ T12 w 1480"/>
                <a:gd name="T14" fmla="+- 0 1591 281"/>
                <a:gd name="T15" fmla="*/ 1591 h 1480"/>
                <a:gd name="T16" fmla="+- 0 2951 1640"/>
                <a:gd name="T17" fmla="*/ T16 w 1480"/>
                <a:gd name="T18" fmla="+- 0 1491 281"/>
                <a:gd name="T19" fmla="*/ 1491 h 1480"/>
                <a:gd name="T20" fmla="+- 0 3031 1640"/>
                <a:gd name="T21" fmla="*/ T20 w 1480"/>
                <a:gd name="T22" fmla="+- 0 1373 281"/>
                <a:gd name="T23" fmla="*/ 1373 h 1480"/>
                <a:gd name="T24" fmla="+- 0 3087 1640"/>
                <a:gd name="T25" fmla="*/ T24 w 1480"/>
                <a:gd name="T26" fmla="+- 0 1240 281"/>
                <a:gd name="T27" fmla="*/ 1240 h 1480"/>
                <a:gd name="T28" fmla="+- 0 3116 1640"/>
                <a:gd name="T29" fmla="*/ T28 w 1480"/>
                <a:gd name="T30" fmla="+- 0 1096 281"/>
                <a:gd name="T31" fmla="*/ 1096 h 1480"/>
                <a:gd name="T32" fmla="+- 0 3116 1640"/>
                <a:gd name="T33" fmla="*/ T32 w 1480"/>
                <a:gd name="T34" fmla="+- 0 945 281"/>
                <a:gd name="T35" fmla="*/ 945 h 1480"/>
                <a:gd name="T36" fmla="+- 0 3087 1640"/>
                <a:gd name="T37" fmla="*/ T36 w 1480"/>
                <a:gd name="T38" fmla="+- 0 800 281"/>
                <a:gd name="T39" fmla="*/ 800 h 1480"/>
                <a:gd name="T40" fmla="+- 0 3031 1640"/>
                <a:gd name="T41" fmla="*/ T40 w 1480"/>
                <a:gd name="T42" fmla="+- 0 668 281"/>
                <a:gd name="T43" fmla="*/ 668 h 1480"/>
                <a:gd name="T44" fmla="+- 0 2951 1640"/>
                <a:gd name="T45" fmla="*/ T44 w 1480"/>
                <a:gd name="T46" fmla="+- 0 550 281"/>
                <a:gd name="T47" fmla="*/ 550 h 1480"/>
                <a:gd name="T48" fmla="+- 0 2851 1640"/>
                <a:gd name="T49" fmla="*/ T48 w 1480"/>
                <a:gd name="T50" fmla="+- 0 449 281"/>
                <a:gd name="T51" fmla="*/ 449 h 1480"/>
                <a:gd name="T52" fmla="+- 0 2733 1640"/>
                <a:gd name="T53" fmla="*/ T52 w 1480"/>
                <a:gd name="T54" fmla="+- 0 370 281"/>
                <a:gd name="T55" fmla="*/ 370 h 1480"/>
                <a:gd name="T56" fmla="+- 0 2600 1640"/>
                <a:gd name="T57" fmla="*/ T56 w 1480"/>
                <a:gd name="T58" fmla="+- 0 314 281"/>
                <a:gd name="T59" fmla="*/ 314 h 1480"/>
                <a:gd name="T60" fmla="+- 0 2456 1640"/>
                <a:gd name="T61" fmla="*/ T60 w 1480"/>
                <a:gd name="T62" fmla="+- 0 284 281"/>
                <a:gd name="T63" fmla="*/ 284 h 1480"/>
                <a:gd name="T64" fmla="+- 0 2304 1640"/>
                <a:gd name="T65" fmla="*/ T64 w 1480"/>
                <a:gd name="T66" fmla="+- 0 284 281"/>
                <a:gd name="T67" fmla="*/ 284 h 1480"/>
                <a:gd name="T68" fmla="+- 0 2160 1640"/>
                <a:gd name="T69" fmla="*/ T68 w 1480"/>
                <a:gd name="T70" fmla="+- 0 314 281"/>
                <a:gd name="T71" fmla="*/ 314 h 1480"/>
                <a:gd name="T72" fmla="+- 0 2027 1640"/>
                <a:gd name="T73" fmla="*/ T72 w 1480"/>
                <a:gd name="T74" fmla="+- 0 370 281"/>
                <a:gd name="T75" fmla="*/ 370 h 1480"/>
                <a:gd name="T76" fmla="+- 0 1910 1640"/>
                <a:gd name="T77" fmla="*/ T76 w 1480"/>
                <a:gd name="T78" fmla="+- 0 449 281"/>
                <a:gd name="T79" fmla="*/ 449 h 1480"/>
                <a:gd name="T80" fmla="+- 0 1809 1640"/>
                <a:gd name="T81" fmla="*/ T80 w 1480"/>
                <a:gd name="T82" fmla="+- 0 550 281"/>
                <a:gd name="T83" fmla="*/ 550 h 1480"/>
                <a:gd name="T84" fmla="+- 0 1730 1640"/>
                <a:gd name="T85" fmla="*/ T84 w 1480"/>
                <a:gd name="T86" fmla="+- 0 668 281"/>
                <a:gd name="T87" fmla="*/ 668 h 1480"/>
                <a:gd name="T88" fmla="+- 0 1674 1640"/>
                <a:gd name="T89" fmla="*/ T88 w 1480"/>
                <a:gd name="T90" fmla="+- 0 800 281"/>
                <a:gd name="T91" fmla="*/ 800 h 1480"/>
                <a:gd name="T92" fmla="+- 0 1644 1640"/>
                <a:gd name="T93" fmla="*/ T92 w 1480"/>
                <a:gd name="T94" fmla="+- 0 945 281"/>
                <a:gd name="T95" fmla="*/ 945 h 1480"/>
                <a:gd name="T96" fmla="+- 0 1644 1640"/>
                <a:gd name="T97" fmla="*/ T96 w 1480"/>
                <a:gd name="T98" fmla="+- 0 1096 281"/>
                <a:gd name="T99" fmla="*/ 1096 h 1480"/>
                <a:gd name="T100" fmla="+- 0 1674 1640"/>
                <a:gd name="T101" fmla="*/ T100 w 1480"/>
                <a:gd name="T102" fmla="+- 0 1240 281"/>
                <a:gd name="T103" fmla="*/ 1240 h 1480"/>
                <a:gd name="T104" fmla="+- 0 1730 1640"/>
                <a:gd name="T105" fmla="*/ T104 w 1480"/>
                <a:gd name="T106" fmla="+- 0 1373 281"/>
                <a:gd name="T107" fmla="*/ 1373 h 1480"/>
                <a:gd name="T108" fmla="+- 0 1809 1640"/>
                <a:gd name="T109" fmla="*/ T108 w 1480"/>
                <a:gd name="T110" fmla="+- 0 1491 281"/>
                <a:gd name="T111" fmla="*/ 1491 h 1480"/>
                <a:gd name="T112" fmla="+- 0 1910 1640"/>
                <a:gd name="T113" fmla="*/ T112 w 1480"/>
                <a:gd name="T114" fmla="+- 0 1591 281"/>
                <a:gd name="T115" fmla="*/ 1591 h 1480"/>
                <a:gd name="T116" fmla="+- 0 2027 1640"/>
                <a:gd name="T117" fmla="*/ T116 w 1480"/>
                <a:gd name="T118" fmla="+- 0 1671 281"/>
                <a:gd name="T119" fmla="*/ 1671 h 1480"/>
                <a:gd name="T120" fmla="+- 0 2160 1640"/>
                <a:gd name="T121" fmla="*/ T120 w 1480"/>
                <a:gd name="T122" fmla="+- 0 1727 281"/>
                <a:gd name="T123" fmla="*/ 1727 h 1480"/>
                <a:gd name="T124" fmla="+- 0 2304 1640"/>
                <a:gd name="T125" fmla="*/ T124 w 1480"/>
                <a:gd name="T126" fmla="+- 0 1756 281"/>
                <a:gd name="T127" fmla="*/ 1756 h 14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</a:cxnLst>
              <a:rect l="0" t="0" r="r" b="b"/>
              <a:pathLst>
                <a:path w="1480" h="1480">
                  <a:moveTo>
                    <a:pt x="740" y="1479"/>
                  </a:moveTo>
                  <a:lnTo>
                    <a:pt x="816" y="1475"/>
                  </a:lnTo>
                  <a:lnTo>
                    <a:pt x="889" y="1464"/>
                  </a:lnTo>
                  <a:lnTo>
                    <a:pt x="960" y="1446"/>
                  </a:lnTo>
                  <a:lnTo>
                    <a:pt x="1028" y="1421"/>
                  </a:lnTo>
                  <a:lnTo>
                    <a:pt x="1093" y="1390"/>
                  </a:lnTo>
                  <a:lnTo>
                    <a:pt x="1154" y="1353"/>
                  </a:lnTo>
                  <a:lnTo>
                    <a:pt x="1211" y="1310"/>
                  </a:lnTo>
                  <a:lnTo>
                    <a:pt x="1263" y="1262"/>
                  </a:lnTo>
                  <a:lnTo>
                    <a:pt x="1311" y="1210"/>
                  </a:lnTo>
                  <a:lnTo>
                    <a:pt x="1354" y="1153"/>
                  </a:lnTo>
                  <a:lnTo>
                    <a:pt x="1391" y="1092"/>
                  </a:lnTo>
                  <a:lnTo>
                    <a:pt x="1422" y="1027"/>
                  </a:lnTo>
                  <a:lnTo>
                    <a:pt x="1447" y="959"/>
                  </a:lnTo>
                  <a:lnTo>
                    <a:pt x="1465" y="888"/>
                  </a:lnTo>
                  <a:lnTo>
                    <a:pt x="1476" y="815"/>
                  </a:lnTo>
                  <a:lnTo>
                    <a:pt x="1480" y="739"/>
                  </a:lnTo>
                  <a:lnTo>
                    <a:pt x="1476" y="664"/>
                  </a:lnTo>
                  <a:lnTo>
                    <a:pt x="1465" y="590"/>
                  </a:lnTo>
                  <a:lnTo>
                    <a:pt x="1447" y="519"/>
                  </a:lnTo>
                  <a:lnTo>
                    <a:pt x="1422" y="451"/>
                  </a:lnTo>
                  <a:lnTo>
                    <a:pt x="1391" y="387"/>
                  </a:lnTo>
                  <a:lnTo>
                    <a:pt x="1354" y="326"/>
                  </a:lnTo>
                  <a:lnTo>
                    <a:pt x="1311" y="269"/>
                  </a:lnTo>
                  <a:lnTo>
                    <a:pt x="1263" y="216"/>
                  </a:lnTo>
                  <a:lnTo>
                    <a:pt x="1211" y="168"/>
                  </a:lnTo>
                  <a:lnTo>
                    <a:pt x="1154" y="126"/>
                  </a:lnTo>
                  <a:lnTo>
                    <a:pt x="1093" y="89"/>
                  </a:lnTo>
                  <a:lnTo>
                    <a:pt x="1028" y="58"/>
                  </a:lnTo>
                  <a:lnTo>
                    <a:pt x="960" y="33"/>
                  </a:lnTo>
                  <a:lnTo>
                    <a:pt x="889" y="15"/>
                  </a:lnTo>
                  <a:lnTo>
                    <a:pt x="816" y="3"/>
                  </a:lnTo>
                  <a:lnTo>
                    <a:pt x="740" y="0"/>
                  </a:lnTo>
                  <a:lnTo>
                    <a:pt x="664" y="3"/>
                  </a:lnTo>
                  <a:lnTo>
                    <a:pt x="591" y="15"/>
                  </a:lnTo>
                  <a:lnTo>
                    <a:pt x="520" y="33"/>
                  </a:lnTo>
                  <a:lnTo>
                    <a:pt x="452" y="58"/>
                  </a:lnTo>
                  <a:lnTo>
                    <a:pt x="387" y="89"/>
                  </a:lnTo>
                  <a:lnTo>
                    <a:pt x="326" y="126"/>
                  </a:lnTo>
                  <a:lnTo>
                    <a:pt x="270" y="168"/>
                  </a:lnTo>
                  <a:lnTo>
                    <a:pt x="217" y="216"/>
                  </a:lnTo>
                  <a:lnTo>
                    <a:pt x="169" y="269"/>
                  </a:lnTo>
                  <a:lnTo>
                    <a:pt x="127" y="326"/>
                  </a:lnTo>
                  <a:lnTo>
                    <a:pt x="90" y="387"/>
                  </a:lnTo>
                  <a:lnTo>
                    <a:pt x="58" y="451"/>
                  </a:lnTo>
                  <a:lnTo>
                    <a:pt x="34" y="519"/>
                  </a:lnTo>
                  <a:lnTo>
                    <a:pt x="15" y="590"/>
                  </a:lnTo>
                  <a:lnTo>
                    <a:pt x="4" y="664"/>
                  </a:lnTo>
                  <a:lnTo>
                    <a:pt x="0" y="739"/>
                  </a:lnTo>
                  <a:lnTo>
                    <a:pt x="4" y="815"/>
                  </a:lnTo>
                  <a:lnTo>
                    <a:pt x="15" y="888"/>
                  </a:lnTo>
                  <a:lnTo>
                    <a:pt x="34" y="959"/>
                  </a:lnTo>
                  <a:lnTo>
                    <a:pt x="58" y="1027"/>
                  </a:lnTo>
                  <a:lnTo>
                    <a:pt x="90" y="1092"/>
                  </a:lnTo>
                  <a:lnTo>
                    <a:pt x="127" y="1153"/>
                  </a:lnTo>
                  <a:lnTo>
                    <a:pt x="169" y="1210"/>
                  </a:lnTo>
                  <a:lnTo>
                    <a:pt x="217" y="1262"/>
                  </a:lnTo>
                  <a:lnTo>
                    <a:pt x="270" y="1310"/>
                  </a:lnTo>
                  <a:lnTo>
                    <a:pt x="326" y="1353"/>
                  </a:lnTo>
                  <a:lnTo>
                    <a:pt x="387" y="1390"/>
                  </a:lnTo>
                  <a:lnTo>
                    <a:pt x="452" y="1421"/>
                  </a:lnTo>
                  <a:lnTo>
                    <a:pt x="520" y="1446"/>
                  </a:lnTo>
                  <a:lnTo>
                    <a:pt x="591" y="1464"/>
                  </a:lnTo>
                  <a:lnTo>
                    <a:pt x="664" y="1475"/>
                  </a:lnTo>
                  <a:lnTo>
                    <a:pt x="740" y="1479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pic>
        <p:nvPicPr>
          <p:cNvPr id="2066" name="Picture 18"/>
          <p:cNvPicPr>
            <a:picLocks noChangeAspect="1" noChangeArrowheads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0470" t="18424" r="8456" b="17943"/>
          <a:stretch/>
        </p:blipFill>
        <p:spPr bwMode="auto">
          <a:xfrm>
            <a:off x="-138250" y="6655981"/>
            <a:ext cx="7029586" cy="23923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8" name="Picture 20" descr="https://mishka-knizhka.ru/wp-content/uploads/2018/11/orientirovka-v-prostranstve6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90" t="55376" r="3444" b="4671"/>
          <a:stretch/>
        </p:blipFill>
        <p:spPr bwMode="auto">
          <a:xfrm>
            <a:off x="152400" y="1169582"/>
            <a:ext cx="6482315" cy="354554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81801864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3"/>
          <p:cNvSpPr>
            <a:spLocks noChangeArrowheads="1"/>
          </p:cNvSpPr>
          <p:nvPr/>
        </p:nvSpPr>
        <p:spPr bwMode="auto">
          <a:xfrm>
            <a:off x="0" y="0"/>
            <a:ext cx="6858000" cy="4572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ru-RU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itchFamily="34" charset="0"/>
              <a:cs typeface="Arial" pitchFamily="34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216610"/>
            <a:ext cx="6286500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Узнавание (различение) частей суток. 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Внимательно рассмотри картинки. Какое время суток изображено на каждой из них? Соедини линией название времени суток с соответствующей  картинкой. Раскрась.</a:t>
            </a:r>
          </a:p>
        </p:txBody>
      </p:sp>
      <p:pic>
        <p:nvPicPr>
          <p:cNvPr id="1038" name="Picture 14" descr="https://xn------5cdcba9a8bhiqf4boq8n7b.xn--p1ai/images/01_s/187/57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586" t="14703" r="41715" b="2343"/>
          <a:stretch/>
        </p:blipFill>
        <p:spPr bwMode="auto">
          <a:xfrm>
            <a:off x="3030279" y="1265274"/>
            <a:ext cx="956930" cy="42955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9" name="Picture 15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1622" b="52762"/>
          <a:stretch/>
        </p:blipFill>
        <p:spPr bwMode="auto">
          <a:xfrm>
            <a:off x="105661" y="1133143"/>
            <a:ext cx="2623141" cy="21995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0" name="Picture 16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302" b="52600"/>
          <a:stretch/>
        </p:blipFill>
        <p:spPr bwMode="auto">
          <a:xfrm>
            <a:off x="4157330" y="1112670"/>
            <a:ext cx="2625372" cy="22404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1" name="Picture 17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437" r="52023" b="1417"/>
          <a:stretch/>
        </p:blipFill>
        <p:spPr bwMode="auto">
          <a:xfrm>
            <a:off x="173220" y="3353148"/>
            <a:ext cx="2623141" cy="21666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42" name="Picture 18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860" t="52275" b="1579"/>
          <a:stretch/>
        </p:blipFill>
        <p:spPr bwMode="auto">
          <a:xfrm>
            <a:off x="4157330" y="3333394"/>
            <a:ext cx="2649653" cy="22274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25" name="Прямая соединительная линия 24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32117" y="556082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6" name="Picture 2" descr="https://i1.wp.com/print.hardysusan.com/wp-content/uploads/2020/11/tracing-worksheets-for-kindergarten-pdf.jpg?fit=1340%2C764&amp;ssl=1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3" t="58652" r="3625" b="3944"/>
          <a:stretch/>
        </p:blipFill>
        <p:spPr bwMode="auto">
          <a:xfrm>
            <a:off x="0" y="6049927"/>
            <a:ext cx="6782702" cy="25411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-5981" y="5560827"/>
            <a:ext cx="702945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cs typeface="Times New Roman" panose="02020603050405020304" pitchFamily="18" charset="0"/>
              </a:rPr>
              <a:t>Задание 2.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Сосчитай сколько вагонов? Обведи и раскрась.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270175826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https://arhivurokov.ru/kopilka/uploads/user_file_56ca86f4b8076/al-bom-uprazhnienii-po-formirovaniiu-dochislovykh-matiematichieskikh-priedstavlienii-u-dietiei-5-6-liet_7.jpeg"/>
          <p:cNvPicPr/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860"/>
          <a:stretch/>
        </p:blipFill>
        <p:spPr bwMode="auto">
          <a:xfrm>
            <a:off x="1351772" y="5698819"/>
            <a:ext cx="3582956" cy="3445182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216610"/>
            <a:ext cx="628650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Цифра 0. Определение места числа  0  в числовом ряду. 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Сколько грибов в корзине, сколько яблок в тарелке, сколько цветов в вазе? Раскрась.</a:t>
            </a:r>
          </a:p>
        </p:txBody>
      </p:sp>
      <p:cxnSp>
        <p:nvCxnSpPr>
          <p:cNvPr id="5" name="Прямая соединительная линия 4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840402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6" name="Picture 2" descr="http://img0.liveinternet.ru/images/attach/c/5/88/312/88312484_large_00003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416" t="12204" r="2957" b="6724"/>
          <a:stretch/>
        </p:blipFill>
        <p:spPr bwMode="auto">
          <a:xfrm>
            <a:off x="662472" y="955274"/>
            <a:ext cx="5346442" cy="371358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Прямоугольник 6"/>
          <p:cNvSpPr/>
          <p:nvPr/>
        </p:nvSpPr>
        <p:spPr>
          <a:xfrm>
            <a:off x="-1" y="4840402"/>
            <a:ext cx="6512767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Рассмотри рисунки. Покажи, у какого зайчика шаров много? Раскрась эти шары синим карандашом. У какого зайчика шаров мало? Раскрась эти шары желтым карандашом. Покажи, где много шаров, а где шаров мало?</a:t>
            </a:r>
          </a:p>
        </p:txBody>
      </p:sp>
    </p:spTree>
    <p:extLst>
      <p:ext uri="{BB962C8B-B14F-4D97-AF65-F5344CB8AC3E}">
        <p14:creationId xmlns:p14="http://schemas.microsoft.com/office/powerpoint/2010/main" val="2864762532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216610"/>
            <a:ext cx="62865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Пересчет предметов по единице. Узнавание цифр от 0 до 9.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Сосчитай предметы.  Соедини подходящие друг другу картинки. 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47" y="739830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447" y="1514783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85113" y="1514783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9" name="Picture 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1760" y="2325348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372" y="2325347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1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58767" y="2325346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2" name="Picture 8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1759" y="3129745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3" name="Picture 9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0371" y="3133914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4" name="Picture 10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67060" y="3162589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5" name="Picture 1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38025" y="3162588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6" name="Picture 1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894425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7" name="Picture 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7135" y="3894424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8" name="Picture 1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5038" y="3894426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9" name="Picture 1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03125" y="3894426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0" name="Picture 16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34881" y="3894426"/>
            <a:ext cx="669925" cy="7318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1" name="Picture 1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1062" y="696714"/>
            <a:ext cx="510365" cy="77495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2" name="Picture 18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62422" y="1252592"/>
            <a:ext cx="562213" cy="85368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3" name="Picture 19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61063" y="2106273"/>
            <a:ext cx="565941" cy="8593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4" name="Picture 20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9058" y="2965614"/>
            <a:ext cx="628942" cy="809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45" name="Picture 21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86533" y="3775377"/>
            <a:ext cx="798990" cy="857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24" name="Прямая соединительная линия 2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1065" y="4646994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Прямоугольник 25"/>
          <p:cNvSpPr/>
          <p:nvPr/>
        </p:nvSpPr>
        <p:spPr>
          <a:xfrm>
            <a:off x="-27244" y="4662108"/>
            <a:ext cx="651276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Рассмотри рисунок. На яблоне много яблок. Раскрась желтым карандашом только четыре яблока. Посчитай, сколько яблок ты раскрасил(а)? </a:t>
            </a:r>
          </a:p>
        </p:txBody>
      </p:sp>
      <p:pic>
        <p:nvPicPr>
          <p:cNvPr id="1046" name="Picture 22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55039" y="5105400"/>
            <a:ext cx="3621484" cy="4038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037857033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2" name="Picture 4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443" t="22132" r="27099" b="16563"/>
          <a:stretch/>
        </p:blipFill>
        <p:spPr bwMode="auto">
          <a:xfrm>
            <a:off x="409575" y="340733"/>
            <a:ext cx="5524499" cy="303022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Прямоугольник 5"/>
          <p:cNvSpPr/>
          <p:nvPr/>
        </p:nvSpPr>
        <p:spPr>
          <a:xfrm>
            <a:off x="-1" y="32958"/>
            <a:ext cx="6512767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Впиши в пустые кружки нужные цифры. </a:t>
            </a:r>
          </a:p>
        </p:txBody>
      </p:sp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1" y="3389120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54" name="Picture 6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278" r="2147" b="77670"/>
          <a:stretch/>
        </p:blipFill>
        <p:spPr bwMode="auto">
          <a:xfrm>
            <a:off x="133346" y="3926248"/>
            <a:ext cx="5591179" cy="78872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9" name="Прямоугольник 8"/>
          <p:cNvSpPr/>
          <p:nvPr/>
        </p:nvSpPr>
        <p:spPr>
          <a:xfrm>
            <a:off x="0" y="3403028"/>
            <a:ext cx="651276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3. Раскрась пятый по счёту гриб, седьмую по счёту грушу, третий по счёту зонтик.</a:t>
            </a:r>
          </a:p>
        </p:txBody>
      </p:sp>
      <p:pic>
        <p:nvPicPr>
          <p:cNvPr id="2055" name="Picture 7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7686" r="4365" b="59474"/>
          <a:stretch/>
        </p:blipFill>
        <p:spPr bwMode="auto">
          <a:xfrm>
            <a:off x="133346" y="4714972"/>
            <a:ext cx="5657854" cy="86974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6" name="Picture 8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6010" r="4702" b="41417"/>
          <a:stretch/>
        </p:blipFill>
        <p:spPr bwMode="auto">
          <a:xfrm>
            <a:off x="133346" y="5584716"/>
            <a:ext cx="5341098" cy="8055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4" name="Прямая соединительная линия 1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1" y="6388501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60" name="Picture 12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0241" r="16144" b="12972"/>
          <a:stretch/>
        </p:blipFill>
        <p:spPr bwMode="auto">
          <a:xfrm>
            <a:off x="1009650" y="6458231"/>
            <a:ext cx="3371850" cy="261909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61" name="Picture 13"/>
          <p:cNvPicPr>
            <a:picLocks noChangeAspect="1" noChangeArrowheads="1"/>
          </p:cNvPicPr>
          <p:nvPr/>
        </p:nvPicPr>
        <p:blipFill rotWithShape="1"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47" t="86402" r="47401" b="-256"/>
          <a:stretch/>
        </p:blipFill>
        <p:spPr bwMode="auto">
          <a:xfrm>
            <a:off x="3807666" y="6629240"/>
            <a:ext cx="2724150" cy="566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9" name="Прямоугольник 18"/>
          <p:cNvSpPr/>
          <p:nvPr/>
        </p:nvSpPr>
        <p:spPr>
          <a:xfrm>
            <a:off x="0" y="6380924"/>
            <a:ext cx="6512767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4. Раскрась.</a:t>
            </a:r>
          </a:p>
        </p:txBody>
      </p:sp>
    </p:spTree>
    <p:extLst>
      <p:ext uri="{BB962C8B-B14F-4D97-AF65-F5344CB8AC3E}">
        <p14:creationId xmlns:p14="http://schemas.microsoft.com/office/powerpoint/2010/main" val="1870183263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1581" b="1672"/>
          <a:stretch/>
        </p:blipFill>
        <p:spPr bwMode="auto">
          <a:xfrm>
            <a:off x="834189" y="747712"/>
            <a:ext cx="4618121" cy="343376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216610"/>
            <a:ext cx="62865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Числовой ряд от 0 до 10. Соотнесение количества предметов с числом.  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Сосчитай количество предметов и обведи цифру. Раскрась.</a:t>
            </a:r>
          </a:p>
        </p:txBody>
      </p:sp>
      <p:cxnSp>
        <p:nvCxnSpPr>
          <p:cNvPr id="6" name="Прямая соединительная линия 5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25589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8" name="Picture 4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90" t="23393" r="37199" b="5955"/>
          <a:stretch/>
        </p:blipFill>
        <p:spPr bwMode="auto">
          <a:xfrm>
            <a:off x="257175" y="4779115"/>
            <a:ext cx="6134099" cy="315521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Прямоугольник 7"/>
          <p:cNvSpPr/>
          <p:nvPr/>
        </p:nvSpPr>
        <p:spPr>
          <a:xfrm>
            <a:off x="0" y="4255895"/>
            <a:ext cx="651276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Запиши в пустые квадраты, сколько на рисунке зайцев, ежей, цветов, елей, грибов, домов.</a:t>
            </a:r>
          </a:p>
        </p:txBody>
      </p:sp>
      <p:pic>
        <p:nvPicPr>
          <p:cNvPr id="1029" name="Picture 5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5100" t="7522" r="-101" b="62844"/>
          <a:stretch/>
        </p:blipFill>
        <p:spPr bwMode="auto">
          <a:xfrm>
            <a:off x="-1" y="8348661"/>
            <a:ext cx="2343150" cy="733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0" name="Picture 6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68386" b="7504"/>
          <a:stretch/>
        </p:blipFill>
        <p:spPr bwMode="auto">
          <a:xfrm>
            <a:off x="2108993" y="7913899"/>
            <a:ext cx="2640013" cy="59668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31" name="Picture 7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374" b="59410"/>
          <a:stretch/>
        </p:blipFill>
        <p:spPr bwMode="auto">
          <a:xfrm>
            <a:off x="4386262" y="8510588"/>
            <a:ext cx="2471738" cy="63341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988200565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68239" y="352821"/>
            <a:ext cx="6721522" cy="8002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«Одинаковые - разные, большой –маленький». </a:t>
            </a:r>
          </a:p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Рассмотри предметы. Обведи и раскрась маленький помидор красным карандашом, а большой  желтым. </a:t>
            </a: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35843" y="1851357"/>
            <a:ext cx="1563015" cy="17789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27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53296" y="1153040"/>
            <a:ext cx="2475704" cy="281772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8729" y="409640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11" name="Group 10"/>
          <p:cNvGrpSpPr>
            <a:grpSpLocks/>
          </p:cNvGrpSpPr>
          <p:nvPr/>
        </p:nvGrpSpPr>
        <p:grpSpPr bwMode="auto">
          <a:xfrm>
            <a:off x="4992688" y="4650099"/>
            <a:ext cx="1557337" cy="993775"/>
            <a:chOff x="2718" y="280"/>
            <a:chExt cx="2451" cy="1565"/>
          </a:xfrm>
        </p:grpSpPr>
        <p:sp>
          <p:nvSpPr>
            <p:cNvPr id="12" name="Freeform 11"/>
            <p:cNvSpPr>
              <a:spLocks/>
            </p:cNvSpPr>
            <p:nvPr/>
          </p:nvSpPr>
          <p:spPr bwMode="auto">
            <a:xfrm>
              <a:off x="2756" y="294"/>
              <a:ext cx="2392" cy="349"/>
            </a:xfrm>
            <a:custGeom>
              <a:avLst/>
              <a:gdLst>
                <a:gd name="T0" fmla="+- 0 2756 2756"/>
                <a:gd name="T1" fmla="*/ T0 w 2392"/>
                <a:gd name="T2" fmla="+- 0 470 294"/>
                <a:gd name="T3" fmla="*/ 470 h 349"/>
                <a:gd name="T4" fmla="+- 0 2873 2756"/>
                <a:gd name="T5" fmla="*/ T4 w 2392"/>
                <a:gd name="T6" fmla="+- 0 524 294"/>
                <a:gd name="T7" fmla="*/ 524 h 349"/>
                <a:gd name="T8" fmla="+- 0 2947 2756"/>
                <a:gd name="T9" fmla="*/ T8 w 2392"/>
                <a:gd name="T10" fmla="+- 0 547 294"/>
                <a:gd name="T11" fmla="*/ 547 h 349"/>
                <a:gd name="T12" fmla="+- 0 3075 2756"/>
                <a:gd name="T13" fmla="*/ T12 w 2392"/>
                <a:gd name="T14" fmla="+- 0 578 294"/>
                <a:gd name="T15" fmla="*/ 578 h 349"/>
                <a:gd name="T16" fmla="+- 0 3149 2756"/>
                <a:gd name="T17" fmla="*/ T16 w 2392"/>
                <a:gd name="T18" fmla="+- 0 591 294"/>
                <a:gd name="T19" fmla="*/ 591 h 349"/>
                <a:gd name="T20" fmla="+- 0 3227 2756"/>
                <a:gd name="T21" fmla="*/ T20 w 2392"/>
                <a:gd name="T22" fmla="+- 0 603 294"/>
                <a:gd name="T23" fmla="*/ 603 h 349"/>
                <a:gd name="T24" fmla="+- 0 3308 2756"/>
                <a:gd name="T25" fmla="*/ T24 w 2392"/>
                <a:gd name="T26" fmla="+- 0 613 294"/>
                <a:gd name="T27" fmla="*/ 613 h 349"/>
                <a:gd name="T28" fmla="+- 0 3390 2756"/>
                <a:gd name="T29" fmla="*/ T28 w 2392"/>
                <a:gd name="T30" fmla="+- 0 621 294"/>
                <a:gd name="T31" fmla="*/ 621 h 349"/>
                <a:gd name="T32" fmla="+- 0 3473 2756"/>
                <a:gd name="T33" fmla="*/ T32 w 2392"/>
                <a:gd name="T34" fmla="+- 0 627 294"/>
                <a:gd name="T35" fmla="*/ 627 h 349"/>
                <a:gd name="T36" fmla="+- 0 3557 2756"/>
                <a:gd name="T37" fmla="*/ T36 w 2392"/>
                <a:gd name="T38" fmla="+- 0 633 294"/>
                <a:gd name="T39" fmla="*/ 633 h 349"/>
                <a:gd name="T40" fmla="+- 0 3639 2756"/>
                <a:gd name="T41" fmla="*/ T40 w 2392"/>
                <a:gd name="T42" fmla="+- 0 637 294"/>
                <a:gd name="T43" fmla="*/ 637 h 349"/>
                <a:gd name="T44" fmla="+- 0 3721 2756"/>
                <a:gd name="T45" fmla="*/ T44 w 2392"/>
                <a:gd name="T46" fmla="+- 0 640 294"/>
                <a:gd name="T47" fmla="*/ 640 h 349"/>
                <a:gd name="T48" fmla="+- 0 3800 2756"/>
                <a:gd name="T49" fmla="*/ T48 w 2392"/>
                <a:gd name="T50" fmla="+- 0 642 294"/>
                <a:gd name="T51" fmla="*/ 642 h 349"/>
                <a:gd name="T52" fmla="+- 0 3876 2756"/>
                <a:gd name="T53" fmla="*/ T52 w 2392"/>
                <a:gd name="T54" fmla="+- 0 643 294"/>
                <a:gd name="T55" fmla="*/ 643 h 349"/>
                <a:gd name="T56" fmla="+- 0 3948 2756"/>
                <a:gd name="T57" fmla="*/ T56 w 2392"/>
                <a:gd name="T58" fmla="+- 0 643 294"/>
                <a:gd name="T59" fmla="*/ 643 h 349"/>
                <a:gd name="T60" fmla="+- 0 4014 2756"/>
                <a:gd name="T61" fmla="*/ T60 w 2392"/>
                <a:gd name="T62" fmla="+- 0 642 294"/>
                <a:gd name="T63" fmla="*/ 642 h 349"/>
                <a:gd name="T64" fmla="+- 0 4086 2756"/>
                <a:gd name="T65" fmla="*/ T64 w 2392"/>
                <a:gd name="T66" fmla="+- 0 640 294"/>
                <a:gd name="T67" fmla="*/ 640 h 349"/>
                <a:gd name="T68" fmla="+- 0 4161 2756"/>
                <a:gd name="T69" fmla="*/ T68 w 2392"/>
                <a:gd name="T70" fmla="+- 0 637 294"/>
                <a:gd name="T71" fmla="*/ 637 h 349"/>
                <a:gd name="T72" fmla="+- 0 4240 2756"/>
                <a:gd name="T73" fmla="*/ T72 w 2392"/>
                <a:gd name="T74" fmla="+- 0 633 294"/>
                <a:gd name="T75" fmla="*/ 633 h 349"/>
                <a:gd name="T76" fmla="+- 0 4321 2756"/>
                <a:gd name="T77" fmla="*/ T76 w 2392"/>
                <a:gd name="T78" fmla="+- 0 628 294"/>
                <a:gd name="T79" fmla="*/ 628 h 349"/>
                <a:gd name="T80" fmla="+- 0 4404 2756"/>
                <a:gd name="T81" fmla="*/ T80 w 2392"/>
                <a:gd name="T82" fmla="+- 0 622 294"/>
                <a:gd name="T83" fmla="*/ 622 h 349"/>
                <a:gd name="T84" fmla="+- 0 4487 2756"/>
                <a:gd name="T85" fmla="*/ T84 w 2392"/>
                <a:gd name="T86" fmla="+- 0 614 294"/>
                <a:gd name="T87" fmla="*/ 614 h 349"/>
                <a:gd name="T88" fmla="+- 0 4571 2756"/>
                <a:gd name="T89" fmla="*/ T88 w 2392"/>
                <a:gd name="T90" fmla="+- 0 605 294"/>
                <a:gd name="T91" fmla="*/ 605 h 349"/>
                <a:gd name="T92" fmla="+- 0 4653 2756"/>
                <a:gd name="T93" fmla="*/ T92 w 2392"/>
                <a:gd name="T94" fmla="+- 0 595 294"/>
                <a:gd name="T95" fmla="*/ 595 h 349"/>
                <a:gd name="T96" fmla="+- 0 4734 2756"/>
                <a:gd name="T97" fmla="*/ T96 w 2392"/>
                <a:gd name="T98" fmla="+- 0 583 294"/>
                <a:gd name="T99" fmla="*/ 583 h 349"/>
                <a:gd name="T100" fmla="+- 0 4812 2756"/>
                <a:gd name="T101" fmla="*/ T100 w 2392"/>
                <a:gd name="T102" fmla="+- 0 570 294"/>
                <a:gd name="T103" fmla="*/ 570 h 349"/>
                <a:gd name="T104" fmla="+- 0 4887 2756"/>
                <a:gd name="T105" fmla="*/ T104 w 2392"/>
                <a:gd name="T106" fmla="+- 0 555 294"/>
                <a:gd name="T107" fmla="*/ 555 h 349"/>
                <a:gd name="T108" fmla="+- 0 4957 2756"/>
                <a:gd name="T109" fmla="*/ T108 w 2392"/>
                <a:gd name="T110" fmla="+- 0 539 294"/>
                <a:gd name="T111" fmla="*/ 539 h 349"/>
                <a:gd name="T112" fmla="+- 0 5023 2756"/>
                <a:gd name="T113" fmla="*/ T112 w 2392"/>
                <a:gd name="T114" fmla="+- 0 521 294"/>
                <a:gd name="T115" fmla="*/ 521 h 349"/>
                <a:gd name="T116" fmla="+- 0 5088 2756"/>
                <a:gd name="T117" fmla="*/ T116 w 2392"/>
                <a:gd name="T118" fmla="+- 0 500 294"/>
                <a:gd name="T119" fmla="*/ 500 h 349"/>
                <a:gd name="T120" fmla="+- 0 5148 2756"/>
                <a:gd name="T121" fmla="*/ T120 w 2392"/>
                <a:gd name="T122" fmla="+- 0 476 294"/>
                <a:gd name="T123" fmla="*/ 476 h 349"/>
                <a:gd name="T124" fmla="+- 0 5106 2756"/>
                <a:gd name="T125" fmla="*/ T124 w 2392"/>
                <a:gd name="T126" fmla="+- 0 456 294"/>
                <a:gd name="T127" fmla="*/ 456 h 349"/>
                <a:gd name="T128" fmla="+- 0 5029 2756"/>
                <a:gd name="T129" fmla="*/ T128 w 2392"/>
                <a:gd name="T130" fmla="+- 0 430 294"/>
                <a:gd name="T131" fmla="*/ 430 h 349"/>
                <a:gd name="T132" fmla="+- 0 4947 2756"/>
                <a:gd name="T133" fmla="*/ T132 w 2392"/>
                <a:gd name="T134" fmla="+- 0 406 294"/>
                <a:gd name="T135" fmla="*/ 406 h 349"/>
                <a:gd name="T136" fmla="+- 0 4817 2756"/>
                <a:gd name="T137" fmla="*/ T136 w 2392"/>
                <a:gd name="T138" fmla="+- 0 372 294"/>
                <a:gd name="T139" fmla="*/ 372 h 349"/>
                <a:gd name="T140" fmla="+- 0 4742 2756"/>
                <a:gd name="T141" fmla="*/ T140 w 2392"/>
                <a:gd name="T142" fmla="+- 0 356 294"/>
                <a:gd name="T143" fmla="*/ 356 h 349"/>
                <a:gd name="T144" fmla="+- 0 4666 2756"/>
                <a:gd name="T145" fmla="*/ T144 w 2392"/>
                <a:gd name="T146" fmla="+- 0 342 294"/>
                <a:gd name="T147" fmla="*/ 342 h 349"/>
                <a:gd name="T148" fmla="+- 0 4589 2756"/>
                <a:gd name="T149" fmla="*/ T148 w 2392"/>
                <a:gd name="T150" fmla="+- 0 329 294"/>
                <a:gd name="T151" fmla="*/ 329 h 349"/>
                <a:gd name="T152" fmla="+- 0 4510 2756"/>
                <a:gd name="T153" fmla="*/ T152 w 2392"/>
                <a:gd name="T154" fmla="+- 0 319 294"/>
                <a:gd name="T155" fmla="*/ 319 h 349"/>
                <a:gd name="T156" fmla="+- 0 4432 2756"/>
                <a:gd name="T157" fmla="*/ T156 w 2392"/>
                <a:gd name="T158" fmla="+- 0 311 294"/>
                <a:gd name="T159" fmla="*/ 311 h 349"/>
                <a:gd name="T160" fmla="+- 0 4352 2756"/>
                <a:gd name="T161" fmla="*/ T160 w 2392"/>
                <a:gd name="T162" fmla="+- 0 304 294"/>
                <a:gd name="T163" fmla="*/ 304 h 349"/>
                <a:gd name="T164" fmla="+- 0 4272 2756"/>
                <a:gd name="T165" fmla="*/ T164 w 2392"/>
                <a:gd name="T166" fmla="+- 0 299 294"/>
                <a:gd name="T167" fmla="*/ 299 h 349"/>
                <a:gd name="T168" fmla="+- 0 4192 2756"/>
                <a:gd name="T169" fmla="*/ T168 w 2392"/>
                <a:gd name="T170" fmla="+- 0 296 294"/>
                <a:gd name="T171" fmla="*/ 296 h 349"/>
                <a:gd name="T172" fmla="+- 0 4111 2756"/>
                <a:gd name="T173" fmla="*/ T172 w 2392"/>
                <a:gd name="T174" fmla="+- 0 295 294"/>
                <a:gd name="T175" fmla="*/ 295 h 349"/>
                <a:gd name="T176" fmla="+- 0 4031 2756"/>
                <a:gd name="T177" fmla="*/ T176 w 2392"/>
                <a:gd name="T178" fmla="+- 0 294 294"/>
                <a:gd name="T179" fmla="*/ 294 h 349"/>
                <a:gd name="T180" fmla="+- 0 3950 2756"/>
                <a:gd name="T181" fmla="*/ T180 w 2392"/>
                <a:gd name="T182" fmla="+- 0 296 294"/>
                <a:gd name="T183" fmla="*/ 296 h 349"/>
                <a:gd name="T184" fmla="+- 0 3870 2756"/>
                <a:gd name="T185" fmla="*/ T184 w 2392"/>
                <a:gd name="T186" fmla="+- 0 298 294"/>
                <a:gd name="T187" fmla="*/ 298 h 349"/>
                <a:gd name="T188" fmla="+- 0 3790 2756"/>
                <a:gd name="T189" fmla="*/ T188 w 2392"/>
                <a:gd name="T190" fmla="+- 0 302 294"/>
                <a:gd name="T191" fmla="*/ 302 h 349"/>
                <a:gd name="T192" fmla="+- 0 3710 2756"/>
                <a:gd name="T193" fmla="*/ T192 w 2392"/>
                <a:gd name="T194" fmla="+- 0 308 294"/>
                <a:gd name="T195" fmla="*/ 308 h 349"/>
                <a:gd name="T196" fmla="+- 0 3632 2756"/>
                <a:gd name="T197" fmla="*/ T196 w 2392"/>
                <a:gd name="T198" fmla="+- 0 314 294"/>
                <a:gd name="T199" fmla="*/ 314 h 349"/>
                <a:gd name="T200" fmla="+- 0 3553 2756"/>
                <a:gd name="T201" fmla="*/ T200 w 2392"/>
                <a:gd name="T202" fmla="+- 0 322 294"/>
                <a:gd name="T203" fmla="*/ 322 h 349"/>
                <a:gd name="T204" fmla="+- 0 3476 2756"/>
                <a:gd name="T205" fmla="*/ T204 w 2392"/>
                <a:gd name="T206" fmla="+- 0 330 294"/>
                <a:gd name="T207" fmla="*/ 330 h 349"/>
                <a:gd name="T208" fmla="+- 0 3400 2756"/>
                <a:gd name="T209" fmla="*/ T208 w 2392"/>
                <a:gd name="T210" fmla="+- 0 340 294"/>
                <a:gd name="T211" fmla="*/ 340 h 349"/>
                <a:gd name="T212" fmla="+- 0 3325 2756"/>
                <a:gd name="T213" fmla="*/ T212 w 2392"/>
                <a:gd name="T214" fmla="+- 0 350 294"/>
                <a:gd name="T215" fmla="*/ 350 h 349"/>
                <a:gd name="T216" fmla="+- 0 3242 2756"/>
                <a:gd name="T217" fmla="*/ T216 w 2392"/>
                <a:gd name="T218" fmla="+- 0 363 294"/>
                <a:gd name="T219" fmla="*/ 363 h 349"/>
                <a:gd name="T220" fmla="+- 0 3159 2756"/>
                <a:gd name="T221" fmla="*/ T220 w 2392"/>
                <a:gd name="T222" fmla="+- 0 377 294"/>
                <a:gd name="T223" fmla="*/ 377 h 349"/>
                <a:gd name="T224" fmla="+- 0 3075 2756"/>
                <a:gd name="T225" fmla="*/ T224 w 2392"/>
                <a:gd name="T226" fmla="+- 0 392 294"/>
                <a:gd name="T227" fmla="*/ 392 h 349"/>
                <a:gd name="T228" fmla="+- 0 2993 2756"/>
                <a:gd name="T229" fmla="*/ T228 w 2392"/>
                <a:gd name="T230" fmla="+- 0 409 294"/>
                <a:gd name="T231" fmla="*/ 409 h 349"/>
                <a:gd name="T232" fmla="+- 0 2911 2756"/>
                <a:gd name="T233" fmla="*/ T232 w 2392"/>
                <a:gd name="T234" fmla="+- 0 427 294"/>
                <a:gd name="T235" fmla="*/ 427 h 349"/>
                <a:gd name="T236" fmla="+- 0 2832 2756"/>
                <a:gd name="T237" fmla="*/ T236 w 2392"/>
                <a:gd name="T238" fmla="+- 0 448 294"/>
                <a:gd name="T239" fmla="*/ 448 h 349"/>
                <a:gd name="T240" fmla="+- 0 2756 2756"/>
                <a:gd name="T241" fmla="*/ T240 w 2392"/>
                <a:gd name="T242" fmla="+- 0 470 294"/>
                <a:gd name="T243" fmla="*/ 470 h 34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  <a:cxn ang="0">
                  <a:pos x="T241" y="T243"/>
                </a:cxn>
              </a:cxnLst>
              <a:rect l="0" t="0" r="r" b="b"/>
              <a:pathLst>
                <a:path w="2392" h="349">
                  <a:moveTo>
                    <a:pt x="0" y="176"/>
                  </a:moveTo>
                  <a:lnTo>
                    <a:pt x="117" y="230"/>
                  </a:lnTo>
                  <a:lnTo>
                    <a:pt x="191" y="253"/>
                  </a:lnTo>
                  <a:lnTo>
                    <a:pt x="319" y="284"/>
                  </a:lnTo>
                  <a:lnTo>
                    <a:pt x="393" y="297"/>
                  </a:lnTo>
                  <a:lnTo>
                    <a:pt x="471" y="309"/>
                  </a:lnTo>
                  <a:lnTo>
                    <a:pt x="552" y="319"/>
                  </a:lnTo>
                  <a:lnTo>
                    <a:pt x="634" y="327"/>
                  </a:lnTo>
                  <a:lnTo>
                    <a:pt x="717" y="333"/>
                  </a:lnTo>
                  <a:lnTo>
                    <a:pt x="801" y="339"/>
                  </a:lnTo>
                  <a:lnTo>
                    <a:pt x="883" y="343"/>
                  </a:lnTo>
                  <a:lnTo>
                    <a:pt x="965" y="346"/>
                  </a:lnTo>
                  <a:lnTo>
                    <a:pt x="1044" y="348"/>
                  </a:lnTo>
                  <a:lnTo>
                    <a:pt x="1120" y="349"/>
                  </a:lnTo>
                  <a:lnTo>
                    <a:pt x="1192" y="349"/>
                  </a:lnTo>
                  <a:lnTo>
                    <a:pt x="1258" y="348"/>
                  </a:lnTo>
                  <a:lnTo>
                    <a:pt x="1330" y="346"/>
                  </a:lnTo>
                  <a:lnTo>
                    <a:pt x="1405" y="343"/>
                  </a:lnTo>
                  <a:lnTo>
                    <a:pt x="1484" y="339"/>
                  </a:lnTo>
                  <a:lnTo>
                    <a:pt x="1565" y="334"/>
                  </a:lnTo>
                  <a:lnTo>
                    <a:pt x="1648" y="328"/>
                  </a:lnTo>
                  <a:lnTo>
                    <a:pt x="1731" y="320"/>
                  </a:lnTo>
                  <a:lnTo>
                    <a:pt x="1815" y="311"/>
                  </a:lnTo>
                  <a:lnTo>
                    <a:pt x="1897" y="301"/>
                  </a:lnTo>
                  <a:lnTo>
                    <a:pt x="1978" y="289"/>
                  </a:lnTo>
                  <a:lnTo>
                    <a:pt x="2056" y="276"/>
                  </a:lnTo>
                  <a:lnTo>
                    <a:pt x="2131" y="261"/>
                  </a:lnTo>
                  <a:lnTo>
                    <a:pt x="2201" y="245"/>
                  </a:lnTo>
                  <a:lnTo>
                    <a:pt x="2267" y="227"/>
                  </a:lnTo>
                  <a:lnTo>
                    <a:pt x="2332" y="206"/>
                  </a:lnTo>
                  <a:lnTo>
                    <a:pt x="2392" y="182"/>
                  </a:lnTo>
                  <a:lnTo>
                    <a:pt x="2350" y="162"/>
                  </a:lnTo>
                  <a:lnTo>
                    <a:pt x="2273" y="136"/>
                  </a:lnTo>
                  <a:lnTo>
                    <a:pt x="2191" y="112"/>
                  </a:lnTo>
                  <a:lnTo>
                    <a:pt x="2061" y="78"/>
                  </a:lnTo>
                  <a:lnTo>
                    <a:pt x="1986" y="62"/>
                  </a:lnTo>
                  <a:lnTo>
                    <a:pt x="1910" y="48"/>
                  </a:lnTo>
                  <a:lnTo>
                    <a:pt x="1833" y="35"/>
                  </a:lnTo>
                  <a:lnTo>
                    <a:pt x="1754" y="25"/>
                  </a:lnTo>
                  <a:lnTo>
                    <a:pt x="1676" y="17"/>
                  </a:lnTo>
                  <a:lnTo>
                    <a:pt x="1596" y="10"/>
                  </a:lnTo>
                  <a:lnTo>
                    <a:pt x="1516" y="5"/>
                  </a:lnTo>
                  <a:lnTo>
                    <a:pt x="1436" y="2"/>
                  </a:lnTo>
                  <a:lnTo>
                    <a:pt x="1355" y="1"/>
                  </a:lnTo>
                  <a:lnTo>
                    <a:pt x="1275" y="0"/>
                  </a:lnTo>
                  <a:lnTo>
                    <a:pt x="1194" y="2"/>
                  </a:lnTo>
                  <a:lnTo>
                    <a:pt x="1114" y="4"/>
                  </a:lnTo>
                  <a:lnTo>
                    <a:pt x="1034" y="8"/>
                  </a:lnTo>
                  <a:lnTo>
                    <a:pt x="954" y="14"/>
                  </a:lnTo>
                  <a:lnTo>
                    <a:pt x="876" y="20"/>
                  </a:lnTo>
                  <a:lnTo>
                    <a:pt x="797" y="28"/>
                  </a:lnTo>
                  <a:lnTo>
                    <a:pt x="720" y="36"/>
                  </a:lnTo>
                  <a:lnTo>
                    <a:pt x="644" y="46"/>
                  </a:lnTo>
                  <a:lnTo>
                    <a:pt x="569" y="56"/>
                  </a:lnTo>
                  <a:lnTo>
                    <a:pt x="486" y="69"/>
                  </a:lnTo>
                  <a:lnTo>
                    <a:pt x="403" y="83"/>
                  </a:lnTo>
                  <a:lnTo>
                    <a:pt x="319" y="98"/>
                  </a:lnTo>
                  <a:lnTo>
                    <a:pt x="237" y="115"/>
                  </a:lnTo>
                  <a:lnTo>
                    <a:pt x="155" y="133"/>
                  </a:lnTo>
                  <a:lnTo>
                    <a:pt x="76" y="154"/>
                  </a:lnTo>
                  <a:lnTo>
                    <a:pt x="0" y="176"/>
                  </a:lnTo>
                  <a:close/>
                </a:path>
              </a:pathLst>
            </a:custGeom>
            <a:noFill/>
            <a:ln w="18148">
              <a:solidFill>
                <a:srgbClr val="40AD49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3" name="AutoShape 12"/>
            <p:cNvSpPr>
              <a:spLocks/>
            </p:cNvSpPr>
            <p:nvPr/>
          </p:nvSpPr>
          <p:spPr bwMode="auto">
            <a:xfrm>
              <a:off x="2732" y="456"/>
              <a:ext cx="2422" cy="1375"/>
            </a:xfrm>
            <a:custGeom>
              <a:avLst/>
              <a:gdLst>
                <a:gd name="T0" fmla="+- 0 5132 2733"/>
                <a:gd name="T1" fmla="*/ T0 w 2422"/>
                <a:gd name="T2" fmla="+- 0 458 456"/>
                <a:gd name="T3" fmla="*/ 458 h 1375"/>
                <a:gd name="T4" fmla="+- 0 5139 2733"/>
                <a:gd name="T5" fmla="*/ T4 w 2422"/>
                <a:gd name="T6" fmla="+- 0 467 456"/>
                <a:gd name="T7" fmla="*/ 467 h 1375"/>
                <a:gd name="T8" fmla="+- 0 5152 2733"/>
                <a:gd name="T9" fmla="*/ T8 w 2422"/>
                <a:gd name="T10" fmla="+- 0 514 456"/>
                <a:gd name="T11" fmla="*/ 514 h 1375"/>
                <a:gd name="T12" fmla="+- 0 5155 2733"/>
                <a:gd name="T13" fmla="*/ T12 w 2422"/>
                <a:gd name="T14" fmla="+- 0 567 456"/>
                <a:gd name="T15" fmla="*/ 567 h 1375"/>
                <a:gd name="T16" fmla="+- 0 5139 2733"/>
                <a:gd name="T17" fmla="*/ T16 w 2422"/>
                <a:gd name="T18" fmla="+- 0 698 456"/>
                <a:gd name="T19" fmla="*/ 698 h 1375"/>
                <a:gd name="T20" fmla="+- 0 5104 2733"/>
                <a:gd name="T21" fmla="*/ T20 w 2422"/>
                <a:gd name="T22" fmla="+- 0 830 456"/>
                <a:gd name="T23" fmla="*/ 830 h 1375"/>
                <a:gd name="T24" fmla="+- 0 5060 2733"/>
                <a:gd name="T25" fmla="*/ T24 w 2422"/>
                <a:gd name="T26" fmla="+- 0 937 456"/>
                <a:gd name="T27" fmla="*/ 937 h 1375"/>
                <a:gd name="T28" fmla="+- 0 5006 2733"/>
                <a:gd name="T29" fmla="*/ T28 w 2422"/>
                <a:gd name="T30" fmla="+- 0 1041 456"/>
                <a:gd name="T31" fmla="*/ 1041 h 1375"/>
                <a:gd name="T32" fmla="+- 0 4992 2733"/>
                <a:gd name="T33" fmla="*/ T32 w 2422"/>
                <a:gd name="T34" fmla="+- 0 1065 456"/>
                <a:gd name="T35" fmla="*/ 1065 h 1375"/>
                <a:gd name="T36" fmla="+- 0 4978 2733"/>
                <a:gd name="T37" fmla="*/ T36 w 2422"/>
                <a:gd name="T38" fmla="+- 0 1090 456"/>
                <a:gd name="T39" fmla="*/ 1090 h 1375"/>
                <a:gd name="T40" fmla="+- 0 4897 2733"/>
                <a:gd name="T41" fmla="*/ T40 w 2422"/>
                <a:gd name="T42" fmla="+- 0 1208 456"/>
                <a:gd name="T43" fmla="*/ 1208 h 1375"/>
                <a:gd name="T44" fmla="+- 0 4812 2733"/>
                <a:gd name="T45" fmla="*/ T44 w 2422"/>
                <a:gd name="T46" fmla="+- 0 1311 456"/>
                <a:gd name="T47" fmla="*/ 1311 h 1375"/>
                <a:gd name="T48" fmla="+- 0 4747 2733"/>
                <a:gd name="T49" fmla="*/ T48 w 2422"/>
                <a:gd name="T50" fmla="+- 0 1380 456"/>
                <a:gd name="T51" fmla="*/ 1380 h 1375"/>
                <a:gd name="T52" fmla="+- 0 4682 2733"/>
                <a:gd name="T53" fmla="*/ T52 w 2422"/>
                <a:gd name="T54" fmla="+- 0 1438 456"/>
                <a:gd name="T55" fmla="*/ 1438 h 1375"/>
                <a:gd name="T56" fmla="+- 0 4640 2733"/>
                <a:gd name="T57" fmla="*/ T56 w 2422"/>
                <a:gd name="T58" fmla="+- 0 1472 456"/>
                <a:gd name="T59" fmla="*/ 1472 h 1375"/>
                <a:gd name="T60" fmla="+- 0 4617 2733"/>
                <a:gd name="T61" fmla="*/ T60 w 2422"/>
                <a:gd name="T62" fmla="+- 0 1488 456"/>
                <a:gd name="T63" fmla="*/ 1488 h 1375"/>
                <a:gd name="T64" fmla="+- 0 4586 2733"/>
                <a:gd name="T65" fmla="*/ T64 w 2422"/>
                <a:gd name="T66" fmla="+- 0 1509 456"/>
                <a:gd name="T67" fmla="*/ 1509 h 1375"/>
                <a:gd name="T68" fmla="+- 0 4552 2733"/>
                <a:gd name="T69" fmla="*/ T68 w 2422"/>
                <a:gd name="T70" fmla="+- 0 1529 456"/>
                <a:gd name="T71" fmla="*/ 1529 h 1375"/>
                <a:gd name="T72" fmla="+- 0 4512 2733"/>
                <a:gd name="T73" fmla="*/ T72 w 2422"/>
                <a:gd name="T74" fmla="+- 0 1550 456"/>
                <a:gd name="T75" fmla="*/ 1550 h 1375"/>
                <a:gd name="T76" fmla="+- 0 4492 2733"/>
                <a:gd name="T77" fmla="*/ T76 w 2422"/>
                <a:gd name="T78" fmla="+- 0 1561 456"/>
                <a:gd name="T79" fmla="*/ 1561 h 1375"/>
                <a:gd name="T80" fmla="+- 0 4484 2733"/>
                <a:gd name="T81" fmla="*/ T80 w 2422"/>
                <a:gd name="T82" fmla="+- 0 1598 456"/>
                <a:gd name="T83" fmla="*/ 1598 h 1375"/>
                <a:gd name="T84" fmla="+- 0 4475 2733"/>
                <a:gd name="T85" fmla="*/ T84 w 2422"/>
                <a:gd name="T86" fmla="+- 0 1642 456"/>
                <a:gd name="T87" fmla="*/ 1642 h 1375"/>
                <a:gd name="T88" fmla="+- 0 4441 2733"/>
                <a:gd name="T89" fmla="*/ T88 w 2422"/>
                <a:gd name="T90" fmla="+- 0 1688 456"/>
                <a:gd name="T91" fmla="*/ 1688 h 1375"/>
                <a:gd name="T92" fmla="+- 0 4387 2733"/>
                <a:gd name="T93" fmla="*/ T92 w 2422"/>
                <a:gd name="T94" fmla="+- 0 1734 456"/>
                <a:gd name="T95" fmla="*/ 1734 h 1375"/>
                <a:gd name="T96" fmla="+- 0 4287 2733"/>
                <a:gd name="T97" fmla="*/ T96 w 2422"/>
                <a:gd name="T98" fmla="+- 0 1782 456"/>
                <a:gd name="T99" fmla="*/ 1782 h 1375"/>
                <a:gd name="T100" fmla="+- 0 4155 2733"/>
                <a:gd name="T101" fmla="*/ T100 w 2422"/>
                <a:gd name="T102" fmla="+- 0 1818 456"/>
                <a:gd name="T103" fmla="*/ 1818 h 1375"/>
                <a:gd name="T104" fmla="+- 0 4012 2733"/>
                <a:gd name="T105" fmla="*/ T104 w 2422"/>
                <a:gd name="T106" fmla="+- 0 1830 456"/>
                <a:gd name="T107" fmla="*/ 1830 h 1375"/>
                <a:gd name="T108" fmla="+- 0 3857 2733"/>
                <a:gd name="T109" fmla="*/ T108 w 2422"/>
                <a:gd name="T110" fmla="+- 0 1828 456"/>
                <a:gd name="T111" fmla="*/ 1828 h 1375"/>
                <a:gd name="T112" fmla="+- 0 3706 2733"/>
                <a:gd name="T113" fmla="*/ T112 w 2422"/>
                <a:gd name="T114" fmla="+- 0 1804 456"/>
                <a:gd name="T115" fmla="*/ 1804 h 1375"/>
                <a:gd name="T116" fmla="+- 0 3562 2733"/>
                <a:gd name="T117" fmla="*/ T116 w 2422"/>
                <a:gd name="T118" fmla="+- 0 1756 456"/>
                <a:gd name="T119" fmla="*/ 1756 h 1375"/>
                <a:gd name="T120" fmla="+- 0 3485 2733"/>
                <a:gd name="T121" fmla="*/ T120 w 2422"/>
                <a:gd name="T122" fmla="+- 0 1711 456"/>
                <a:gd name="T123" fmla="*/ 1711 h 1375"/>
                <a:gd name="T124" fmla="+- 0 3459 2733"/>
                <a:gd name="T125" fmla="*/ T124 w 2422"/>
                <a:gd name="T126" fmla="+- 0 1689 456"/>
                <a:gd name="T127" fmla="*/ 1689 h 1375"/>
                <a:gd name="T128" fmla="+- 0 3432 2733"/>
                <a:gd name="T129" fmla="*/ T128 w 2422"/>
                <a:gd name="T130" fmla="+- 0 1664 456"/>
                <a:gd name="T131" fmla="*/ 1664 h 1375"/>
                <a:gd name="T132" fmla="+- 0 3429 2733"/>
                <a:gd name="T133" fmla="*/ T132 w 2422"/>
                <a:gd name="T134" fmla="+- 0 1647 456"/>
                <a:gd name="T135" fmla="*/ 1647 h 1375"/>
                <a:gd name="T136" fmla="+- 0 3435 2733"/>
                <a:gd name="T137" fmla="*/ T136 w 2422"/>
                <a:gd name="T138" fmla="+- 0 1604 456"/>
                <a:gd name="T139" fmla="*/ 1604 h 1375"/>
                <a:gd name="T140" fmla="+- 0 3437 2733"/>
                <a:gd name="T141" fmla="*/ T140 w 2422"/>
                <a:gd name="T142" fmla="+- 0 1560 456"/>
                <a:gd name="T143" fmla="*/ 1560 h 1375"/>
                <a:gd name="T144" fmla="+- 0 3422 2733"/>
                <a:gd name="T145" fmla="*/ T144 w 2422"/>
                <a:gd name="T146" fmla="+- 0 1554 456"/>
                <a:gd name="T147" fmla="*/ 1554 h 1375"/>
                <a:gd name="T148" fmla="+- 0 3356 2733"/>
                <a:gd name="T149" fmla="*/ T148 w 2422"/>
                <a:gd name="T150" fmla="+- 0 1526 456"/>
                <a:gd name="T151" fmla="*/ 1526 h 1375"/>
                <a:gd name="T152" fmla="+- 0 3262 2733"/>
                <a:gd name="T153" fmla="*/ T152 w 2422"/>
                <a:gd name="T154" fmla="+- 0 1474 456"/>
                <a:gd name="T155" fmla="*/ 1474 h 1375"/>
                <a:gd name="T156" fmla="+- 0 3182 2733"/>
                <a:gd name="T157" fmla="*/ T156 w 2422"/>
                <a:gd name="T158" fmla="+- 0 1414 456"/>
                <a:gd name="T159" fmla="*/ 1414 h 1375"/>
                <a:gd name="T160" fmla="+- 0 3123 2733"/>
                <a:gd name="T161" fmla="*/ T160 w 2422"/>
                <a:gd name="T162" fmla="+- 0 1359 456"/>
                <a:gd name="T163" fmla="*/ 1359 h 1375"/>
                <a:gd name="T164" fmla="+- 0 3068 2733"/>
                <a:gd name="T165" fmla="*/ T164 w 2422"/>
                <a:gd name="T166" fmla="+- 0 1302 456"/>
                <a:gd name="T167" fmla="*/ 1302 h 1375"/>
                <a:gd name="T168" fmla="+- 0 2964 2733"/>
                <a:gd name="T169" fmla="*/ T168 w 2422"/>
                <a:gd name="T170" fmla="+- 0 1187 456"/>
                <a:gd name="T171" fmla="*/ 1187 h 1375"/>
                <a:gd name="T172" fmla="+- 0 2890 2733"/>
                <a:gd name="T173" fmla="*/ T172 w 2422"/>
                <a:gd name="T174" fmla="+- 0 1074 456"/>
                <a:gd name="T175" fmla="*/ 1074 h 1375"/>
                <a:gd name="T176" fmla="+- 0 2824 2733"/>
                <a:gd name="T177" fmla="*/ T176 w 2422"/>
                <a:gd name="T178" fmla="+- 0 921 456"/>
                <a:gd name="T179" fmla="*/ 921 h 1375"/>
                <a:gd name="T180" fmla="+- 0 2777 2733"/>
                <a:gd name="T181" fmla="*/ T180 w 2422"/>
                <a:gd name="T182" fmla="+- 0 760 456"/>
                <a:gd name="T183" fmla="*/ 760 h 1375"/>
                <a:gd name="T184" fmla="+- 0 2747 2733"/>
                <a:gd name="T185" fmla="*/ T184 w 2422"/>
                <a:gd name="T186" fmla="+- 0 594 456"/>
                <a:gd name="T187" fmla="*/ 594 h 1375"/>
                <a:gd name="T188" fmla="+- 0 2735 2733"/>
                <a:gd name="T189" fmla="*/ T188 w 2422"/>
                <a:gd name="T190" fmla="+- 0 497 456"/>
                <a:gd name="T191" fmla="*/ 497 h 1375"/>
                <a:gd name="T192" fmla="+- 0 2736 2733"/>
                <a:gd name="T193" fmla="*/ T192 w 2422"/>
                <a:gd name="T194" fmla="+- 0 480 456"/>
                <a:gd name="T195" fmla="*/ 480 h 1375"/>
                <a:gd name="T196" fmla="+- 0 2733 2733"/>
                <a:gd name="T197" fmla="*/ T196 w 2422"/>
                <a:gd name="T198" fmla="+- 0 468 456"/>
                <a:gd name="T199" fmla="*/ 468 h 1375"/>
                <a:gd name="T200" fmla="+- 0 3437 2733"/>
                <a:gd name="T201" fmla="*/ T200 w 2422"/>
                <a:gd name="T202" fmla="+- 0 1560 456"/>
                <a:gd name="T203" fmla="*/ 1560 h 1375"/>
                <a:gd name="T204" fmla="+- 0 3498 2733"/>
                <a:gd name="T205" fmla="*/ T204 w 2422"/>
                <a:gd name="T206" fmla="+- 0 1576 456"/>
                <a:gd name="T207" fmla="*/ 1576 h 1375"/>
                <a:gd name="T208" fmla="+- 0 3568 2733"/>
                <a:gd name="T209" fmla="*/ T208 w 2422"/>
                <a:gd name="T210" fmla="+- 0 1597 456"/>
                <a:gd name="T211" fmla="*/ 1597 h 1375"/>
                <a:gd name="T212" fmla="+- 0 3722 2733"/>
                <a:gd name="T213" fmla="*/ T212 w 2422"/>
                <a:gd name="T214" fmla="+- 0 1623 456"/>
                <a:gd name="T215" fmla="*/ 1623 h 1375"/>
                <a:gd name="T216" fmla="+- 0 3878 2733"/>
                <a:gd name="T217" fmla="*/ T216 w 2422"/>
                <a:gd name="T218" fmla="+- 0 1639 456"/>
                <a:gd name="T219" fmla="*/ 1639 h 1375"/>
                <a:gd name="T220" fmla="+- 0 4033 2733"/>
                <a:gd name="T221" fmla="*/ T220 w 2422"/>
                <a:gd name="T222" fmla="+- 0 1644 456"/>
                <a:gd name="T223" fmla="*/ 1644 h 1375"/>
                <a:gd name="T224" fmla="+- 0 4188 2733"/>
                <a:gd name="T225" fmla="*/ T224 w 2422"/>
                <a:gd name="T226" fmla="+- 0 1634 456"/>
                <a:gd name="T227" fmla="*/ 1634 h 1375"/>
                <a:gd name="T228" fmla="+- 0 4341 2733"/>
                <a:gd name="T229" fmla="*/ T228 w 2422"/>
                <a:gd name="T230" fmla="+- 0 1607 456"/>
                <a:gd name="T231" fmla="*/ 1607 h 1375"/>
                <a:gd name="T232" fmla="+- 0 4435 2733"/>
                <a:gd name="T233" fmla="*/ T232 w 2422"/>
                <a:gd name="T234" fmla="+- 0 1581 456"/>
                <a:gd name="T235" fmla="*/ 1581 h 1375"/>
                <a:gd name="T236" fmla="+- 0 4474 2733"/>
                <a:gd name="T237" fmla="*/ T236 w 2422"/>
                <a:gd name="T238" fmla="+- 0 1569 456"/>
                <a:gd name="T239" fmla="*/ 1569 h 137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</a:cxnLst>
              <a:rect l="0" t="0" r="r" b="b"/>
              <a:pathLst>
                <a:path w="2422" h="1375">
                  <a:moveTo>
                    <a:pt x="2404" y="6"/>
                  </a:moveTo>
                  <a:lnTo>
                    <a:pt x="2399" y="2"/>
                  </a:lnTo>
                  <a:lnTo>
                    <a:pt x="2406" y="11"/>
                  </a:lnTo>
                  <a:lnTo>
                    <a:pt x="2415" y="29"/>
                  </a:lnTo>
                  <a:lnTo>
                    <a:pt x="2419" y="58"/>
                  </a:lnTo>
                  <a:lnTo>
                    <a:pt x="2421" y="89"/>
                  </a:lnTo>
                  <a:lnTo>
                    <a:pt x="2422" y="111"/>
                  </a:lnTo>
                  <a:lnTo>
                    <a:pt x="2418" y="174"/>
                  </a:lnTo>
                  <a:lnTo>
                    <a:pt x="2406" y="242"/>
                  </a:lnTo>
                  <a:lnTo>
                    <a:pt x="2390" y="311"/>
                  </a:lnTo>
                  <a:lnTo>
                    <a:pt x="2371" y="374"/>
                  </a:lnTo>
                  <a:lnTo>
                    <a:pt x="2352" y="423"/>
                  </a:lnTo>
                  <a:lnTo>
                    <a:pt x="2327" y="481"/>
                  </a:lnTo>
                  <a:lnTo>
                    <a:pt x="2299" y="538"/>
                  </a:lnTo>
                  <a:lnTo>
                    <a:pt x="2273" y="585"/>
                  </a:lnTo>
                  <a:lnTo>
                    <a:pt x="2266" y="597"/>
                  </a:lnTo>
                  <a:lnTo>
                    <a:pt x="2259" y="609"/>
                  </a:lnTo>
                  <a:lnTo>
                    <a:pt x="2252" y="622"/>
                  </a:lnTo>
                  <a:lnTo>
                    <a:pt x="2245" y="634"/>
                  </a:lnTo>
                  <a:lnTo>
                    <a:pt x="2201" y="700"/>
                  </a:lnTo>
                  <a:lnTo>
                    <a:pt x="2164" y="752"/>
                  </a:lnTo>
                  <a:lnTo>
                    <a:pt x="2126" y="799"/>
                  </a:lnTo>
                  <a:lnTo>
                    <a:pt x="2079" y="855"/>
                  </a:lnTo>
                  <a:lnTo>
                    <a:pt x="2043" y="896"/>
                  </a:lnTo>
                  <a:lnTo>
                    <a:pt x="2014" y="924"/>
                  </a:lnTo>
                  <a:lnTo>
                    <a:pt x="1982" y="953"/>
                  </a:lnTo>
                  <a:lnTo>
                    <a:pt x="1949" y="982"/>
                  </a:lnTo>
                  <a:lnTo>
                    <a:pt x="1918" y="1007"/>
                  </a:lnTo>
                  <a:lnTo>
                    <a:pt x="1907" y="1016"/>
                  </a:lnTo>
                  <a:lnTo>
                    <a:pt x="1896" y="1024"/>
                  </a:lnTo>
                  <a:lnTo>
                    <a:pt x="1884" y="1032"/>
                  </a:lnTo>
                  <a:lnTo>
                    <a:pt x="1873" y="1040"/>
                  </a:lnTo>
                  <a:lnTo>
                    <a:pt x="1853" y="1053"/>
                  </a:lnTo>
                  <a:lnTo>
                    <a:pt x="1836" y="1063"/>
                  </a:lnTo>
                  <a:lnTo>
                    <a:pt x="1819" y="1073"/>
                  </a:lnTo>
                  <a:lnTo>
                    <a:pt x="1801" y="1084"/>
                  </a:lnTo>
                  <a:lnTo>
                    <a:pt x="1779" y="1094"/>
                  </a:lnTo>
                  <a:lnTo>
                    <a:pt x="1766" y="1099"/>
                  </a:lnTo>
                  <a:lnTo>
                    <a:pt x="1759" y="1105"/>
                  </a:lnTo>
                  <a:lnTo>
                    <a:pt x="1755" y="1116"/>
                  </a:lnTo>
                  <a:lnTo>
                    <a:pt x="1751" y="1142"/>
                  </a:lnTo>
                  <a:lnTo>
                    <a:pt x="1748" y="1165"/>
                  </a:lnTo>
                  <a:lnTo>
                    <a:pt x="1742" y="1186"/>
                  </a:lnTo>
                  <a:lnTo>
                    <a:pt x="1730" y="1206"/>
                  </a:lnTo>
                  <a:lnTo>
                    <a:pt x="1708" y="1232"/>
                  </a:lnTo>
                  <a:lnTo>
                    <a:pt x="1682" y="1256"/>
                  </a:lnTo>
                  <a:lnTo>
                    <a:pt x="1654" y="1278"/>
                  </a:lnTo>
                  <a:lnTo>
                    <a:pt x="1625" y="1295"/>
                  </a:lnTo>
                  <a:lnTo>
                    <a:pt x="1554" y="1326"/>
                  </a:lnTo>
                  <a:lnTo>
                    <a:pt x="1488" y="1348"/>
                  </a:lnTo>
                  <a:lnTo>
                    <a:pt x="1422" y="1362"/>
                  </a:lnTo>
                  <a:lnTo>
                    <a:pt x="1353" y="1370"/>
                  </a:lnTo>
                  <a:lnTo>
                    <a:pt x="1279" y="1374"/>
                  </a:lnTo>
                  <a:lnTo>
                    <a:pt x="1198" y="1374"/>
                  </a:lnTo>
                  <a:lnTo>
                    <a:pt x="1124" y="1372"/>
                  </a:lnTo>
                  <a:lnTo>
                    <a:pt x="1049" y="1363"/>
                  </a:lnTo>
                  <a:lnTo>
                    <a:pt x="973" y="1348"/>
                  </a:lnTo>
                  <a:lnTo>
                    <a:pt x="899" y="1328"/>
                  </a:lnTo>
                  <a:lnTo>
                    <a:pt x="829" y="1300"/>
                  </a:lnTo>
                  <a:lnTo>
                    <a:pt x="766" y="1265"/>
                  </a:lnTo>
                  <a:lnTo>
                    <a:pt x="752" y="1255"/>
                  </a:lnTo>
                  <a:lnTo>
                    <a:pt x="738" y="1244"/>
                  </a:lnTo>
                  <a:lnTo>
                    <a:pt x="726" y="1233"/>
                  </a:lnTo>
                  <a:lnTo>
                    <a:pt x="714" y="1221"/>
                  </a:lnTo>
                  <a:lnTo>
                    <a:pt x="699" y="1208"/>
                  </a:lnTo>
                  <a:lnTo>
                    <a:pt x="695" y="1203"/>
                  </a:lnTo>
                  <a:lnTo>
                    <a:pt x="696" y="1191"/>
                  </a:lnTo>
                  <a:lnTo>
                    <a:pt x="699" y="1170"/>
                  </a:lnTo>
                  <a:lnTo>
                    <a:pt x="702" y="1148"/>
                  </a:lnTo>
                  <a:lnTo>
                    <a:pt x="703" y="1126"/>
                  </a:lnTo>
                  <a:lnTo>
                    <a:pt x="704" y="1104"/>
                  </a:lnTo>
                  <a:lnTo>
                    <a:pt x="696" y="1102"/>
                  </a:lnTo>
                  <a:lnTo>
                    <a:pt x="689" y="1098"/>
                  </a:lnTo>
                  <a:lnTo>
                    <a:pt x="683" y="1096"/>
                  </a:lnTo>
                  <a:lnTo>
                    <a:pt x="623" y="1070"/>
                  </a:lnTo>
                  <a:lnTo>
                    <a:pt x="569" y="1043"/>
                  </a:lnTo>
                  <a:lnTo>
                    <a:pt x="529" y="1018"/>
                  </a:lnTo>
                  <a:lnTo>
                    <a:pt x="493" y="992"/>
                  </a:lnTo>
                  <a:lnTo>
                    <a:pt x="449" y="958"/>
                  </a:lnTo>
                  <a:lnTo>
                    <a:pt x="424" y="936"/>
                  </a:lnTo>
                  <a:lnTo>
                    <a:pt x="390" y="903"/>
                  </a:lnTo>
                  <a:lnTo>
                    <a:pt x="357" y="870"/>
                  </a:lnTo>
                  <a:lnTo>
                    <a:pt x="335" y="846"/>
                  </a:lnTo>
                  <a:lnTo>
                    <a:pt x="279" y="788"/>
                  </a:lnTo>
                  <a:lnTo>
                    <a:pt x="231" y="731"/>
                  </a:lnTo>
                  <a:lnTo>
                    <a:pt x="191" y="677"/>
                  </a:lnTo>
                  <a:lnTo>
                    <a:pt x="157" y="618"/>
                  </a:lnTo>
                  <a:lnTo>
                    <a:pt x="124" y="548"/>
                  </a:lnTo>
                  <a:lnTo>
                    <a:pt x="91" y="465"/>
                  </a:lnTo>
                  <a:lnTo>
                    <a:pt x="65" y="384"/>
                  </a:lnTo>
                  <a:lnTo>
                    <a:pt x="44" y="304"/>
                  </a:lnTo>
                  <a:lnTo>
                    <a:pt x="27" y="222"/>
                  </a:lnTo>
                  <a:lnTo>
                    <a:pt x="14" y="138"/>
                  </a:lnTo>
                  <a:lnTo>
                    <a:pt x="3" y="51"/>
                  </a:lnTo>
                  <a:lnTo>
                    <a:pt x="2" y="41"/>
                  </a:lnTo>
                  <a:lnTo>
                    <a:pt x="3" y="32"/>
                  </a:lnTo>
                  <a:lnTo>
                    <a:pt x="3" y="24"/>
                  </a:lnTo>
                  <a:lnTo>
                    <a:pt x="2" y="13"/>
                  </a:lnTo>
                  <a:lnTo>
                    <a:pt x="0" y="12"/>
                  </a:lnTo>
                  <a:lnTo>
                    <a:pt x="0" y="0"/>
                  </a:lnTo>
                  <a:moveTo>
                    <a:pt x="704" y="1104"/>
                  </a:moveTo>
                  <a:lnTo>
                    <a:pt x="724" y="1108"/>
                  </a:lnTo>
                  <a:lnTo>
                    <a:pt x="765" y="1120"/>
                  </a:lnTo>
                  <a:lnTo>
                    <a:pt x="807" y="1133"/>
                  </a:lnTo>
                  <a:lnTo>
                    <a:pt x="835" y="1141"/>
                  </a:lnTo>
                  <a:lnTo>
                    <a:pt x="912" y="1155"/>
                  </a:lnTo>
                  <a:lnTo>
                    <a:pt x="989" y="1167"/>
                  </a:lnTo>
                  <a:lnTo>
                    <a:pt x="1067" y="1176"/>
                  </a:lnTo>
                  <a:lnTo>
                    <a:pt x="1145" y="1183"/>
                  </a:lnTo>
                  <a:lnTo>
                    <a:pt x="1222" y="1187"/>
                  </a:lnTo>
                  <a:lnTo>
                    <a:pt x="1300" y="1188"/>
                  </a:lnTo>
                  <a:lnTo>
                    <a:pt x="1378" y="1185"/>
                  </a:lnTo>
                  <a:lnTo>
                    <a:pt x="1455" y="1178"/>
                  </a:lnTo>
                  <a:lnTo>
                    <a:pt x="1532" y="1167"/>
                  </a:lnTo>
                  <a:lnTo>
                    <a:pt x="1608" y="1151"/>
                  </a:lnTo>
                  <a:lnTo>
                    <a:pt x="1684" y="1131"/>
                  </a:lnTo>
                  <a:lnTo>
                    <a:pt x="1702" y="1125"/>
                  </a:lnTo>
                  <a:lnTo>
                    <a:pt x="1722" y="1119"/>
                  </a:lnTo>
                  <a:lnTo>
                    <a:pt x="1741" y="1113"/>
                  </a:lnTo>
                  <a:lnTo>
                    <a:pt x="1758" y="1107"/>
                  </a:lnTo>
                </a:path>
              </a:pathLst>
            </a:custGeom>
            <a:noFill/>
            <a:ln w="18148">
              <a:solidFill>
                <a:srgbClr val="40AD49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14" name="Group 13"/>
          <p:cNvGrpSpPr>
            <a:grpSpLocks/>
          </p:cNvGrpSpPr>
          <p:nvPr/>
        </p:nvGrpSpPr>
        <p:grpSpPr bwMode="auto">
          <a:xfrm>
            <a:off x="2543427" y="4880604"/>
            <a:ext cx="1855344" cy="1183540"/>
            <a:chOff x="5131" y="166"/>
            <a:chExt cx="2060" cy="1316"/>
          </a:xfrm>
        </p:grpSpPr>
        <p:sp>
          <p:nvSpPr>
            <p:cNvPr id="15" name="Freeform 14"/>
            <p:cNvSpPr>
              <a:spLocks/>
            </p:cNvSpPr>
            <p:nvPr/>
          </p:nvSpPr>
          <p:spPr bwMode="auto">
            <a:xfrm>
              <a:off x="5164" y="179"/>
              <a:ext cx="2004" cy="289"/>
            </a:xfrm>
            <a:custGeom>
              <a:avLst/>
              <a:gdLst>
                <a:gd name="T0" fmla="+- 0 5165 5165"/>
                <a:gd name="T1" fmla="*/ T0 w 2004"/>
                <a:gd name="T2" fmla="+- 0 325 180"/>
                <a:gd name="T3" fmla="*/ 325 h 289"/>
                <a:gd name="T4" fmla="+- 0 5263 5165"/>
                <a:gd name="T5" fmla="*/ T4 w 2004"/>
                <a:gd name="T6" fmla="+- 0 370 180"/>
                <a:gd name="T7" fmla="*/ 370 h 289"/>
                <a:gd name="T8" fmla="+- 0 5325 5165"/>
                <a:gd name="T9" fmla="*/ T8 w 2004"/>
                <a:gd name="T10" fmla="+- 0 389 180"/>
                <a:gd name="T11" fmla="*/ 389 h 289"/>
                <a:gd name="T12" fmla="+- 0 5444 5165"/>
                <a:gd name="T13" fmla="*/ T12 w 2004"/>
                <a:gd name="T14" fmla="+- 0 417 180"/>
                <a:gd name="T15" fmla="*/ 417 h 289"/>
                <a:gd name="T16" fmla="+- 0 5520 5165"/>
                <a:gd name="T17" fmla="*/ T16 w 2004"/>
                <a:gd name="T18" fmla="+- 0 429 180"/>
                <a:gd name="T19" fmla="*/ 429 h 289"/>
                <a:gd name="T20" fmla="+- 0 5600 5165"/>
                <a:gd name="T21" fmla="*/ T20 w 2004"/>
                <a:gd name="T22" fmla="+- 0 440 180"/>
                <a:gd name="T23" fmla="*/ 440 h 289"/>
                <a:gd name="T24" fmla="+- 0 5682 5165"/>
                <a:gd name="T25" fmla="*/ T24 w 2004"/>
                <a:gd name="T26" fmla="+- 0 449 180"/>
                <a:gd name="T27" fmla="*/ 449 h 289"/>
                <a:gd name="T28" fmla="+- 0 5766 5165"/>
                <a:gd name="T29" fmla="*/ T28 w 2004"/>
                <a:gd name="T30" fmla="+- 0 456 180"/>
                <a:gd name="T31" fmla="*/ 456 h 289"/>
                <a:gd name="T32" fmla="+- 0 5849 5165"/>
                <a:gd name="T33" fmla="*/ T32 w 2004"/>
                <a:gd name="T34" fmla="+- 0 461 180"/>
                <a:gd name="T35" fmla="*/ 461 h 289"/>
                <a:gd name="T36" fmla="+- 0 5932 5165"/>
                <a:gd name="T37" fmla="*/ T36 w 2004"/>
                <a:gd name="T38" fmla="+- 0 464 180"/>
                <a:gd name="T39" fmla="*/ 464 h 289"/>
                <a:gd name="T40" fmla="+- 0 6013 5165"/>
                <a:gd name="T41" fmla="*/ T40 w 2004"/>
                <a:gd name="T42" fmla="+- 0 467 180"/>
                <a:gd name="T43" fmla="*/ 467 h 289"/>
                <a:gd name="T44" fmla="+- 0 6090 5165"/>
                <a:gd name="T45" fmla="*/ T44 w 2004"/>
                <a:gd name="T46" fmla="+- 0 468 180"/>
                <a:gd name="T47" fmla="*/ 468 h 289"/>
                <a:gd name="T48" fmla="+- 0 6163 5165"/>
                <a:gd name="T49" fmla="*/ T48 w 2004"/>
                <a:gd name="T50" fmla="+- 0 468 180"/>
                <a:gd name="T51" fmla="*/ 468 h 289"/>
                <a:gd name="T52" fmla="+- 0 6235 5165"/>
                <a:gd name="T53" fmla="*/ T52 w 2004"/>
                <a:gd name="T54" fmla="+- 0 467 180"/>
                <a:gd name="T55" fmla="*/ 467 h 289"/>
                <a:gd name="T56" fmla="+- 0 6313 5165"/>
                <a:gd name="T57" fmla="*/ T56 w 2004"/>
                <a:gd name="T58" fmla="+- 0 465 180"/>
                <a:gd name="T59" fmla="*/ 465 h 289"/>
                <a:gd name="T60" fmla="+- 0 6395 5165"/>
                <a:gd name="T61" fmla="*/ T60 w 2004"/>
                <a:gd name="T62" fmla="+- 0 461 180"/>
                <a:gd name="T63" fmla="*/ 461 h 289"/>
                <a:gd name="T64" fmla="+- 0 6482 5165"/>
                <a:gd name="T65" fmla="*/ T64 w 2004"/>
                <a:gd name="T66" fmla="+- 0 456 180"/>
                <a:gd name="T67" fmla="*/ 456 h 289"/>
                <a:gd name="T68" fmla="+- 0 6570 5165"/>
                <a:gd name="T69" fmla="*/ T68 w 2004"/>
                <a:gd name="T70" fmla="+- 0 449 180"/>
                <a:gd name="T71" fmla="*/ 449 h 289"/>
                <a:gd name="T72" fmla="+- 0 6660 5165"/>
                <a:gd name="T73" fmla="*/ T72 w 2004"/>
                <a:gd name="T74" fmla="+- 0 440 180"/>
                <a:gd name="T75" fmla="*/ 440 h 289"/>
                <a:gd name="T76" fmla="+- 0 6748 5165"/>
                <a:gd name="T77" fmla="*/ T76 w 2004"/>
                <a:gd name="T78" fmla="+- 0 430 180"/>
                <a:gd name="T79" fmla="*/ 430 h 289"/>
                <a:gd name="T80" fmla="+- 0 6834 5165"/>
                <a:gd name="T81" fmla="*/ T80 w 2004"/>
                <a:gd name="T82" fmla="+- 0 417 180"/>
                <a:gd name="T83" fmla="*/ 417 h 289"/>
                <a:gd name="T84" fmla="+- 0 6916 5165"/>
                <a:gd name="T85" fmla="*/ T84 w 2004"/>
                <a:gd name="T86" fmla="+- 0 403 180"/>
                <a:gd name="T87" fmla="*/ 403 h 289"/>
                <a:gd name="T88" fmla="+- 0 6993 5165"/>
                <a:gd name="T89" fmla="*/ T88 w 2004"/>
                <a:gd name="T90" fmla="+- 0 386 180"/>
                <a:gd name="T91" fmla="*/ 386 h 289"/>
                <a:gd name="T92" fmla="+- 0 7064 5165"/>
                <a:gd name="T93" fmla="*/ T92 w 2004"/>
                <a:gd name="T94" fmla="+- 0 368 180"/>
                <a:gd name="T95" fmla="*/ 368 h 289"/>
                <a:gd name="T96" fmla="+- 0 7143 5165"/>
                <a:gd name="T97" fmla="*/ T96 w 2004"/>
                <a:gd name="T98" fmla="+- 0 340 180"/>
                <a:gd name="T99" fmla="*/ 340 h 289"/>
                <a:gd name="T100" fmla="+- 0 7168 5165"/>
                <a:gd name="T101" fmla="*/ T100 w 2004"/>
                <a:gd name="T102" fmla="+- 0 330 180"/>
                <a:gd name="T103" fmla="*/ 330 h 289"/>
                <a:gd name="T104" fmla="+- 0 7133 5165"/>
                <a:gd name="T105" fmla="*/ T104 w 2004"/>
                <a:gd name="T106" fmla="+- 0 314 180"/>
                <a:gd name="T107" fmla="*/ 314 h 289"/>
                <a:gd name="T108" fmla="+- 0 7069 5165"/>
                <a:gd name="T109" fmla="*/ T108 w 2004"/>
                <a:gd name="T110" fmla="+- 0 292 180"/>
                <a:gd name="T111" fmla="*/ 292 h 289"/>
                <a:gd name="T112" fmla="+- 0 7000 5165"/>
                <a:gd name="T113" fmla="*/ T112 w 2004"/>
                <a:gd name="T114" fmla="+- 0 272 180"/>
                <a:gd name="T115" fmla="*/ 272 h 289"/>
                <a:gd name="T116" fmla="+- 0 6880 5165"/>
                <a:gd name="T117" fmla="*/ T116 w 2004"/>
                <a:gd name="T118" fmla="+- 0 242 180"/>
                <a:gd name="T119" fmla="*/ 242 h 289"/>
                <a:gd name="T120" fmla="+- 0 6806 5165"/>
                <a:gd name="T121" fmla="*/ T120 w 2004"/>
                <a:gd name="T122" fmla="+- 0 226 180"/>
                <a:gd name="T123" fmla="*/ 226 h 289"/>
                <a:gd name="T124" fmla="+- 0 6730 5165"/>
                <a:gd name="T125" fmla="*/ T124 w 2004"/>
                <a:gd name="T126" fmla="+- 0 213 180"/>
                <a:gd name="T127" fmla="*/ 213 h 289"/>
                <a:gd name="T128" fmla="+- 0 6654 5165"/>
                <a:gd name="T129" fmla="*/ T128 w 2004"/>
                <a:gd name="T130" fmla="+- 0 203 180"/>
                <a:gd name="T131" fmla="*/ 203 h 289"/>
                <a:gd name="T132" fmla="+- 0 6576 5165"/>
                <a:gd name="T133" fmla="*/ T132 w 2004"/>
                <a:gd name="T134" fmla="+- 0 194 180"/>
                <a:gd name="T135" fmla="*/ 194 h 289"/>
                <a:gd name="T136" fmla="+- 0 6498 5165"/>
                <a:gd name="T137" fmla="*/ T136 w 2004"/>
                <a:gd name="T138" fmla="+- 0 188 180"/>
                <a:gd name="T139" fmla="*/ 188 h 289"/>
                <a:gd name="T140" fmla="+- 0 6419 5165"/>
                <a:gd name="T141" fmla="*/ T140 w 2004"/>
                <a:gd name="T142" fmla="+- 0 183 180"/>
                <a:gd name="T143" fmla="*/ 183 h 289"/>
                <a:gd name="T144" fmla="+- 0 6340 5165"/>
                <a:gd name="T145" fmla="*/ T144 w 2004"/>
                <a:gd name="T146" fmla="+- 0 181 180"/>
                <a:gd name="T147" fmla="*/ 181 h 289"/>
                <a:gd name="T148" fmla="+- 0 6260 5165"/>
                <a:gd name="T149" fmla="*/ T148 w 2004"/>
                <a:gd name="T150" fmla="+- 0 180 180"/>
                <a:gd name="T151" fmla="*/ 180 h 289"/>
                <a:gd name="T152" fmla="+- 0 6181 5165"/>
                <a:gd name="T153" fmla="*/ T152 w 2004"/>
                <a:gd name="T154" fmla="+- 0 181 180"/>
                <a:gd name="T155" fmla="*/ 181 h 289"/>
                <a:gd name="T156" fmla="+- 0 6102 5165"/>
                <a:gd name="T157" fmla="*/ T156 w 2004"/>
                <a:gd name="T158" fmla="+- 0 183 180"/>
                <a:gd name="T159" fmla="*/ 183 h 289"/>
                <a:gd name="T160" fmla="+- 0 6023 5165"/>
                <a:gd name="T161" fmla="*/ T160 w 2004"/>
                <a:gd name="T162" fmla="+- 0 187 180"/>
                <a:gd name="T163" fmla="*/ 187 h 289"/>
                <a:gd name="T164" fmla="+- 0 5945 5165"/>
                <a:gd name="T165" fmla="*/ T164 w 2004"/>
                <a:gd name="T166" fmla="+- 0 192 180"/>
                <a:gd name="T167" fmla="*/ 192 h 289"/>
                <a:gd name="T168" fmla="+- 0 5867 5165"/>
                <a:gd name="T169" fmla="*/ T168 w 2004"/>
                <a:gd name="T170" fmla="+- 0 199 180"/>
                <a:gd name="T171" fmla="*/ 199 h 289"/>
                <a:gd name="T172" fmla="+- 0 5791 5165"/>
                <a:gd name="T173" fmla="*/ T172 w 2004"/>
                <a:gd name="T174" fmla="+- 0 207 180"/>
                <a:gd name="T175" fmla="*/ 207 h 289"/>
                <a:gd name="T176" fmla="+- 0 5715 5165"/>
                <a:gd name="T177" fmla="*/ T176 w 2004"/>
                <a:gd name="T178" fmla="+- 0 216 180"/>
                <a:gd name="T179" fmla="*/ 216 h 289"/>
                <a:gd name="T180" fmla="+- 0 5641 5165"/>
                <a:gd name="T181" fmla="*/ T180 w 2004"/>
                <a:gd name="T182" fmla="+- 0 226 180"/>
                <a:gd name="T183" fmla="*/ 226 h 289"/>
                <a:gd name="T184" fmla="+- 0 5560 5165"/>
                <a:gd name="T185" fmla="*/ T184 w 2004"/>
                <a:gd name="T186" fmla="+- 0 238 180"/>
                <a:gd name="T187" fmla="*/ 238 h 289"/>
                <a:gd name="T188" fmla="+- 0 5479 5165"/>
                <a:gd name="T189" fmla="*/ T188 w 2004"/>
                <a:gd name="T190" fmla="+- 0 252 180"/>
                <a:gd name="T191" fmla="*/ 252 h 289"/>
                <a:gd name="T192" fmla="+- 0 5397 5165"/>
                <a:gd name="T193" fmla="*/ T192 w 2004"/>
                <a:gd name="T194" fmla="+- 0 267 180"/>
                <a:gd name="T195" fmla="*/ 267 h 289"/>
                <a:gd name="T196" fmla="+- 0 5317 5165"/>
                <a:gd name="T197" fmla="*/ T196 w 2004"/>
                <a:gd name="T198" fmla="+- 0 285 180"/>
                <a:gd name="T199" fmla="*/ 285 h 289"/>
                <a:gd name="T200" fmla="+- 0 5239 5165"/>
                <a:gd name="T201" fmla="*/ T200 w 2004"/>
                <a:gd name="T202" fmla="+- 0 304 180"/>
                <a:gd name="T203" fmla="*/ 304 h 289"/>
                <a:gd name="T204" fmla="+- 0 5165 5165"/>
                <a:gd name="T205" fmla="*/ T204 w 2004"/>
                <a:gd name="T206" fmla="+- 0 325 180"/>
                <a:gd name="T207" fmla="*/ 325 h 28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</a:cxnLst>
              <a:rect l="0" t="0" r="r" b="b"/>
              <a:pathLst>
                <a:path w="2004" h="289">
                  <a:moveTo>
                    <a:pt x="0" y="145"/>
                  </a:moveTo>
                  <a:lnTo>
                    <a:pt x="98" y="190"/>
                  </a:lnTo>
                  <a:lnTo>
                    <a:pt x="160" y="209"/>
                  </a:lnTo>
                  <a:lnTo>
                    <a:pt x="279" y="237"/>
                  </a:lnTo>
                  <a:lnTo>
                    <a:pt x="355" y="249"/>
                  </a:lnTo>
                  <a:lnTo>
                    <a:pt x="435" y="260"/>
                  </a:lnTo>
                  <a:lnTo>
                    <a:pt x="517" y="269"/>
                  </a:lnTo>
                  <a:lnTo>
                    <a:pt x="601" y="276"/>
                  </a:lnTo>
                  <a:lnTo>
                    <a:pt x="684" y="281"/>
                  </a:lnTo>
                  <a:lnTo>
                    <a:pt x="767" y="284"/>
                  </a:lnTo>
                  <a:lnTo>
                    <a:pt x="848" y="287"/>
                  </a:lnTo>
                  <a:lnTo>
                    <a:pt x="925" y="288"/>
                  </a:lnTo>
                  <a:lnTo>
                    <a:pt x="998" y="288"/>
                  </a:lnTo>
                  <a:lnTo>
                    <a:pt x="1070" y="287"/>
                  </a:lnTo>
                  <a:lnTo>
                    <a:pt x="1148" y="285"/>
                  </a:lnTo>
                  <a:lnTo>
                    <a:pt x="1230" y="281"/>
                  </a:lnTo>
                  <a:lnTo>
                    <a:pt x="1317" y="276"/>
                  </a:lnTo>
                  <a:lnTo>
                    <a:pt x="1405" y="269"/>
                  </a:lnTo>
                  <a:lnTo>
                    <a:pt x="1495" y="260"/>
                  </a:lnTo>
                  <a:lnTo>
                    <a:pt x="1583" y="250"/>
                  </a:lnTo>
                  <a:lnTo>
                    <a:pt x="1669" y="237"/>
                  </a:lnTo>
                  <a:lnTo>
                    <a:pt x="1751" y="223"/>
                  </a:lnTo>
                  <a:lnTo>
                    <a:pt x="1828" y="206"/>
                  </a:lnTo>
                  <a:lnTo>
                    <a:pt x="1899" y="188"/>
                  </a:lnTo>
                  <a:lnTo>
                    <a:pt x="1978" y="160"/>
                  </a:lnTo>
                  <a:lnTo>
                    <a:pt x="2003" y="150"/>
                  </a:lnTo>
                  <a:lnTo>
                    <a:pt x="1968" y="134"/>
                  </a:lnTo>
                  <a:lnTo>
                    <a:pt x="1904" y="112"/>
                  </a:lnTo>
                  <a:lnTo>
                    <a:pt x="1835" y="92"/>
                  </a:lnTo>
                  <a:lnTo>
                    <a:pt x="1715" y="62"/>
                  </a:lnTo>
                  <a:lnTo>
                    <a:pt x="1641" y="46"/>
                  </a:lnTo>
                  <a:lnTo>
                    <a:pt x="1565" y="33"/>
                  </a:lnTo>
                  <a:lnTo>
                    <a:pt x="1489" y="23"/>
                  </a:lnTo>
                  <a:lnTo>
                    <a:pt x="1411" y="14"/>
                  </a:lnTo>
                  <a:lnTo>
                    <a:pt x="1333" y="8"/>
                  </a:lnTo>
                  <a:lnTo>
                    <a:pt x="1254" y="3"/>
                  </a:lnTo>
                  <a:lnTo>
                    <a:pt x="1175" y="1"/>
                  </a:lnTo>
                  <a:lnTo>
                    <a:pt x="1095" y="0"/>
                  </a:lnTo>
                  <a:lnTo>
                    <a:pt x="1016" y="1"/>
                  </a:lnTo>
                  <a:lnTo>
                    <a:pt x="937" y="3"/>
                  </a:lnTo>
                  <a:lnTo>
                    <a:pt x="858" y="7"/>
                  </a:lnTo>
                  <a:lnTo>
                    <a:pt x="780" y="12"/>
                  </a:lnTo>
                  <a:lnTo>
                    <a:pt x="702" y="19"/>
                  </a:lnTo>
                  <a:lnTo>
                    <a:pt x="626" y="27"/>
                  </a:lnTo>
                  <a:lnTo>
                    <a:pt x="550" y="36"/>
                  </a:lnTo>
                  <a:lnTo>
                    <a:pt x="476" y="46"/>
                  </a:lnTo>
                  <a:lnTo>
                    <a:pt x="395" y="58"/>
                  </a:lnTo>
                  <a:lnTo>
                    <a:pt x="314" y="72"/>
                  </a:lnTo>
                  <a:lnTo>
                    <a:pt x="232" y="87"/>
                  </a:lnTo>
                  <a:lnTo>
                    <a:pt x="152" y="105"/>
                  </a:lnTo>
                  <a:lnTo>
                    <a:pt x="74" y="124"/>
                  </a:lnTo>
                  <a:lnTo>
                    <a:pt x="0" y="145"/>
                  </a:lnTo>
                  <a:close/>
                </a:path>
              </a:pathLst>
            </a:custGeom>
            <a:noFill/>
            <a:ln w="18148">
              <a:solidFill>
                <a:srgbClr val="D2232A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6" name="AutoShape 15"/>
            <p:cNvSpPr>
              <a:spLocks/>
            </p:cNvSpPr>
            <p:nvPr/>
          </p:nvSpPr>
          <p:spPr bwMode="auto">
            <a:xfrm>
              <a:off x="5145" y="316"/>
              <a:ext cx="2032" cy="1151"/>
            </a:xfrm>
            <a:custGeom>
              <a:avLst/>
              <a:gdLst>
                <a:gd name="T0" fmla="+- 0 7157 5145"/>
                <a:gd name="T1" fmla="*/ T0 w 2032"/>
                <a:gd name="T2" fmla="+- 0 318 316"/>
                <a:gd name="T3" fmla="*/ 318 h 1151"/>
                <a:gd name="T4" fmla="+- 0 7163 5145"/>
                <a:gd name="T5" fmla="*/ T4 w 2032"/>
                <a:gd name="T6" fmla="+- 0 325 316"/>
                <a:gd name="T7" fmla="*/ 325 h 1151"/>
                <a:gd name="T8" fmla="+- 0 7174 5145"/>
                <a:gd name="T9" fmla="*/ T8 w 2032"/>
                <a:gd name="T10" fmla="+- 0 364 316"/>
                <a:gd name="T11" fmla="*/ 364 h 1151"/>
                <a:gd name="T12" fmla="+- 0 7176 5145"/>
                <a:gd name="T13" fmla="*/ T12 w 2032"/>
                <a:gd name="T14" fmla="+- 0 409 316"/>
                <a:gd name="T15" fmla="*/ 409 h 1151"/>
                <a:gd name="T16" fmla="+- 0 7163 5145"/>
                <a:gd name="T17" fmla="*/ T16 w 2032"/>
                <a:gd name="T18" fmla="+- 0 519 316"/>
                <a:gd name="T19" fmla="*/ 519 h 1151"/>
                <a:gd name="T20" fmla="+- 0 7134 5145"/>
                <a:gd name="T21" fmla="*/ T20 w 2032"/>
                <a:gd name="T22" fmla="+- 0 629 316"/>
                <a:gd name="T23" fmla="*/ 629 h 1151"/>
                <a:gd name="T24" fmla="+- 0 7097 5145"/>
                <a:gd name="T25" fmla="*/ T24 w 2032"/>
                <a:gd name="T26" fmla="+- 0 718 316"/>
                <a:gd name="T27" fmla="*/ 718 h 1151"/>
                <a:gd name="T28" fmla="+- 0 7052 5145"/>
                <a:gd name="T29" fmla="*/ T28 w 2032"/>
                <a:gd name="T30" fmla="+- 0 806 316"/>
                <a:gd name="T31" fmla="*/ 806 h 1151"/>
                <a:gd name="T32" fmla="+- 0 7040 5145"/>
                <a:gd name="T33" fmla="*/ T32 w 2032"/>
                <a:gd name="T34" fmla="+- 0 826 316"/>
                <a:gd name="T35" fmla="*/ 826 h 1151"/>
                <a:gd name="T36" fmla="+- 0 7028 5145"/>
                <a:gd name="T37" fmla="*/ T36 w 2032"/>
                <a:gd name="T38" fmla="+- 0 846 316"/>
                <a:gd name="T39" fmla="*/ 846 h 1151"/>
                <a:gd name="T40" fmla="+- 0 6960 5145"/>
                <a:gd name="T41" fmla="*/ T40 w 2032"/>
                <a:gd name="T42" fmla="+- 0 945 316"/>
                <a:gd name="T43" fmla="*/ 945 h 1151"/>
                <a:gd name="T44" fmla="+- 0 6889 5145"/>
                <a:gd name="T45" fmla="*/ T44 w 2032"/>
                <a:gd name="T46" fmla="+- 0 1032 316"/>
                <a:gd name="T47" fmla="*/ 1032 h 1151"/>
                <a:gd name="T48" fmla="+- 0 6835 5145"/>
                <a:gd name="T49" fmla="*/ T48 w 2032"/>
                <a:gd name="T50" fmla="+- 0 1089 316"/>
                <a:gd name="T51" fmla="*/ 1089 h 1151"/>
                <a:gd name="T52" fmla="+- 0 6780 5145"/>
                <a:gd name="T53" fmla="*/ T52 w 2032"/>
                <a:gd name="T54" fmla="+- 0 1138 316"/>
                <a:gd name="T55" fmla="*/ 1138 h 1151"/>
                <a:gd name="T56" fmla="+- 0 6745 5145"/>
                <a:gd name="T57" fmla="*/ T56 w 2032"/>
                <a:gd name="T58" fmla="+- 0 1166 316"/>
                <a:gd name="T59" fmla="*/ 1166 h 1151"/>
                <a:gd name="T60" fmla="+- 0 6726 5145"/>
                <a:gd name="T61" fmla="*/ T60 w 2032"/>
                <a:gd name="T62" fmla="+- 0 1180 316"/>
                <a:gd name="T63" fmla="*/ 1180 h 1151"/>
                <a:gd name="T64" fmla="+- 0 6700 5145"/>
                <a:gd name="T65" fmla="*/ T64 w 2032"/>
                <a:gd name="T66" fmla="+- 0 1197 316"/>
                <a:gd name="T67" fmla="*/ 1197 h 1151"/>
                <a:gd name="T68" fmla="+- 0 6671 5145"/>
                <a:gd name="T69" fmla="*/ T68 w 2032"/>
                <a:gd name="T70" fmla="+- 0 1214 316"/>
                <a:gd name="T71" fmla="*/ 1214 h 1151"/>
                <a:gd name="T72" fmla="+- 0 6638 5145"/>
                <a:gd name="T73" fmla="*/ T72 w 2032"/>
                <a:gd name="T74" fmla="+- 0 1232 316"/>
                <a:gd name="T75" fmla="*/ 1232 h 1151"/>
                <a:gd name="T76" fmla="+- 0 6620 5145"/>
                <a:gd name="T77" fmla="*/ T76 w 2032"/>
                <a:gd name="T78" fmla="+- 0 1241 316"/>
                <a:gd name="T79" fmla="*/ 1241 h 1151"/>
                <a:gd name="T80" fmla="+- 0 6614 5145"/>
                <a:gd name="T81" fmla="*/ T80 w 2032"/>
                <a:gd name="T82" fmla="+- 0 1272 316"/>
                <a:gd name="T83" fmla="*/ 1272 h 1151"/>
                <a:gd name="T84" fmla="+- 0 6606 5145"/>
                <a:gd name="T85" fmla="*/ T84 w 2032"/>
                <a:gd name="T86" fmla="+- 0 1309 316"/>
                <a:gd name="T87" fmla="*/ 1309 h 1151"/>
                <a:gd name="T88" fmla="+- 0 6578 5145"/>
                <a:gd name="T89" fmla="*/ T88 w 2032"/>
                <a:gd name="T90" fmla="+- 0 1347 316"/>
                <a:gd name="T91" fmla="*/ 1347 h 1151"/>
                <a:gd name="T92" fmla="+- 0 6532 5145"/>
                <a:gd name="T93" fmla="*/ T92 w 2032"/>
                <a:gd name="T94" fmla="+- 0 1386 316"/>
                <a:gd name="T95" fmla="*/ 1386 h 1151"/>
                <a:gd name="T96" fmla="+- 0 6438 5145"/>
                <a:gd name="T97" fmla="*/ T96 w 2032"/>
                <a:gd name="T98" fmla="+- 0 1430 316"/>
                <a:gd name="T99" fmla="*/ 1430 h 1151"/>
                <a:gd name="T100" fmla="+- 0 6303 5145"/>
                <a:gd name="T101" fmla="*/ T100 w 2032"/>
                <a:gd name="T102" fmla="+- 0 1461 316"/>
                <a:gd name="T103" fmla="*/ 1461 h 1151"/>
                <a:gd name="T104" fmla="+- 0 6150 5145"/>
                <a:gd name="T105" fmla="*/ T104 w 2032"/>
                <a:gd name="T106" fmla="+- 0 1466 316"/>
                <a:gd name="T107" fmla="*/ 1466 h 1151"/>
                <a:gd name="T108" fmla="+- 0 5999 5145"/>
                <a:gd name="T109" fmla="*/ T108 w 2032"/>
                <a:gd name="T110" fmla="+- 0 1453 316"/>
                <a:gd name="T111" fmla="*/ 1453 h 1151"/>
                <a:gd name="T112" fmla="+- 0 5852 5145"/>
                <a:gd name="T113" fmla="*/ T112 w 2032"/>
                <a:gd name="T114" fmla="+- 0 1409 316"/>
                <a:gd name="T115" fmla="*/ 1409 h 1151"/>
                <a:gd name="T116" fmla="+- 0 5776 5145"/>
                <a:gd name="T117" fmla="*/ T116 w 2032"/>
                <a:gd name="T118" fmla="+- 0 1366 316"/>
                <a:gd name="T119" fmla="*/ 1366 h 1151"/>
                <a:gd name="T120" fmla="+- 0 5754 5145"/>
                <a:gd name="T121" fmla="*/ T120 w 2032"/>
                <a:gd name="T122" fmla="+- 0 1348 316"/>
                <a:gd name="T123" fmla="*/ 1348 h 1151"/>
                <a:gd name="T124" fmla="+- 0 5732 5145"/>
                <a:gd name="T125" fmla="*/ T124 w 2032"/>
                <a:gd name="T126" fmla="+- 0 1327 316"/>
                <a:gd name="T127" fmla="*/ 1327 h 1151"/>
                <a:gd name="T128" fmla="+- 0 5729 5145"/>
                <a:gd name="T129" fmla="*/ T128 w 2032"/>
                <a:gd name="T130" fmla="+- 0 1313 316"/>
                <a:gd name="T131" fmla="*/ 1313 h 1151"/>
                <a:gd name="T132" fmla="+- 0 5734 5145"/>
                <a:gd name="T133" fmla="*/ T132 w 2032"/>
                <a:gd name="T134" fmla="+- 0 1277 316"/>
                <a:gd name="T135" fmla="*/ 1277 h 1151"/>
                <a:gd name="T136" fmla="+- 0 5736 5145"/>
                <a:gd name="T137" fmla="*/ T136 w 2032"/>
                <a:gd name="T138" fmla="+- 0 1240 316"/>
                <a:gd name="T139" fmla="*/ 1240 h 1151"/>
                <a:gd name="T140" fmla="+- 0 5723 5145"/>
                <a:gd name="T141" fmla="*/ T140 w 2032"/>
                <a:gd name="T142" fmla="+- 0 1235 316"/>
                <a:gd name="T143" fmla="*/ 1235 h 1151"/>
                <a:gd name="T144" fmla="+- 0 5667 5145"/>
                <a:gd name="T145" fmla="*/ T144 w 2032"/>
                <a:gd name="T146" fmla="+- 0 1212 316"/>
                <a:gd name="T147" fmla="*/ 1212 h 1151"/>
                <a:gd name="T148" fmla="+- 0 5589 5145"/>
                <a:gd name="T149" fmla="*/ T148 w 2032"/>
                <a:gd name="T150" fmla="+- 0 1168 316"/>
                <a:gd name="T151" fmla="*/ 1168 h 1151"/>
                <a:gd name="T152" fmla="+- 0 5522 5145"/>
                <a:gd name="T153" fmla="*/ T152 w 2032"/>
                <a:gd name="T154" fmla="+- 0 1118 316"/>
                <a:gd name="T155" fmla="*/ 1118 h 1151"/>
                <a:gd name="T156" fmla="+- 0 5472 5145"/>
                <a:gd name="T157" fmla="*/ T156 w 2032"/>
                <a:gd name="T158" fmla="+- 0 1072 316"/>
                <a:gd name="T159" fmla="*/ 1072 h 1151"/>
                <a:gd name="T160" fmla="+- 0 5426 5145"/>
                <a:gd name="T161" fmla="*/ T160 w 2032"/>
                <a:gd name="T162" fmla="+- 0 1024 316"/>
                <a:gd name="T163" fmla="*/ 1024 h 1151"/>
                <a:gd name="T164" fmla="+- 0 5339 5145"/>
                <a:gd name="T165" fmla="*/ T164 w 2032"/>
                <a:gd name="T166" fmla="+- 0 928 316"/>
                <a:gd name="T167" fmla="*/ 928 h 1151"/>
                <a:gd name="T168" fmla="+- 0 5277 5145"/>
                <a:gd name="T169" fmla="*/ T168 w 2032"/>
                <a:gd name="T170" fmla="+- 0 834 316"/>
                <a:gd name="T171" fmla="*/ 834 h 1151"/>
                <a:gd name="T172" fmla="+- 0 5217 5145"/>
                <a:gd name="T173" fmla="*/ T172 w 2032"/>
                <a:gd name="T174" fmla="+- 0 691 316"/>
                <a:gd name="T175" fmla="*/ 691 h 1151"/>
                <a:gd name="T176" fmla="+- 0 5173 5145"/>
                <a:gd name="T177" fmla="*/ T176 w 2032"/>
                <a:gd name="T178" fmla="+- 0 529 316"/>
                <a:gd name="T179" fmla="*/ 529 h 1151"/>
                <a:gd name="T180" fmla="+- 0 5147 5145"/>
                <a:gd name="T181" fmla="*/ T180 w 2032"/>
                <a:gd name="T182" fmla="+- 0 358 316"/>
                <a:gd name="T183" fmla="*/ 358 h 1151"/>
                <a:gd name="T184" fmla="+- 0 5147 5145"/>
                <a:gd name="T185" fmla="*/ T184 w 2032"/>
                <a:gd name="T186" fmla="+- 0 343 316"/>
                <a:gd name="T187" fmla="*/ 343 h 1151"/>
                <a:gd name="T188" fmla="+- 0 5147 5145"/>
                <a:gd name="T189" fmla="*/ T188 w 2032"/>
                <a:gd name="T190" fmla="+- 0 327 316"/>
                <a:gd name="T191" fmla="*/ 327 h 1151"/>
                <a:gd name="T192" fmla="+- 0 5145 5145"/>
                <a:gd name="T193" fmla="*/ T192 w 2032"/>
                <a:gd name="T194" fmla="+- 0 316 316"/>
                <a:gd name="T195" fmla="*/ 316 h 1151"/>
                <a:gd name="T196" fmla="+- 0 5753 5145"/>
                <a:gd name="T197" fmla="*/ T196 w 2032"/>
                <a:gd name="T198" fmla="+- 0 1244 316"/>
                <a:gd name="T199" fmla="*/ 1244 h 1151"/>
                <a:gd name="T200" fmla="+- 0 5822 5145"/>
                <a:gd name="T201" fmla="*/ T200 w 2032"/>
                <a:gd name="T202" fmla="+- 0 1265 316"/>
                <a:gd name="T203" fmla="*/ 1265 h 1151"/>
                <a:gd name="T204" fmla="+- 0 5925 5145"/>
                <a:gd name="T205" fmla="*/ T204 w 2032"/>
                <a:gd name="T206" fmla="+- 0 1285 316"/>
                <a:gd name="T207" fmla="*/ 1285 h 1151"/>
                <a:gd name="T208" fmla="+- 0 6084 5145"/>
                <a:gd name="T209" fmla="*/ T208 w 2032"/>
                <a:gd name="T210" fmla="+- 0 1305 316"/>
                <a:gd name="T211" fmla="*/ 1305 h 1151"/>
                <a:gd name="T212" fmla="+- 0 6243 5145"/>
                <a:gd name="T213" fmla="*/ T212 w 2032"/>
                <a:gd name="T214" fmla="+- 0 1310 316"/>
                <a:gd name="T215" fmla="*/ 1310 h 1151"/>
                <a:gd name="T216" fmla="+- 0 6401 5145"/>
                <a:gd name="T217" fmla="*/ T216 w 2032"/>
                <a:gd name="T218" fmla="+- 0 1297 316"/>
                <a:gd name="T219" fmla="*/ 1297 h 1151"/>
                <a:gd name="T220" fmla="+- 0 6558 5145"/>
                <a:gd name="T221" fmla="*/ T220 w 2032"/>
                <a:gd name="T222" fmla="+- 0 1262 316"/>
                <a:gd name="T223" fmla="*/ 1262 h 1151"/>
                <a:gd name="T224" fmla="+- 0 6589 5145"/>
                <a:gd name="T225" fmla="*/ T224 w 2032"/>
                <a:gd name="T226" fmla="+- 0 1253 316"/>
                <a:gd name="T227" fmla="*/ 1253 h 1151"/>
                <a:gd name="T228" fmla="+- 0 6619 5145"/>
                <a:gd name="T229" fmla="*/ T228 w 2032"/>
                <a:gd name="T230" fmla="+- 0 1243 316"/>
                <a:gd name="T231" fmla="*/ 1243 h 115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</a:cxnLst>
              <a:rect l="0" t="0" r="r" b="b"/>
              <a:pathLst>
                <a:path w="2032" h="1151">
                  <a:moveTo>
                    <a:pt x="2016" y="5"/>
                  </a:moveTo>
                  <a:lnTo>
                    <a:pt x="2012" y="2"/>
                  </a:lnTo>
                  <a:lnTo>
                    <a:pt x="2018" y="9"/>
                  </a:lnTo>
                  <a:lnTo>
                    <a:pt x="2026" y="24"/>
                  </a:lnTo>
                  <a:lnTo>
                    <a:pt x="2029" y="48"/>
                  </a:lnTo>
                  <a:lnTo>
                    <a:pt x="2031" y="74"/>
                  </a:lnTo>
                  <a:lnTo>
                    <a:pt x="2031" y="93"/>
                  </a:lnTo>
                  <a:lnTo>
                    <a:pt x="2028" y="146"/>
                  </a:lnTo>
                  <a:lnTo>
                    <a:pt x="2018" y="203"/>
                  </a:lnTo>
                  <a:lnTo>
                    <a:pt x="2005" y="260"/>
                  </a:lnTo>
                  <a:lnTo>
                    <a:pt x="1989" y="313"/>
                  </a:lnTo>
                  <a:lnTo>
                    <a:pt x="1973" y="354"/>
                  </a:lnTo>
                  <a:lnTo>
                    <a:pt x="1952" y="402"/>
                  </a:lnTo>
                  <a:lnTo>
                    <a:pt x="1928" y="450"/>
                  </a:lnTo>
                  <a:lnTo>
                    <a:pt x="1907" y="490"/>
                  </a:lnTo>
                  <a:lnTo>
                    <a:pt x="1901" y="500"/>
                  </a:lnTo>
                  <a:lnTo>
                    <a:pt x="1895" y="510"/>
                  </a:lnTo>
                  <a:lnTo>
                    <a:pt x="1889" y="520"/>
                  </a:lnTo>
                  <a:lnTo>
                    <a:pt x="1883" y="530"/>
                  </a:lnTo>
                  <a:lnTo>
                    <a:pt x="1846" y="586"/>
                  </a:lnTo>
                  <a:lnTo>
                    <a:pt x="1815" y="629"/>
                  </a:lnTo>
                  <a:lnTo>
                    <a:pt x="1783" y="669"/>
                  </a:lnTo>
                  <a:lnTo>
                    <a:pt x="1744" y="716"/>
                  </a:lnTo>
                  <a:lnTo>
                    <a:pt x="1713" y="750"/>
                  </a:lnTo>
                  <a:lnTo>
                    <a:pt x="1690" y="773"/>
                  </a:lnTo>
                  <a:lnTo>
                    <a:pt x="1663" y="798"/>
                  </a:lnTo>
                  <a:lnTo>
                    <a:pt x="1635" y="822"/>
                  </a:lnTo>
                  <a:lnTo>
                    <a:pt x="1609" y="843"/>
                  </a:lnTo>
                  <a:lnTo>
                    <a:pt x="1600" y="850"/>
                  </a:lnTo>
                  <a:lnTo>
                    <a:pt x="1590" y="857"/>
                  </a:lnTo>
                  <a:lnTo>
                    <a:pt x="1581" y="864"/>
                  </a:lnTo>
                  <a:lnTo>
                    <a:pt x="1571" y="870"/>
                  </a:lnTo>
                  <a:lnTo>
                    <a:pt x="1555" y="881"/>
                  </a:lnTo>
                  <a:lnTo>
                    <a:pt x="1540" y="890"/>
                  </a:lnTo>
                  <a:lnTo>
                    <a:pt x="1526" y="898"/>
                  </a:lnTo>
                  <a:lnTo>
                    <a:pt x="1510" y="907"/>
                  </a:lnTo>
                  <a:lnTo>
                    <a:pt x="1493" y="916"/>
                  </a:lnTo>
                  <a:lnTo>
                    <a:pt x="1482" y="920"/>
                  </a:lnTo>
                  <a:lnTo>
                    <a:pt x="1475" y="925"/>
                  </a:lnTo>
                  <a:lnTo>
                    <a:pt x="1472" y="934"/>
                  </a:lnTo>
                  <a:lnTo>
                    <a:pt x="1469" y="956"/>
                  </a:lnTo>
                  <a:lnTo>
                    <a:pt x="1466" y="975"/>
                  </a:lnTo>
                  <a:lnTo>
                    <a:pt x="1461" y="993"/>
                  </a:lnTo>
                  <a:lnTo>
                    <a:pt x="1451" y="1010"/>
                  </a:lnTo>
                  <a:lnTo>
                    <a:pt x="1433" y="1031"/>
                  </a:lnTo>
                  <a:lnTo>
                    <a:pt x="1411" y="1052"/>
                  </a:lnTo>
                  <a:lnTo>
                    <a:pt x="1387" y="1070"/>
                  </a:lnTo>
                  <a:lnTo>
                    <a:pt x="1363" y="1084"/>
                  </a:lnTo>
                  <a:lnTo>
                    <a:pt x="1293" y="1114"/>
                  </a:lnTo>
                  <a:lnTo>
                    <a:pt x="1226" y="1134"/>
                  </a:lnTo>
                  <a:lnTo>
                    <a:pt x="1158" y="1145"/>
                  </a:lnTo>
                  <a:lnTo>
                    <a:pt x="1086" y="1149"/>
                  </a:lnTo>
                  <a:lnTo>
                    <a:pt x="1005" y="1150"/>
                  </a:lnTo>
                  <a:lnTo>
                    <a:pt x="931" y="1147"/>
                  </a:lnTo>
                  <a:lnTo>
                    <a:pt x="854" y="1137"/>
                  </a:lnTo>
                  <a:lnTo>
                    <a:pt x="778" y="1119"/>
                  </a:lnTo>
                  <a:lnTo>
                    <a:pt x="707" y="1093"/>
                  </a:lnTo>
                  <a:lnTo>
                    <a:pt x="643" y="1059"/>
                  </a:lnTo>
                  <a:lnTo>
                    <a:pt x="631" y="1050"/>
                  </a:lnTo>
                  <a:lnTo>
                    <a:pt x="620" y="1041"/>
                  </a:lnTo>
                  <a:lnTo>
                    <a:pt x="609" y="1032"/>
                  </a:lnTo>
                  <a:lnTo>
                    <a:pt x="599" y="1022"/>
                  </a:lnTo>
                  <a:lnTo>
                    <a:pt x="587" y="1011"/>
                  </a:lnTo>
                  <a:lnTo>
                    <a:pt x="583" y="1007"/>
                  </a:lnTo>
                  <a:lnTo>
                    <a:pt x="584" y="997"/>
                  </a:lnTo>
                  <a:lnTo>
                    <a:pt x="587" y="979"/>
                  </a:lnTo>
                  <a:lnTo>
                    <a:pt x="589" y="961"/>
                  </a:lnTo>
                  <a:lnTo>
                    <a:pt x="590" y="942"/>
                  </a:lnTo>
                  <a:lnTo>
                    <a:pt x="591" y="924"/>
                  </a:lnTo>
                  <a:lnTo>
                    <a:pt x="584" y="922"/>
                  </a:lnTo>
                  <a:lnTo>
                    <a:pt x="578" y="919"/>
                  </a:lnTo>
                  <a:lnTo>
                    <a:pt x="573" y="917"/>
                  </a:lnTo>
                  <a:lnTo>
                    <a:pt x="522" y="896"/>
                  </a:lnTo>
                  <a:lnTo>
                    <a:pt x="478" y="873"/>
                  </a:lnTo>
                  <a:lnTo>
                    <a:pt x="444" y="852"/>
                  </a:lnTo>
                  <a:lnTo>
                    <a:pt x="414" y="830"/>
                  </a:lnTo>
                  <a:lnTo>
                    <a:pt x="377" y="802"/>
                  </a:lnTo>
                  <a:lnTo>
                    <a:pt x="356" y="783"/>
                  </a:lnTo>
                  <a:lnTo>
                    <a:pt x="327" y="756"/>
                  </a:lnTo>
                  <a:lnTo>
                    <a:pt x="299" y="728"/>
                  </a:lnTo>
                  <a:lnTo>
                    <a:pt x="281" y="708"/>
                  </a:lnTo>
                  <a:lnTo>
                    <a:pt x="234" y="659"/>
                  </a:lnTo>
                  <a:lnTo>
                    <a:pt x="194" y="612"/>
                  </a:lnTo>
                  <a:lnTo>
                    <a:pt x="161" y="567"/>
                  </a:lnTo>
                  <a:lnTo>
                    <a:pt x="132" y="518"/>
                  </a:lnTo>
                  <a:lnTo>
                    <a:pt x="104" y="458"/>
                  </a:lnTo>
                  <a:lnTo>
                    <a:pt x="72" y="375"/>
                  </a:lnTo>
                  <a:lnTo>
                    <a:pt x="47" y="295"/>
                  </a:lnTo>
                  <a:lnTo>
                    <a:pt x="28" y="213"/>
                  </a:lnTo>
                  <a:lnTo>
                    <a:pt x="14" y="130"/>
                  </a:lnTo>
                  <a:lnTo>
                    <a:pt x="2" y="42"/>
                  </a:lnTo>
                  <a:lnTo>
                    <a:pt x="2" y="34"/>
                  </a:lnTo>
                  <a:lnTo>
                    <a:pt x="2" y="27"/>
                  </a:lnTo>
                  <a:lnTo>
                    <a:pt x="2" y="20"/>
                  </a:lnTo>
                  <a:lnTo>
                    <a:pt x="2" y="11"/>
                  </a:lnTo>
                  <a:lnTo>
                    <a:pt x="0" y="10"/>
                  </a:lnTo>
                  <a:lnTo>
                    <a:pt x="0" y="0"/>
                  </a:lnTo>
                  <a:moveTo>
                    <a:pt x="591" y="924"/>
                  </a:moveTo>
                  <a:lnTo>
                    <a:pt x="608" y="928"/>
                  </a:lnTo>
                  <a:lnTo>
                    <a:pt x="641" y="938"/>
                  </a:lnTo>
                  <a:lnTo>
                    <a:pt x="677" y="949"/>
                  </a:lnTo>
                  <a:lnTo>
                    <a:pt x="701" y="955"/>
                  </a:lnTo>
                  <a:lnTo>
                    <a:pt x="780" y="969"/>
                  </a:lnTo>
                  <a:lnTo>
                    <a:pt x="859" y="980"/>
                  </a:lnTo>
                  <a:lnTo>
                    <a:pt x="939" y="989"/>
                  </a:lnTo>
                  <a:lnTo>
                    <a:pt x="1018" y="993"/>
                  </a:lnTo>
                  <a:lnTo>
                    <a:pt x="1098" y="994"/>
                  </a:lnTo>
                  <a:lnTo>
                    <a:pt x="1177" y="990"/>
                  </a:lnTo>
                  <a:lnTo>
                    <a:pt x="1256" y="981"/>
                  </a:lnTo>
                  <a:lnTo>
                    <a:pt x="1335" y="967"/>
                  </a:lnTo>
                  <a:lnTo>
                    <a:pt x="1413" y="946"/>
                  </a:lnTo>
                  <a:lnTo>
                    <a:pt x="1427" y="942"/>
                  </a:lnTo>
                  <a:lnTo>
                    <a:pt x="1444" y="937"/>
                  </a:lnTo>
                  <a:lnTo>
                    <a:pt x="1461" y="931"/>
                  </a:lnTo>
                  <a:lnTo>
                    <a:pt x="1474" y="927"/>
                  </a:lnTo>
                </a:path>
              </a:pathLst>
            </a:custGeom>
            <a:noFill/>
            <a:ln w="18148">
              <a:solidFill>
                <a:srgbClr val="D2232A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20" name="Group 10"/>
          <p:cNvGrpSpPr>
            <a:grpSpLocks/>
          </p:cNvGrpSpPr>
          <p:nvPr/>
        </p:nvGrpSpPr>
        <p:grpSpPr bwMode="auto">
          <a:xfrm>
            <a:off x="754063" y="6235066"/>
            <a:ext cx="1557337" cy="993775"/>
            <a:chOff x="2718" y="280"/>
            <a:chExt cx="2451" cy="1565"/>
          </a:xfrm>
        </p:grpSpPr>
        <p:sp>
          <p:nvSpPr>
            <p:cNvPr id="21" name="Freeform 11"/>
            <p:cNvSpPr>
              <a:spLocks/>
            </p:cNvSpPr>
            <p:nvPr/>
          </p:nvSpPr>
          <p:spPr bwMode="auto">
            <a:xfrm>
              <a:off x="2756" y="294"/>
              <a:ext cx="2392" cy="349"/>
            </a:xfrm>
            <a:custGeom>
              <a:avLst/>
              <a:gdLst>
                <a:gd name="T0" fmla="+- 0 2756 2756"/>
                <a:gd name="T1" fmla="*/ T0 w 2392"/>
                <a:gd name="T2" fmla="+- 0 470 294"/>
                <a:gd name="T3" fmla="*/ 470 h 349"/>
                <a:gd name="T4" fmla="+- 0 2873 2756"/>
                <a:gd name="T5" fmla="*/ T4 w 2392"/>
                <a:gd name="T6" fmla="+- 0 524 294"/>
                <a:gd name="T7" fmla="*/ 524 h 349"/>
                <a:gd name="T8" fmla="+- 0 2947 2756"/>
                <a:gd name="T9" fmla="*/ T8 w 2392"/>
                <a:gd name="T10" fmla="+- 0 547 294"/>
                <a:gd name="T11" fmla="*/ 547 h 349"/>
                <a:gd name="T12" fmla="+- 0 3075 2756"/>
                <a:gd name="T13" fmla="*/ T12 w 2392"/>
                <a:gd name="T14" fmla="+- 0 578 294"/>
                <a:gd name="T15" fmla="*/ 578 h 349"/>
                <a:gd name="T16" fmla="+- 0 3149 2756"/>
                <a:gd name="T17" fmla="*/ T16 w 2392"/>
                <a:gd name="T18" fmla="+- 0 591 294"/>
                <a:gd name="T19" fmla="*/ 591 h 349"/>
                <a:gd name="T20" fmla="+- 0 3227 2756"/>
                <a:gd name="T21" fmla="*/ T20 w 2392"/>
                <a:gd name="T22" fmla="+- 0 603 294"/>
                <a:gd name="T23" fmla="*/ 603 h 349"/>
                <a:gd name="T24" fmla="+- 0 3308 2756"/>
                <a:gd name="T25" fmla="*/ T24 w 2392"/>
                <a:gd name="T26" fmla="+- 0 613 294"/>
                <a:gd name="T27" fmla="*/ 613 h 349"/>
                <a:gd name="T28" fmla="+- 0 3390 2756"/>
                <a:gd name="T29" fmla="*/ T28 w 2392"/>
                <a:gd name="T30" fmla="+- 0 621 294"/>
                <a:gd name="T31" fmla="*/ 621 h 349"/>
                <a:gd name="T32" fmla="+- 0 3473 2756"/>
                <a:gd name="T33" fmla="*/ T32 w 2392"/>
                <a:gd name="T34" fmla="+- 0 627 294"/>
                <a:gd name="T35" fmla="*/ 627 h 349"/>
                <a:gd name="T36" fmla="+- 0 3557 2756"/>
                <a:gd name="T37" fmla="*/ T36 w 2392"/>
                <a:gd name="T38" fmla="+- 0 633 294"/>
                <a:gd name="T39" fmla="*/ 633 h 349"/>
                <a:gd name="T40" fmla="+- 0 3639 2756"/>
                <a:gd name="T41" fmla="*/ T40 w 2392"/>
                <a:gd name="T42" fmla="+- 0 637 294"/>
                <a:gd name="T43" fmla="*/ 637 h 349"/>
                <a:gd name="T44" fmla="+- 0 3721 2756"/>
                <a:gd name="T45" fmla="*/ T44 w 2392"/>
                <a:gd name="T46" fmla="+- 0 640 294"/>
                <a:gd name="T47" fmla="*/ 640 h 349"/>
                <a:gd name="T48" fmla="+- 0 3800 2756"/>
                <a:gd name="T49" fmla="*/ T48 w 2392"/>
                <a:gd name="T50" fmla="+- 0 642 294"/>
                <a:gd name="T51" fmla="*/ 642 h 349"/>
                <a:gd name="T52" fmla="+- 0 3876 2756"/>
                <a:gd name="T53" fmla="*/ T52 w 2392"/>
                <a:gd name="T54" fmla="+- 0 643 294"/>
                <a:gd name="T55" fmla="*/ 643 h 349"/>
                <a:gd name="T56" fmla="+- 0 3948 2756"/>
                <a:gd name="T57" fmla="*/ T56 w 2392"/>
                <a:gd name="T58" fmla="+- 0 643 294"/>
                <a:gd name="T59" fmla="*/ 643 h 349"/>
                <a:gd name="T60" fmla="+- 0 4014 2756"/>
                <a:gd name="T61" fmla="*/ T60 w 2392"/>
                <a:gd name="T62" fmla="+- 0 642 294"/>
                <a:gd name="T63" fmla="*/ 642 h 349"/>
                <a:gd name="T64" fmla="+- 0 4086 2756"/>
                <a:gd name="T65" fmla="*/ T64 w 2392"/>
                <a:gd name="T66" fmla="+- 0 640 294"/>
                <a:gd name="T67" fmla="*/ 640 h 349"/>
                <a:gd name="T68" fmla="+- 0 4161 2756"/>
                <a:gd name="T69" fmla="*/ T68 w 2392"/>
                <a:gd name="T70" fmla="+- 0 637 294"/>
                <a:gd name="T71" fmla="*/ 637 h 349"/>
                <a:gd name="T72" fmla="+- 0 4240 2756"/>
                <a:gd name="T73" fmla="*/ T72 w 2392"/>
                <a:gd name="T74" fmla="+- 0 633 294"/>
                <a:gd name="T75" fmla="*/ 633 h 349"/>
                <a:gd name="T76" fmla="+- 0 4321 2756"/>
                <a:gd name="T77" fmla="*/ T76 w 2392"/>
                <a:gd name="T78" fmla="+- 0 628 294"/>
                <a:gd name="T79" fmla="*/ 628 h 349"/>
                <a:gd name="T80" fmla="+- 0 4404 2756"/>
                <a:gd name="T81" fmla="*/ T80 w 2392"/>
                <a:gd name="T82" fmla="+- 0 622 294"/>
                <a:gd name="T83" fmla="*/ 622 h 349"/>
                <a:gd name="T84" fmla="+- 0 4487 2756"/>
                <a:gd name="T85" fmla="*/ T84 w 2392"/>
                <a:gd name="T86" fmla="+- 0 614 294"/>
                <a:gd name="T87" fmla="*/ 614 h 349"/>
                <a:gd name="T88" fmla="+- 0 4571 2756"/>
                <a:gd name="T89" fmla="*/ T88 w 2392"/>
                <a:gd name="T90" fmla="+- 0 605 294"/>
                <a:gd name="T91" fmla="*/ 605 h 349"/>
                <a:gd name="T92" fmla="+- 0 4653 2756"/>
                <a:gd name="T93" fmla="*/ T92 w 2392"/>
                <a:gd name="T94" fmla="+- 0 595 294"/>
                <a:gd name="T95" fmla="*/ 595 h 349"/>
                <a:gd name="T96" fmla="+- 0 4734 2756"/>
                <a:gd name="T97" fmla="*/ T96 w 2392"/>
                <a:gd name="T98" fmla="+- 0 583 294"/>
                <a:gd name="T99" fmla="*/ 583 h 349"/>
                <a:gd name="T100" fmla="+- 0 4812 2756"/>
                <a:gd name="T101" fmla="*/ T100 w 2392"/>
                <a:gd name="T102" fmla="+- 0 570 294"/>
                <a:gd name="T103" fmla="*/ 570 h 349"/>
                <a:gd name="T104" fmla="+- 0 4887 2756"/>
                <a:gd name="T105" fmla="*/ T104 w 2392"/>
                <a:gd name="T106" fmla="+- 0 555 294"/>
                <a:gd name="T107" fmla="*/ 555 h 349"/>
                <a:gd name="T108" fmla="+- 0 4957 2756"/>
                <a:gd name="T109" fmla="*/ T108 w 2392"/>
                <a:gd name="T110" fmla="+- 0 539 294"/>
                <a:gd name="T111" fmla="*/ 539 h 349"/>
                <a:gd name="T112" fmla="+- 0 5023 2756"/>
                <a:gd name="T113" fmla="*/ T112 w 2392"/>
                <a:gd name="T114" fmla="+- 0 521 294"/>
                <a:gd name="T115" fmla="*/ 521 h 349"/>
                <a:gd name="T116" fmla="+- 0 5088 2756"/>
                <a:gd name="T117" fmla="*/ T116 w 2392"/>
                <a:gd name="T118" fmla="+- 0 500 294"/>
                <a:gd name="T119" fmla="*/ 500 h 349"/>
                <a:gd name="T120" fmla="+- 0 5148 2756"/>
                <a:gd name="T121" fmla="*/ T120 w 2392"/>
                <a:gd name="T122" fmla="+- 0 476 294"/>
                <a:gd name="T123" fmla="*/ 476 h 349"/>
                <a:gd name="T124" fmla="+- 0 5106 2756"/>
                <a:gd name="T125" fmla="*/ T124 w 2392"/>
                <a:gd name="T126" fmla="+- 0 456 294"/>
                <a:gd name="T127" fmla="*/ 456 h 349"/>
                <a:gd name="T128" fmla="+- 0 5029 2756"/>
                <a:gd name="T129" fmla="*/ T128 w 2392"/>
                <a:gd name="T130" fmla="+- 0 430 294"/>
                <a:gd name="T131" fmla="*/ 430 h 349"/>
                <a:gd name="T132" fmla="+- 0 4947 2756"/>
                <a:gd name="T133" fmla="*/ T132 w 2392"/>
                <a:gd name="T134" fmla="+- 0 406 294"/>
                <a:gd name="T135" fmla="*/ 406 h 349"/>
                <a:gd name="T136" fmla="+- 0 4817 2756"/>
                <a:gd name="T137" fmla="*/ T136 w 2392"/>
                <a:gd name="T138" fmla="+- 0 372 294"/>
                <a:gd name="T139" fmla="*/ 372 h 349"/>
                <a:gd name="T140" fmla="+- 0 4742 2756"/>
                <a:gd name="T141" fmla="*/ T140 w 2392"/>
                <a:gd name="T142" fmla="+- 0 356 294"/>
                <a:gd name="T143" fmla="*/ 356 h 349"/>
                <a:gd name="T144" fmla="+- 0 4666 2756"/>
                <a:gd name="T145" fmla="*/ T144 w 2392"/>
                <a:gd name="T146" fmla="+- 0 342 294"/>
                <a:gd name="T147" fmla="*/ 342 h 349"/>
                <a:gd name="T148" fmla="+- 0 4589 2756"/>
                <a:gd name="T149" fmla="*/ T148 w 2392"/>
                <a:gd name="T150" fmla="+- 0 329 294"/>
                <a:gd name="T151" fmla="*/ 329 h 349"/>
                <a:gd name="T152" fmla="+- 0 4510 2756"/>
                <a:gd name="T153" fmla="*/ T152 w 2392"/>
                <a:gd name="T154" fmla="+- 0 319 294"/>
                <a:gd name="T155" fmla="*/ 319 h 349"/>
                <a:gd name="T156" fmla="+- 0 4432 2756"/>
                <a:gd name="T157" fmla="*/ T156 w 2392"/>
                <a:gd name="T158" fmla="+- 0 311 294"/>
                <a:gd name="T159" fmla="*/ 311 h 349"/>
                <a:gd name="T160" fmla="+- 0 4352 2756"/>
                <a:gd name="T161" fmla="*/ T160 w 2392"/>
                <a:gd name="T162" fmla="+- 0 304 294"/>
                <a:gd name="T163" fmla="*/ 304 h 349"/>
                <a:gd name="T164" fmla="+- 0 4272 2756"/>
                <a:gd name="T165" fmla="*/ T164 w 2392"/>
                <a:gd name="T166" fmla="+- 0 299 294"/>
                <a:gd name="T167" fmla="*/ 299 h 349"/>
                <a:gd name="T168" fmla="+- 0 4192 2756"/>
                <a:gd name="T169" fmla="*/ T168 w 2392"/>
                <a:gd name="T170" fmla="+- 0 296 294"/>
                <a:gd name="T171" fmla="*/ 296 h 349"/>
                <a:gd name="T172" fmla="+- 0 4111 2756"/>
                <a:gd name="T173" fmla="*/ T172 w 2392"/>
                <a:gd name="T174" fmla="+- 0 295 294"/>
                <a:gd name="T175" fmla="*/ 295 h 349"/>
                <a:gd name="T176" fmla="+- 0 4031 2756"/>
                <a:gd name="T177" fmla="*/ T176 w 2392"/>
                <a:gd name="T178" fmla="+- 0 294 294"/>
                <a:gd name="T179" fmla="*/ 294 h 349"/>
                <a:gd name="T180" fmla="+- 0 3950 2756"/>
                <a:gd name="T181" fmla="*/ T180 w 2392"/>
                <a:gd name="T182" fmla="+- 0 296 294"/>
                <a:gd name="T183" fmla="*/ 296 h 349"/>
                <a:gd name="T184" fmla="+- 0 3870 2756"/>
                <a:gd name="T185" fmla="*/ T184 w 2392"/>
                <a:gd name="T186" fmla="+- 0 298 294"/>
                <a:gd name="T187" fmla="*/ 298 h 349"/>
                <a:gd name="T188" fmla="+- 0 3790 2756"/>
                <a:gd name="T189" fmla="*/ T188 w 2392"/>
                <a:gd name="T190" fmla="+- 0 302 294"/>
                <a:gd name="T191" fmla="*/ 302 h 349"/>
                <a:gd name="T192" fmla="+- 0 3710 2756"/>
                <a:gd name="T193" fmla="*/ T192 w 2392"/>
                <a:gd name="T194" fmla="+- 0 308 294"/>
                <a:gd name="T195" fmla="*/ 308 h 349"/>
                <a:gd name="T196" fmla="+- 0 3632 2756"/>
                <a:gd name="T197" fmla="*/ T196 w 2392"/>
                <a:gd name="T198" fmla="+- 0 314 294"/>
                <a:gd name="T199" fmla="*/ 314 h 349"/>
                <a:gd name="T200" fmla="+- 0 3553 2756"/>
                <a:gd name="T201" fmla="*/ T200 w 2392"/>
                <a:gd name="T202" fmla="+- 0 322 294"/>
                <a:gd name="T203" fmla="*/ 322 h 349"/>
                <a:gd name="T204" fmla="+- 0 3476 2756"/>
                <a:gd name="T205" fmla="*/ T204 w 2392"/>
                <a:gd name="T206" fmla="+- 0 330 294"/>
                <a:gd name="T207" fmla="*/ 330 h 349"/>
                <a:gd name="T208" fmla="+- 0 3400 2756"/>
                <a:gd name="T209" fmla="*/ T208 w 2392"/>
                <a:gd name="T210" fmla="+- 0 340 294"/>
                <a:gd name="T211" fmla="*/ 340 h 349"/>
                <a:gd name="T212" fmla="+- 0 3325 2756"/>
                <a:gd name="T213" fmla="*/ T212 w 2392"/>
                <a:gd name="T214" fmla="+- 0 350 294"/>
                <a:gd name="T215" fmla="*/ 350 h 349"/>
                <a:gd name="T216" fmla="+- 0 3242 2756"/>
                <a:gd name="T217" fmla="*/ T216 w 2392"/>
                <a:gd name="T218" fmla="+- 0 363 294"/>
                <a:gd name="T219" fmla="*/ 363 h 349"/>
                <a:gd name="T220" fmla="+- 0 3159 2756"/>
                <a:gd name="T221" fmla="*/ T220 w 2392"/>
                <a:gd name="T222" fmla="+- 0 377 294"/>
                <a:gd name="T223" fmla="*/ 377 h 349"/>
                <a:gd name="T224" fmla="+- 0 3075 2756"/>
                <a:gd name="T225" fmla="*/ T224 w 2392"/>
                <a:gd name="T226" fmla="+- 0 392 294"/>
                <a:gd name="T227" fmla="*/ 392 h 349"/>
                <a:gd name="T228" fmla="+- 0 2993 2756"/>
                <a:gd name="T229" fmla="*/ T228 w 2392"/>
                <a:gd name="T230" fmla="+- 0 409 294"/>
                <a:gd name="T231" fmla="*/ 409 h 349"/>
                <a:gd name="T232" fmla="+- 0 2911 2756"/>
                <a:gd name="T233" fmla="*/ T232 w 2392"/>
                <a:gd name="T234" fmla="+- 0 427 294"/>
                <a:gd name="T235" fmla="*/ 427 h 349"/>
                <a:gd name="T236" fmla="+- 0 2832 2756"/>
                <a:gd name="T237" fmla="*/ T236 w 2392"/>
                <a:gd name="T238" fmla="+- 0 448 294"/>
                <a:gd name="T239" fmla="*/ 448 h 349"/>
                <a:gd name="T240" fmla="+- 0 2756 2756"/>
                <a:gd name="T241" fmla="*/ T240 w 2392"/>
                <a:gd name="T242" fmla="+- 0 470 294"/>
                <a:gd name="T243" fmla="*/ 470 h 34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  <a:cxn ang="0">
                  <a:pos x="T241" y="T243"/>
                </a:cxn>
              </a:cxnLst>
              <a:rect l="0" t="0" r="r" b="b"/>
              <a:pathLst>
                <a:path w="2392" h="349">
                  <a:moveTo>
                    <a:pt x="0" y="176"/>
                  </a:moveTo>
                  <a:lnTo>
                    <a:pt x="117" y="230"/>
                  </a:lnTo>
                  <a:lnTo>
                    <a:pt x="191" y="253"/>
                  </a:lnTo>
                  <a:lnTo>
                    <a:pt x="319" y="284"/>
                  </a:lnTo>
                  <a:lnTo>
                    <a:pt x="393" y="297"/>
                  </a:lnTo>
                  <a:lnTo>
                    <a:pt x="471" y="309"/>
                  </a:lnTo>
                  <a:lnTo>
                    <a:pt x="552" y="319"/>
                  </a:lnTo>
                  <a:lnTo>
                    <a:pt x="634" y="327"/>
                  </a:lnTo>
                  <a:lnTo>
                    <a:pt x="717" y="333"/>
                  </a:lnTo>
                  <a:lnTo>
                    <a:pt x="801" y="339"/>
                  </a:lnTo>
                  <a:lnTo>
                    <a:pt x="883" y="343"/>
                  </a:lnTo>
                  <a:lnTo>
                    <a:pt x="965" y="346"/>
                  </a:lnTo>
                  <a:lnTo>
                    <a:pt x="1044" y="348"/>
                  </a:lnTo>
                  <a:lnTo>
                    <a:pt x="1120" y="349"/>
                  </a:lnTo>
                  <a:lnTo>
                    <a:pt x="1192" y="349"/>
                  </a:lnTo>
                  <a:lnTo>
                    <a:pt x="1258" y="348"/>
                  </a:lnTo>
                  <a:lnTo>
                    <a:pt x="1330" y="346"/>
                  </a:lnTo>
                  <a:lnTo>
                    <a:pt x="1405" y="343"/>
                  </a:lnTo>
                  <a:lnTo>
                    <a:pt x="1484" y="339"/>
                  </a:lnTo>
                  <a:lnTo>
                    <a:pt x="1565" y="334"/>
                  </a:lnTo>
                  <a:lnTo>
                    <a:pt x="1648" y="328"/>
                  </a:lnTo>
                  <a:lnTo>
                    <a:pt x="1731" y="320"/>
                  </a:lnTo>
                  <a:lnTo>
                    <a:pt x="1815" y="311"/>
                  </a:lnTo>
                  <a:lnTo>
                    <a:pt x="1897" y="301"/>
                  </a:lnTo>
                  <a:lnTo>
                    <a:pt x="1978" y="289"/>
                  </a:lnTo>
                  <a:lnTo>
                    <a:pt x="2056" y="276"/>
                  </a:lnTo>
                  <a:lnTo>
                    <a:pt x="2131" y="261"/>
                  </a:lnTo>
                  <a:lnTo>
                    <a:pt x="2201" y="245"/>
                  </a:lnTo>
                  <a:lnTo>
                    <a:pt x="2267" y="227"/>
                  </a:lnTo>
                  <a:lnTo>
                    <a:pt x="2332" y="206"/>
                  </a:lnTo>
                  <a:lnTo>
                    <a:pt x="2392" y="182"/>
                  </a:lnTo>
                  <a:lnTo>
                    <a:pt x="2350" y="162"/>
                  </a:lnTo>
                  <a:lnTo>
                    <a:pt x="2273" y="136"/>
                  </a:lnTo>
                  <a:lnTo>
                    <a:pt x="2191" y="112"/>
                  </a:lnTo>
                  <a:lnTo>
                    <a:pt x="2061" y="78"/>
                  </a:lnTo>
                  <a:lnTo>
                    <a:pt x="1986" y="62"/>
                  </a:lnTo>
                  <a:lnTo>
                    <a:pt x="1910" y="48"/>
                  </a:lnTo>
                  <a:lnTo>
                    <a:pt x="1833" y="35"/>
                  </a:lnTo>
                  <a:lnTo>
                    <a:pt x="1754" y="25"/>
                  </a:lnTo>
                  <a:lnTo>
                    <a:pt x="1676" y="17"/>
                  </a:lnTo>
                  <a:lnTo>
                    <a:pt x="1596" y="10"/>
                  </a:lnTo>
                  <a:lnTo>
                    <a:pt x="1516" y="5"/>
                  </a:lnTo>
                  <a:lnTo>
                    <a:pt x="1436" y="2"/>
                  </a:lnTo>
                  <a:lnTo>
                    <a:pt x="1355" y="1"/>
                  </a:lnTo>
                  <a:lnTo>
                    <a:pt x="1275" y="0"/>
                  </a:lnTo>
                  <a:lnTo>
                    <a:pt x="1194" y="2"/>
                  </a:lnTo>
                  <a:lnTo>
                    <a:pt x="1114" y="4"/>
                  </a:lnTo>
                  <a:lnTo>
                    <a:pt x="1034" y="8"/>
                  </a:lnTo>
                  <a:lnTo>
                    <a:pt x="954" y="14"/>
                  </a:lnTo>
                  <a:lnTo>
                    <a:pt x="876" y="20"/>
                  </a:lnTo>
                  <a:lnTo>
                    <a:pt x="797" y="28"/>
                  </a:lnTo>
                  <a:lnTo>
                    <a:pt x="720" y="36"/>
                  </a:lnTo>
                  <a:lnTo>
                    <a:pt x="644" y="46"/>
                  </a:lnTo>
                  <a:lnTo>
                    <a:pt x="569" y="56"/>
                  </a:lnTo>
                  <a:lnTo>
                    <a:pt x="486" y="69"/>
                  </a:lnTo>
                  <a:lnTo>
                    <a:pt x="403" y="83"/>
                  </a:lnTo>
                  <a:lnTo>
                    <a:pt x="319" y="98"/>
                  </a:lnTo>
                  <a:lnTo>
                    <a:pt x="237" y="115"/>
                  </a:lnTo>
                  <a:lnTo>
                    <a:pt x="155" y="133"/>
                  </a:lnTo>
                  <a:lnTo>
                    <a:pt x="76" y="154"/>
                  </a:lnTo>
                  <a:lnTo>
                    <a:pt x="0" y="176"/>
                  </a:lnTo>
                  <a:close/>
                </a:path>
              </a:pathLst>
            </a:custGeom>
            <a:noFill/>
            <a:ln w="18148">
              <a:solidFill>
                <a:srgbClr val="40AD49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2" name="AutoShape 12"/>
            <p:cNvSpPr>
              <a:spLocks/>
            </p:cNvSpPr>
            <p:nvPr/>
          </p:nvSpPr>
          <p:spPr bwMode="auto">
            <a:xfrm>
              <a:off x="2732" y="456"/>
              <a:ext cx="2422" cy="1375"/>
            </a:xfrm>
            <a:custGeom>
              <a:avLst/>
              <a:gdLst>
                <a:gd name="T0" fmla="+- 0 5132 2733"/>
                <a:gd name="T1" fmla="*/ T0 w 2422"/>
                <a:gd name="T2" fmla="+- 0 458 456"/>
                <a:gd name="T3" fmla="*/ 458 h 1375"/>
                <a:gd name="T4" fmla="+- 0 5139 2733"/>
                <a:gd name="T5" fmla="*/ T4 w 2422"/>
                <a:gd name="T6" fmla="+- 0 467 456"/>
                <a:gd name="T7" fmla="*/ 467 h 1375"/>
                <a:gd name="T8" fmla="+- 0 5152 2733"/>
                <a:gd name="T9" fmla="*/ T8 w 2422"/>
                <a:gd name="T10" fmla="+- 0 514 456"/>
                <a:gd name="T11" fmla="*/ 514 h 1375"/>
                <a:gd name="T12" fmla="+- 0 5155 2733"/>
                <a:gd name="T13" fmla="*/ T12 w 2422"/>
                <a:gd name="T14" fmla="+- 0 567 456"/>
                <a:gd name="T15" fmla="*/ 567 h 1375"/>
                <a:gd name="T16" fmla="+- 0 5139 2733"/>
                <a:gd name="T17" fmla="*/ T16 w 2422"/>
                <a:gd name="T18" fmla="+- 0 698 456"/>
                <a:gd name="T19" fmla="*/ 698 h 1375"/>
                <a:gd name="T20" fmla="+- 0 5104 2733"/>
                <a:gd name="T21" fmla="*/ T20 w 2422"/>
                <a:gd name="T22" fmla="+- 0 830 456"/>
                <a:gd name="T23" fmla="*/ 830 h 1375"/>
                <a:gd name="T24" fmla="+- 0 5060 2733"/>
                <a:gd name="T25" fmla="*/ T24 w 2422"/>
                <a:gd name="T26" fmla="+- 0 937 456"/>
                <a:gd name="T27" fmla="*/ 937 h 1375"/>
                <a:gd name="T28" fmla="+- 0 5006 2733"/>
                <a:gd name="T29" fmla="*/ T28 w 2422"/>
                <a:gd name="T30" fmla="+- 0 1041 456"/>
                <a:gd name="T31" fmla="*/ 1041 h 1375"/>
                <a:gd name="T32" fmla="+- 0 4992 2733"/>
                <a:gd name="T33" fmla="*/ T32 w 2422"/>
                <a:gd name="T34" fmla="+- 0 1065 456"/>
                <a:gd name="T35" fmla="*/ 1065 h 1375"/>
                <a:gd name="T36" fmla="+- 0 4978 2733"/>
                <a:gd name="T37" fmla="*/ T36 w 2422"/>
                <a:gd name="T38" fmla="+- 0 1090 456"/>
                <a:gd name="T39" fmla="*/ 1090 h 1375"/>
                <a:gd name="T40" fmla="+- 0 4897 2733"/>
                <a:gd name="T41" fmla="*/ T40 w 2422"/>
                <a:gd name="T42" fmla="+- 0 1208 456"/>
                <a:gd name="T43" fmla="*/ 1208 h 1375"/>
                <a:gd name="T44" fmla="+- 0 4812 2733"/>
                <a:gd name="T45" fmla="*/ T44 w 2422"/>
                <a:gd name="T46" fmla="+- 0 1311 456"/>
                <a:gd name="T47" fmla="*/ 1311 h 1375"/>
                <a:gd name="T48" fmla="+- 0 4747 2733"/>
                <a:gd name="T49" fmla="*/ T48 w 2422"/>
                <a:gd name="T50" fmla="+- 0 1380 456"/>
                <a:gd name="T51" fmla="*/ 1380 h 1375"/>
                <a:gd name="T52" fmla="+- 0 4682 2733"/>
                <a:gd name="T53" fmla="*/ T52 w 2422"/>
                <a:gd name="T54" fmla="+- 0 1438 456"/>
                <a:gd name="T55" fmla="*/ 1438 h 1375"/>
                <a:gd name="T56" fmla="+- 0 4640 2733"/>
                <a:gd name="T57" fmla="*/ T56 w 2422"/>
                <a:gd name="T58" fmla="+- 0 1472 456"/>
                <a:gd name="T59" fmla="*/ 1472 h 1375"/>
                <a:gd name="T60" fmla="+- 0 4617 2733"/>
                <a:gd name="T61" fmla="*/ T60 w 2422"/>
                <a:gd name="T62" fmla="+- 0 1488 456"/>
                <a:gd name="T63" fmla="*/ 1488 h 1375"/>
                <a:gd name="T64" fmla="+- 0 4586 2733"/>
                <a:gd name="T65" fmla="*/ T64 w 2422"/>
                <a:gd name="T66" fmla="+- 0 1509 456"/>
                <a:gd name="T67" fmla="*/ 1509 h 1375"/>
                <a:gd name="T68" fmla="+- 0 4552 2733"/>
                <a:gd name="T69" fmla="*/ T68 w 2422"/>
                <a:gd name="T70" fmla="+- 0 1529 456"/>
                <a:gd name="T71" fmla="*/ 1529 h 1375"/>
                <a:gd name="T72" fmla="+- 0 4512 2733"/>
                <a:gd name="T73" fmla="*/ T72 w 2422"/>
                <a:gd name="T74" fmla="+- 0 1550 456"/>
                <a:gd name="T75" fmla="*/ 1550 h 1375"/>
                <a:gd name="T76" fmla="+- 0 4492 2733"/>
                <a:gd name="T77" fmla="*/ T76 w 2422"/>
                <a:gd name="T78" fmla="+- 0 1561 456"/>
                <a:gd name="T79" fmla="*/ 1561 h 1375"/>
                <a:gd name="T80" fmla="+- 0 4484 2733"/>
                <a:gd name="T81" fmla="*/ T80 w 2422"/>
                <a:gd name="T82" fmla="+- 0 1598 456"/>
                <a:gd name="T83" fmla="*/ 1598 h 1375"/>
                <a:gd name="T84" fmla="+- 0 4475 2733"/>
                <a:gd name="T85" fmla="*/ T84 w 2422"/>
                <a:gd name="T86" fmla="+- 0 1642 456"/>
                <a:gd name="T87" fmla="*/ 1642 h 1375"/>
                <a:gd name="T88" fmla="+- 0 4441 2733"/>
                <a:gd name="T89" fmla="*/ T88 w 2422"/>
                <a:gd name="T90" fmla="+- 0 1688 456"/>
                <a:gd name="T91" fmla="*/ 1688 h 1375"/>
                <a:gd name="T92" fmla="+- 0 4387 2733"/>
                <a:gd name="T93" fmla="*/ T92 w 2422"/>
                <a:gd name="T94" fmla="+- 0 1734 456"/>
                <a:gd name="T95" fmla="*/ 1734 h 1375"/>
                <a:gd name="T96" fmla="+- 0 4287 2733"/>
                <a:gd name="T97" fmla="*/ T96 w 2422"/>
                <a:gd name="T98" fmla="+- 0 1782 456"/>
                <a:gd name="T99" fmla="*/ 1782 h 1375"/>
                <a:gd name="T100" fmla="+- 0 4155 2733"/>
                <a:gd name="T101" fmla="*/ T100 w 2422"/>
                <a:gd name="T102" fmla="+- 0 1818 456"/>
                <a:gd name="T103" fmla="*/ 1818 h 1375"/>
                <a:gd name="T104" fmla="+- 0 4012 2733"/>
                <a:gd name="T105" fmla="*/ T104 w 2422"/>
                <a:gd name="T106" fmla="+- 0 1830 456"/>
                <a:gd name="T107" fmla="*/ 1830 h 1375"/>
                <a:gd name="T108" fmla="+- 0 3857 2733"/>
                <a:gd name="T109" fmla="*/ T108 w 2422"/>
                <a:gd name="T110" fmla="+- 0 1828 456"/>
                <a:gd name="T111" fmla="*/ 1828 h 1375"/>
                <a:gd name="T112" fmla="+- 0 3706 2733"/>
                <a:gd name="T113" fmla="*/ T112 w 2422"/>
                <a:gd name="T114" fmla="+- 0 1804 456"/>
                <a:gd name="T115" fmla="*/ 1804 h 1375"/>
                <a:gd name="T116" fmla="+- 0 3562 2733"/>
                <a:gd name="T117" fmla="*/ T116 w 2422"/>
                <a:gd name="T118" fmla="+- 0 1756 456"/>
                <a:gd name="T119" fmla="*/ 1756 h 1375"/>
                <a:gd name="T120" fmla="+- 0 3485 2733"/>
                <a:gd name="T121" fmla="*/ T120 w 2422"/>
                <a:gd name="T122" fmla="+- 0 1711 456"/>
                <a:gd name="T123" fmla="*/ 1711 h 1375"/>
                <a:gd name="T124" fmla="+- 0 3459 2733"/>
                <a:gd name="T125" fmla="*/ T124 w 2422"/>
                <a:gd name="T126" fmla="+- 0 1689 456"/>
                <a:gd name="T127" fmla="*/ 1689 h 1375"/>
                <a:gd name="T128" fmla="+- 0 3432 2733"/>
                <a:gd name="T129" fmla="*/ T128 w 2422"/>
                <a:gd name="T130" fmla="+- 0 1664 456"/>
                <a:gd name="T131" fmla="*/ 1664 h 1375"/>
                <a:gd name="T132" fmla="+- 0 3429 2733"/>
                <a:gd name="T133" fmla="*/ T132 w 2422"/>
                <a:gd name="T134" fmla="+- 0 1647 456"/>
                <a:gd name="T135" fmla="*/ 1647 h 1375"/>
                <a:gd name="T136" fmla="+- 0 3435 2733"/>
                <a:gd name="T137" fmla="*/ T136 w 2422"/>
                <a:gd name="T138" fmla="+- 0 1604 456"/>
                <a:gd name="T139" fmla="*/ 1604 h 1375"/>
                <a:gd name="T140" fmla="+- 0 3437 2733"/>
                <a:gd name="T141" fmla="*/ T140 w 2422"/>
                <a:gd name="T142" fmla="+- 0 1560 456"/>
                <a:gd name="T143" fmla="*/ 1560 h 1375"/>
                <a:gd name="T144" fmla="+- 0 3422 2733"/>
                <a:gd name="T145" fmla="*/ T144 w 2422"/>
                <a:gd name="T146" fmla="+- 0 1554 456"/>
                <a:gd name="T147" fmla="*/ 1554 h 1375"/>
                <a:gd name="T148" fmla="+- 0 3356 2733"/>
                <a:gd name="T149" fmla="*/ T148 w 2422"/>
                <a:gd name="T150" fmla="+- 0 1526 456"/>
                <a:gd name="T151" fmla="*/ 1526 h 1375"/>
                <a:gd name="T152" fmla="+- 0 3262 2733"/>
                <a:gd name="T153" fmla="*/ T152 w 2422"/>
                <a:gd name="T154" fmla="+- 0 1474 456"/>
                <a:gd name="T155" fmla="*/ 1474 h 1375"/>
                <a:gd name="T156" fmla="+- 0 3182 2733"/>
                <a:gd name="T157" fmla="*/ T156 w 2422"/>
                <a:gd name="T158" fmla="+- 0 1414 456"/>
                <a:gd name="T159" fmla="*/ 1414 h 1375"/>
                <a:gd name="T160" fmla="+- 0 3123 2733"/>
                <a:gd name="T161" fmla="*/ T160 w 2422"/>
                <a:gd name="T162" fmla="+- 0 1359 456"/>
                <a:gd name="T163" fmla="*/ 1359 h 1375"/>
                <a:gd name="T164" fmla="+- 0 3068 2733"/>
                <a:gd name="T165" fmla="*/ T164 w 2422"/>
                <a:gd name="T166" fmla="+- 0 1302 456"/>
                <a:gd name="T167" fmla="*/ 1302 h 1375"/>
                <a:gd name="T168" fmla="+- 0 2964 2733"/>
                <a:gd name="T169" fmla="*/ T168 w 2422"/>
                <a:gd name="T170" fmla="+- 0 1187 456"/>
                <a:gd name="T171" fmla="*/ 1187 h 1375"/>
                <a:gd name="T172" fmla="+- 0 2890 2733"/>
                <a:gd name="T173" fmla="*/ T172 w 2422"/>
                <a:gd name="T174" fmla="+- 0 1074 456"/>
                <a:gd name="T175" fmla="*/ 1074 h 1375"/>
                <a:gd name="T176" fmla="+- 0 2824 2733"/>
                <a:gd name="T177" fmla="*/ T176 w 2422"/>
                <a:gd name="T178" fmla="+- 0 921 456"/>
                <a:gd name="T179" fmla="*/ 921 h 1375"/>
                <a:gd name="T180" fmla="+- 0 2777 2733"/>
                <a:gd name="T181" fmla="*/ T180 w 2422"/>
                <a:gd name="T182" fmla="+- 0 760 456"/>
                <a:gd name="T183" fmla="*/ 760 h 1375"/>
                <a:gd name="T184" fmla="+- 0 2747 2733"/>
                <a:gd name="T185" fmla="*/ T184 w 2422"/>
                <a:gd name="T186" fmla="+- 0 594 456"/>
                <a:gd name="T187" fmla="*/ 594 h 1375"/>
                <a:gd name="T188" fmla="+- 0 2735 2733"/>
                <a:gd name="T189" fmla="*/ T188 w 2422"/>
                <a:gd name="T190" fmla="+- 0 497 456"/>
                <a:gd name="T191" fmla="*/ 497 h 1375"/>
                <a:gd name="T192" fmla="+- 0 2736 2733"/>
                <a:gd name="T193" fmla="*/ T192 w 2422"/>
                <a:gd name="T194" fmla="+- 0 480 456"/>
                <a:gd name="T195" fmla="*/ 480 h 1375"/>
                <a:gd name="T196" fmla="+- 0 2733 2733"/>
                <a:gd name="T197" fmla="*/ T196 w 2422"/>
                <a:gd name="T198" fmla="+- 0 468 456"/>
                <a:gd name="T199" fmla="*/ 468 h 1375"/>
                <a:gd name="T200" fmla="+- 0 3437 2733"/>
                <a:gd name="T201" fmla="*/ T200 w 2422"/>
                <a:gd name="T202" fmla="+- 0 1560 456"/>
                <a:gd name="T203" fmla="*/ 1560 h 1375"/>
                <a:gd name="T204" fmla="+- 0 3498 2733"/>
                <a:gd name="T205" fmla="*/ T204 w 2422"/>
                <a:gd name="T206" fmla="+- 0 1576 456"/>
                <a:gd name="T207" fmla="*/ 1576 h 1375"/>
                <a:gd name="T208" fmla="+- 0 3568 2733"/>
                <a:gd name="T209" fmla="*/ T208 w 2422"/>
                <a:gd name="T210" fmla="+- 0 1597 456"/>
                <a:gd name="T211" fmla="*/ 1597 h 1375"/>
                <a:gd name="T212" fmla="+- 0 3722 2733"/>
                <a:gd name="T213" fmla="*/ T212 w 2422"/>
                <a:gd name="T214" fmla="+- 0 1623 456"/>
                <a:gd name="T215" fmla="*/ 1623 h 1375"/>
                <a:gd name="T216" fmla="+- 0 3878 2733"/>
                <a:gd name="T217" fmla="*/ T216 w 2422"/>
                <a:gd name="T218" fmla="+- 0 1639 456"/>
                <a:gd name="T219" fmla="*/ 1639 h 1375"/>
                <a:gd name="T220" fmla="+- 0 4033 2733"/>
                <a:gd name="T221" fmla="*/ T220 w 2422"/>
                <a:gd name="T222" fmla="+- 0 1644 456"/>
                <a:gd name="T223" fmla="*/ 1644 h 1375"/>
                <a:gd name="T224" fmla="+- 0 4188 2733"/>
                <a:gd name="T225" fmla="*/ T224 w 2422"/>
                <a:gd name="T226" fmla="+- 0 1634 456"/>
                <a:gd name="T227" fmla="*/ 1634 h 1375"/>
                <a:gd name="T228" fmla="+- 0 4341 2733"/>
                <a:gd name="T229" fmla="*/ T228 w 2422"/>
                <a:gd name="T230" fmla="+- 0 1607 456"/>
                <a:gd name="T231" fmla="*/ 1607 h 1375"/>
                <a:gd name="T232" fmla="+- 0 4435 2733"/>
                <a:gd name="T233" fmla="*/ T232 w 2422"/>
                <a:gd name="T234" fmla="+- 0 1581 456"/>
                <a:gd name="T235" fmla="*/ 1581 h 1375"/>
                <a:gd name="T236" fmla="+- 0 4474 2733"/>
                <a:gd name="T237" fmla="*/ T236 w 2422"/>
                <a:gd name="T238" fmla="+- 0 1569 456"/>
                <a:gd name="T239" fmla="*/ 1569 h 137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</a:cxnLst>
              <a:rect l="0" t="0" r="r" b="b"/>
              <a:pathLst>
                <a:path w="2422" h="1375">
                  <a:moveTo>
                    <a:pt x="2404" y="6"/>
                  </a:moveTo>
                  <a:lnTo>
                    <a:pt x="2399" y="2"/>
                  </a:lnTo>
                  <a:lnTo>
                    <a:pt x="2406" y="11"/>
                  </a:lnTo>
                  <a:lnTo>
                    <a:pt x="2415" y="29"/>
                  </a:lnTo>
                  <a:lnTo>
                    <a:pt x="2419" y="58"/>
                  </a:lnTo>
                  <a:lnTo>
                    <a:pt x="2421" y="89"/>
                  </a:lnTo>
                  <a:lnTo>
                    <a:pt x="2422" y="111"/>
                  </a:lnTo>
                  <a:lnTo>
                    <a:pt x="2418" y="174"/>
                  </a:lnTo>
                  <a:lnTo>
                    <a:pt x="2406" y="242"/>
                  </a:lnTo>
                  <a:lnTo>
                    <a:pt x="2390" y="311"/>
                  </a:lnTo>
                  <a:lnTo>
                    <a:pt x="2371" y="374"/>
                  </a:lnTo>
                  <a:lnTo>
                    <a:pt x="2352" y="423"/>
                  </a:lnTo>
                  <a:lnTo>
                    <a:pt x="2327" y="481"/>
                  </a:lnTo>
                  <a:lnTo>
                    <a:pt x="2299" y="538"/>
                  </a:lnTo>
                  <a:lnTo>
                    <a:pt x="2273" y="585"/>
                  </a:lnTo>
                  <a:lnTo>
                    <a:pt x="2266" y="597"/>
                  </a:lnTo>
                  <a:lnTo>
                    <a:pt x="2259" y="609"/>
                  </a:lnTo>
                  <a:lnTo>
                    <a:pt x="2252" y="622"/>
                  </a:lnTo>
                  <a:lnTo>
                    <a:pt x="2245" y="634"/>
                  </a:lnTo>
                  <a:lnTo>
                    <a:pt x="2201" y="700"/>
                  </a:lnTo>
                  <a:lnTo>
                    <a:pt x="2164" y="752"/>
                  </a:lnTo>
                  <a:lnTo>
                    <a:pt x="2126" y="799"/>
                  </a:lnTo>
                  <a:lnTo>
                    <a:pt x="2079" y="855"/>
                  </a:lnTo>
                  <a:lnTo>
                    <a:pt x="2043" y="896"/>
                  </a:lnTo>
                  <a:lnTo>
                    <a:pt x="2014" y="924"/>
                  </a:lnTo>
                  <a:lnTo>
                    <a:pt x="1982" y="953"/>
                  </a:lnTo>
                  <a:lnTo>
                    <a:pt x="1949" y="982"/>
                  </a:lnTo>
                  <a:lnTo>
                    <a:pt x="1918" y="1007"/>
                  </a:lnTo>
                  <a:lnTo>
                    <a:pt x="1907" y="1016"/>
                  </a:lnTo>
                  <a:lnTo>
                    <a:pt x="1896" y="1024"/>
                  </a:lnTo>
                  <a:lnTo>
                    <a:pt x="1884" y="1032"/>
                  </a:lnTo>
                  <a:lnTo>
                    <a:pt x="1873" y="1040"/>
                  </a:lnTo>
                  <a:lnTo>
                    <a:pt x="1853" y="1053"/>
                  </a:lnTo>
                  <a:lnTo>
                    <a:pt x="1836" y="1063"/>
                  </a:lnTo>
                  <a:lnTo>
                    <a:pt x="1819" y="1073"/>
                  </a:lnTo>
                  <a:lnTo>
                    <a:pt x="1801" y="1084"/>
                  </a:lnTo>
                  <a:lnTo>
                    <a:pt x="1779" y="1094"/>
                  </a:lnTo>
                  <a:lnTo>
                    <a:pt x="1766" y="1099"/>
                  </a:lnTo>
                  <a:lnTo>
                    <a:pt x="1759" y="1105"/>
                  </a:lnTo>
                  <a:lnTo>
                    <a:pt x="1755" y="1116"/>
                  </a:lnTo>
                  <a:lnTo>
                    <a:pt x="1751" y="1142"/>
                  </a:lnTo>
                  <a:lnTo>
                    <a:pt x="1748" y="1165"/>
                  </a:lnTo>
                  <a:lnTo>
                    <a:pt x="1742" y="1186"/>
                  </a:lnTo>
                  <a:lnTo>
                    <a:pt x="1730" y="1206"/>
                  </a:lnTo>
                  <a:lnTo>
                    <a:pt x="1708" y="1232"/>
                  </a:lnTo>
                  <a:lnTo>
                    <a:pt x="1682" y="1256"/>
                  </a:lnTo>
                  <a:lnTo>
                    <a:pt x="1654" y="1278"/>
                  </a:lnTo>
                  <a:lnTo>
                    <a:pt x="1625" y="1295"/>
                  </a:lnTo>
                  <a:lnTo>
                    <a:pt x="1554" y="1326"/>
                  </a:lnTo>
                  <a:lnTo>
                    <a:pt x="1488" y="1348"/>
                  </a:lnTo>
                  <a:lnTo>
                    <a:pt x="1422" y="1362"/>
                  </a:lnTo>
                  <a:lnTo>
                    <a:pt x="1353" y="1370"/>
                  </a:lnTo>
                  <a:lnTo>
                    <a:pt x="1279" y="1374"/>
                  </a:lnTo>
                  <a:lnTo>
                    <a:pt x="1198" y="1374"/>
                  </a:lnTo>
                  <a:lnTo>
                    <a:pt x="1124" y="1372"/>
                  </a:lnTo>
                  <a:lnTo>
                    <a:pt x="1049" y="1363"/>
                  </a:lnTo>
                  <a:lnTo>
                    <a:pt x="973" y="1348"/>
                  </a:lnTo>
                  <a:lnTo>
                    <a:pt x="899" y="1328"/>
                  </a:lnTo>
                  <a:lnTo>
                    <a:pt x="829" y="1300"/>
                  </a:lnTo>
                  <a:lnTo>
                    <a:pt x="766" y="1265"/>
                  </a:lnTo>
                  <a:lnTo>
                    <a:pt x="752" y="1255"/>
                  </a:lnTo>
                  <a:lnTo>
                    <a:pt x="738" y="1244"/>
                  </a:lnTo>
                  <a:lnTo>
                    <a:pt x="726" y="1233"/>
                  </a:lnTo>
                  <a:lnTo>
                    <a:pt x="714" y="1221"/>
                  </a:lnTo>
                  <a:lnTo>
                    <a:pt x="699" y="1208"/>
                  </a:lnTo>
                  <a:lnTo>
                    <a:pt x="695" y="1203"/>
                  </a:lnTo>
                  <a:lnTo>
                    <a:pt x="696" y="1191"/>
                  </a:lnTo>
                  <a:lnTo>
                    <a:pt x="699" y="1170"/>
                  </a:lnTo>
                  <a:lnTo>
                    <a:pt x="702" y="1148"/>
                  </a:lnTo>
                  <a:lnTo>
                    <a:pt x="703" y="1126"/>
                  </a:lnTo>
                  <a:lnTo>
                    <a:pt x="704" y="1104"/>
                  </a:lnTo>
                  <a:lnTo>
                    <a:pt x="696" y="1102"/>
                  </a:lnTo>
                  <a:lnTo>
                    <a:pt x="689" y="1098"/>
                  </a:lnTo>
                  <a:lnTo>
                    <a:pt x="683" y="1096"/>
                  </a:lnTo>
                  <a:lnTo>
                    <a:pt x="623" y="1070"/>
                  </a:lnTo>
                  <a:lnTo>
                    <a:pt x="569" y="1043"/>
                  </a:lnTo>
                  <a:lnTo>
                    <a:pt x="529" y="1018"/>
                  </a:lnTo>
                  <a:lnTo>
                    <a:pt x="493" y="992"/>
                  </a:lnTo>
                  <a:lnTo>
                    <a:pt x="449" y="958"/>
                  </a:lnTo>
                  <a:lnTo>
                    <a:pt x="424" y="936"/>
                  </a:lnTo>
                  <a:lnTo>
                    <a:pt x="390" y="903"/>
                  </a:lnTo>
                  <a:lnTo>
                    <a:pt x="357" y="870"/>
                  </a:lnTo>
                  <a:lnTo>
                    <a:pt x="335" y="846"/>
                  </a:lnTo>
                  <a:lnTo>
                    <a:pt x="279" y="788"/>
                  </a:lnTo>
                  <a:lnTo>
                    <a:pt x="231" y="731"/>
                  </a:lnTo>
                  <a:lnTo>
                    <a:pt x="191" y="677"/>
                  </a:lnTo>
                  <a:lnTo>
                    <a:pt x="157" y="618"/>
                  </a:lnTo>
                  <a:lnTo>
                    <a:pt x="124" y="548"/>
                  </a:lnTo>
                  <a:lnTo>
                    <a:pt x="91" y="465"/>
                  </a:lnTo>
                  <a:lnTo>
                    <a:pt x="65" y="384"/>
                  </a:lnTo>
                  <a:lnTo>
                    <a:pt x="44" y="304"/>
                  </a:lnTo>
                  <a:lnTo>
                    <a:pt x="27" y="222"/>
                  </a:lnTo>
                  <a:lnTo>
                    <a:pt x="14" y="138"/>
                  </a:lnTo>
                  <a:lnTo>
                    <a:pt x="3" y="51"/>
                  </a:lnTo>
                  <a:lnTo>
                    <a:pt x="2" y="41"/>
                  </a:lnTo>
                  <a:lnTo>
                    <a:pt x="3" y="32"/>
                  </a:lnTo>
                  <a:lnTo>
                    <a:pt x="3" y="24"/>
                  </a:lnTo>
                  <a:lnTo>
                    <a:pt x="2" y="13"/>
                  </a:lnTo>
                  <a:lnTo>
                    <a:pt x="0" y="12"/>
                  </a:lnTo>
                  <a:lnTo>
                    <a:pt x="0" y="0"/>
                  </a:lnTo>
                  <a:moveTo>
                    <a:pt x="704" y="1104"/>
                  </a:moveTo>
                  <a:lnTo>
                    <a:pt x="724" y="1108"/>
                  </a:lnTo>
                  <a:lnTo>
                    <a:pt x="765" y="1120"/>
                  </a:lnTo>
                  <a:lnTo>
                    <a:pt x="807" y="1133"/>
                  </a:lnTo>
                  <a:lnTo>
                    <a:pt x="835" y="1141"/>
                  </a:lnTo>
                  <a:lnTo>
                    <a:pt x="912" y="1155"/>
                  </a:lnTo>
                  <a:lnTo>
                    <a:pt x="989" y="1167"/>
                  </a:lnTo>
                  <a:lnTo>
                    <a:pt x="1067" y="1176"/>
                  </a:lnTo>
                  <a:lnTo>
                    <a:pt x="1145" y="1183"/>
                  </a:lnTo>
                  <a:lnTo>
                    <a:pt x="1222" y="1187"/>
                  </a:lnTo>
                  <a:lnTo>
                    <a:pt x="1300" y="1188"/>
                  </a:lnTo>
                  <a:lnTo>
                    <a:pt x="1378" y="1185"/>
                  </a:lnTo>
                  <a:lnTo>
                    <a:pt x="1455" y="1178"/>
                  </a:lnTo>
                  <a:lnTo>
                    <a:pt x="1532" y="1167"/>
                  </a:lnTo>
                  <a:lnTo>
                    <a:pt x="1608" y="1151"/>
                  </a:lnTo>
                  <a:lnTo>
                    <a:pt x="1684" y="1131"/>
                  </a:lnTo>
                  <a:lnTo>
                    <a:pt x="1702" y="1125"/>
                  </a:lnTo>
                  <a:lnTo>
                    <a:pt x="1722" y="1119"/>
                  </a:lnTo>
                  <a:lnTo>
                    <a:pt x="1741" y="1113"/>
                  </a:lnTo>
                  <a:lnTo>
                    <a:pt x="1758" y="1107"/>
                  </a:lnTo>
                </a:path>
              </a:pathLst>
            </a:custGeom>
            <a:noFill/>
            <a:ln w="18148">
              <a:solidFill>
                <a:srgbClr val="40AD49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17" name="Group 16"/>
          <p:cNvGrpSpPr>
            <a:grpSpLocks/>
          </p:cNvGrpSpPr>
          <p:nvPr/>
        </p:nvGrpSpPr>
        <p:grpSpPr bwMode="auto">
          <a:xfrm>
            <a:off x="2665577" y="6465571"/>
            <a:ext cx="3001798" cy="2078354"/>
            <a:chOff x="3852" y="2108"/>
            <a:chExt cx="3967" cy="2577"/>
          </a:xfrm>
        </p:grpSpPr>
        <p:sp>
          <p:nvSpPr>
            <p:cNvPr id="18" name="Freeform 17"/>
            <p:cNvSpPr>
              <a:spLocks/>
            </p:cNvSpPr>
            <p:nvPr/>
          </p:nvSpPr>
          <p:spPr bwMode="auto">
            <a:xfrm>
              <a:off x="3866" y="2122"/>
              <a:ext cx="3935" cy="589"/>
            </a:xfrm>
            <a:custGeom>
              <a:avLst/>
              <a:gdLst>
                <a:gd name="T0" fmla="+- 0 3978 3867"/>
                <a:gd name="T1" fmla="*/ T0 w 3935"/>
                <a:gd name="T2" fmla="+- 0 2481 2123"/>
                <a:gd name="T3" fmla="*/ 2481 h 589"/>
                <a:gd name="T4" fmla="+- 0 4142 3867"/>
                <a:gd name="T5" fmla="*/ T4 w 3935"/>
                <a:gd name="T6" fmla="+- 0 2538 2123"/>
                <a:gd name="T7" fmla="*/ 2538 h 589"/>
                <a:gd name="T8" fmla="+- 0 4343 3867"/>
                <a:gd name="T9" fmla="*/ T8 w 3935"/>
                <a:gd name="T10" fmla="+- 0 2591 2123"/>
                <a:gd name="T11" fmla="*/ 2591 h 589"/>
                <a:gd name="T12" fmla="+- 0 4488 3867"/>
                <a:gd name="T13" fmla="*/ T12 w 3935"/>
                <a:gd name="T14" fmla="+- 0 2620 2123"/>
                <a:gd name="T15" fmla="*/ 2620 h 589"/>
                <a:gd name="T16" fmla="+- 0 4641 3867"/>
                <a:gd name="T17" fmla="*/ T16 w 3935"/>
                <a:gd name="T18" fmla="+- 0 2644 2123"/>
                <a:gd name="T19" fmla="*/ 2644 h 589"/>
                <a:gd name="T20" fmla="+- 0 4801 3867"/>
                <a:gd name="T21" fmla="*/ T20 w 3935"/>
                <a:gd name="T22" fmla="+- 0 2663 2123"/>
                <a:gd name="T23" fmla="*/ 2663 h 589"/>
                <a:gd name="T24" fmla="+- 0 4964 3867"/>
                <a:gd name="T25" fmla="*/ T24 w 3935"/>
                <a:gd name="T26" fmla="+- 0 2679 2123"/>
                <a:gd name="T27" fmla="*/ 2679 h 589"/>
                <a:gd name="T28" fmla="+- 0 5129 3867"/>
                <a:gd name="T29" fmla="*/ T28 w 3935"/>
                <a:gd name="T30" fmla="+- 0 2691 2123"/>
                <a:gd name="T31" fmla="*/ 2691 h 589"/>
                <a:gd name="T32" fmla="+- 0 5292 3867"/>
                <a:gd name="T33" fmla="*/ T32 w 3935"/>
                <a:gd name="T34" fmla="+- 0 2700 2123"/>
                <a:gd name="T35" fmla="*/ 2700 h 589"/>
                <a:gd name="T36" fmla="+- 0 5453 3867"/>
                <a:gd name="T37" fmla="*/ T36 w 3935"/>
                <a:gd name="T38" fmla="+- 0 2706 2123"/>
                <a:gd name="T39" fmla="*/ 2706 h 589"/>
                <a:gd name="T40" fmla="+- 0 5609 3867"/>
                <a:gd name="T41" fmla="*/ T40 w 3935"/>
                <a:gd name="T42" fmla="+- 0 2710 2123"/>
                <a:gd name="T43" fmla="*/ 2710 h 589"/>
                <a:gd name="T44" fmla="+- 0 5757 3867"/>
                <a:gd name="T45" fmla="*/ T44 w 3935"/>
                <a:gd name="T46" fmla="+- 0 2711 2123"/>
                <a:gd name="T47" fmla="*/ 2711 h 589"/>
                <a:gd name="T48" fmla="+- 0 5896 3867"/>
                <a:gd name="T49" fmla="*/ T48 w 3935"/>
                <a:gd name="T50" fmla="+- 0 2711 2123"/>
                <a:gd name="T51" fmla="*/ 2711 h 589"/>
                <a:gd name="T52" fmla="+- 0 6043 3867"/>
                <a:gd name="T53" fmla="*/ T52 w 3935"/>
                <a:gd name="T54" fmla="+- 0 2708 2123"/>
                <a:gd name="T55" fmla="*/ 2708 h 589"/>
                <a:gd name="T56" fmla="+- 0 6201 3867"/>
                <a:gd name="T57" fmla="*/ T56 w 3935"/>
                <a:gd name="T58" fmla="+- 0 2701 2123"/>
                <a:gd name="T59" fmla="*/ 2701 h 589"/>
                <a:gd name="T60" fmla="+- 0 6367 3867"/>
                <a:gd name="T61" fmla="*/ T60 w 3935"/>
                <a:gd name="T62" fmla="+- 0 2692 2123"/>
                <a:gd name="T63" fmla="*/ 2692 h 589"/>
                <a:gd name="T64" fmla="+- 0 6540 3867"/>
                <a:gd name="T65" fmla="*/ T64 w 3935"/>
                <a:gd name="T66" fmla="+- 0 2680 2123"/>
                <a:gd name="T67" fmla="*/ 2680 h 589"/>
                <a:gd name="T68" fmla="+- 0 6714 3867"/>
                <a:gd name="T69" fmla="*/ T68 w 3935"/>
                <a:gd name="T70" fmla="+- 0 2664 2123"/>
                <a:gd name="T71" fmla="*/ 2664 h 589"/>
                <a:gd name="T72" fmla="+- 0 6889 3867"/>
                <a:gd name="T73" fmla="*/ T72 w 3935"/>
                <a:gd name="T74" fmla="+- 0 2644 2123"/>
                <a:gd name="T75" fmla="*/ 2644 h 589"/>
                <a:gd name="T76" fmla="+- 0 7061 3867"/>
                <a:gd name="T77" fmla="*/ T76 w 3935"/>
                <a:gd name="T78" fmla="+- 0 2621 2123"/>
                <a:gd name="T79" fmla="*/ 2621 h 589"/>
                <a:gd name="T80" fmla="+- 0 7226 3867"/>
                <a:gd name="T81" fmla="*/ T80 w 3935"/>
                <a:gd name="T82" fmla="+- 0 2593 2123"/>
                <a:gd name="T83" fmla="*/ 2593 h 589"/>
                <a:gd name="T84" fmla="+- 0 7383 3867"/>
                <a:gd name="T85" fmla="*/ T84 w 3935"/>
                <a:gd name="T86" fmla="+- 0 2562 2123"/>
                <a:gd name="T87" fmla="*/ 2562 h 589"/>
                <a:gd name="T88" fmla="+- 0 7528 3867"/>
                <a:gd name="T89" fmla="*/ T88 w 3935"/>
                <a:gd name="T90" fmla="+- 0 2526 2123"/>
                <a:gd name="T91" fmla="*/ 2526 h 589"/>
                <a:gd name="T92" fmla="+- 0 7702 3867"/>
                <a:gd name="T93" fmla="*/ T92 w 3935"/>
                <a:gd name="T94" fmla="+- 0 2470 2123"/>
                <a:gd name="T95" fmla="*/ 2470 h 589"/>
                <a:gd name="T96" fmla="+- 0 7764 3867"/>
                <a:gd name="T97" fmla="*/ T96 w 3935"/>
                <a:gd name="T98" fmla="+- 0 2409 2123"/>
                <a:gd name="T99" fmla="*/ 2409 h 589"/>
                <a:gd name="T100" fmla="+- 0 7605 3867"/>
                <a:gd name="T101" fmla="*/ T100 w 3935"/>
                <a:gd name="T102" fmla="+- 0 2353 2123"/>
                <a:gd name="T103" fmla="*/ 2353 h 589"/>
                <a:gd name="T104" fmla="+- 0 7433 3867"/>
                <a:gd name="T105" fmla="*/ T104 w 3935"/>
                <a:gd name="T106" fmla="+- 0 2300 2123"/>
                <a:gd name="T107" fmla="*/ 2300 h 589"/>
                <a:gd name="T108" fmla="+- 0 7232 3867"/>
                <a:gd name="T109" fmla="*/ T108 w 3935"/>
                <a:gd name="T110" fmla="+- 0 2248 2123"/>
                <a:gd name="T111" fmla="*/ 2248 h 589"/>
                <a:gd name="T112" fmla="+- 0 7081 3867"/>
                <a:gd name="T113" fmla="*/ T112 w 3935"/>
                <a:gd name="T114" fmla="+- 0 2216 2123"/>
                <a:gd name="T115" fmla="*/ 2216 h 589"/>
                <a:gd name="T116" fmla="+- 0 6928 3867"/>
                <a:gd name="T117" fmla="*/ T116 w 3935"/>
                <a:gd name="T118" fmla="+- 0 2189 2123"/>
                <a:gd name="T119" fmla="*/ 2189 h 589"/>
                <a:gd name="T120" fmla="+- 0 6772 3867"/>
                <a:gd name="T121" fmla="*/ T120 w 3935"/>
                <a:gd name="T122" fmla="+- 0 2167 2123"/>
                <a:gd name="T123" fmla="*/ 2167 h 589"/>
                <a:gd name="T124" fmla="+- 0 6615 3867"/>
                <a:gd name="T125" fmla="*/ T124 w 3935"/>
                <a:gd name="T126" fmla="+- 0 2150 2123"/>
                <a:gd name="T127" fmla="*/ 2150 h 589"/>
                <a:gd name="T128" fmla="+- 0 6456 3867"/>
                <a:gd name="T129" fmla="*/ T128 w 3935"/>
                <a:gd name="T130" fmla="+- 0 2137 2123"/>
                <a:gd name="T131" fmla="*/ 2137 h 589"/>
                <a:gd name="T132" fmla="+- 0 6296 3867"/>
                <a:gd name="T133" fmla="*/ T132 w 3935"/>
                <a:gd name="T134" fmla="+- 0 2128 2123"/>
                <a:gd name="T135" fmla="*/ 2128 h 589"/>
                <a:gd name="T136" fmla="+- 0 6136 3867"/>
                <a:gd name="T137" fmla="*/ T136 w 3935"/>
                <a:gd name="T138" fmla="+- 0 2124 2123"/>
                <a:gd name="T139" fmla="*/ 2124 h 589"/>
                <a:gd name="T140" fmla="+- 0 5975 3867"/>
                <a:gd name="T141" fmla="*/ T140 w 3935"/>
                <a:gd name="T142" fmla="+- 0 2123 2123"/>
                <a:gd name="T143" fmla="*/ 2123 h 589"/>
                <a:gd name="T144" fmla="+- 0 5815 3867"/>
                <a:gd name="T145" fmla="*/ T144 w 3935"/>
                <a:gd name="T146" fmla="+- 0 2125 2123"/>
                <a:gd name="T147" fmla="*/ 2125 h 589"/>
                <a:gd name="T148" fmla="+- 0 5655 3867"/>
                <a:gd name="T149" fmla="*/ T148 w 3935"/>
                <a:gd name="T150" fmla="+- 0 2132 2123"/>
                <a:gd name="T151" fmla="*/ 2132 h 589"/>
                <a:gd name="T152" fmla="+- 0 5496 3867"/>
                <a:gd name="T153" fmla="*/ T152 w 3935"/>
                <a:gd name="T154" fmla="+- 0 2141 2123"/>
                <a:gd name="T155" fmla="*/ 2141 h 589"/>
                <a:gd name="T156" fmla="+- 0 5338 3867"/>
                <a:gd name="T157" fmla="*/ T156 w 3935"/>
                <a:gd name="T158" fmla="+- 0 2153 2123"/>
                <a:gd name="T159" fmla="*/ 2153 h 589"/>
                <a:gd name="T160" fmla="+- 0 5182 3867"/>
                <a:gd name="T161" fmla="*/ T160 w 3935"/>
                <a:gd name="T162" fmla="+- 0 2169 2123"/>
                <a:gd name="T163" fmla="*/ 2169 h 589"/>
                <a:gd name="T164" fmla="+- 0 5028 3867"/>
                <a:gd name="T165" fmla="*/ T164 w 3935"/>
                <a:gd name="T166" fmla="+- 0 2186 2123"/>
                <a:gd name="T167" fmla="*/ 2186 h 589"/>
                <a:gd name="T168" fmla="+- 0 4877 3867"/>
                <a:gd name="T169" fmla="*/ T168 w 3935"/>
                <a:gd name="T170" fmla="+- 0 2206 2123"/>
                <a:gd name="T171" fmla="*/ 2206 h 589"/>
                <a:gd name="T172" fmla="+- 0 4723 3867"/>
                <a:gd name="T173" fmla="*/ T172 w 3935"/>
                <a:gd name="T174" fmla="+- 0 2230 2123"/>
                <a:gd name="T175" fmla="*/ 2230 h 589"/>
                <a:gd name="T176" fmla="+- 0 4563 3867"/>
                <a:gd name="T177" fmla="*/ T176 w 3935"/>
                <a:gd name="T178" fmla="+- 0 2256 2123"/>
                <a:gd name="T179" fmla="*/ 2256 h 589"/>
                <a:gd name="T180" fmla="+- 0 4403 3867"/>
                <a:gd name="T181" fmla="*/ T180 w 3935"/>
                <a:gd name="T182" fmla="+- 0 2286 2123"/>
                <a:gd name="T183" fmla="*/ 2286 h 589"/>
                <a:gd name="T184" fmla="+- 0 4244 3867"/>
                <a:gd name="T185" fmla="*/ T184 w 3935"/>
                <a:gd name="T186" fmla="+- 0 2319 2123"/>
                <a:gd name="T187" fmla="*/ 2319 h 589"/>
                <a:gd name="T188" fmla="+- 0 4089 3867"/>
                <a:gd name="T189" fmla="*/ T188 w 3935"/>
                <a:gd name="T190" fmla="+- 0 2356 2123"/>
                <a:gd name="T191" fmla="*/ 2356 h 589"/>
                <a:gd name="T192" fmla="+- 0 3939 3867"/>
                <a:gd name="T193" fmla="*/ T192 w 3935"/>
                <a:gd name="T194" fmla="+- 0 2397 2123"/>
                <a:gd name="T195" fmla="*/ 2397 h 58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3935" h="589">
                  <a:moveTo>
                    <a:pt x="0" y="296"/>
                  </a:moveTo>
                  <a:lnTo>
                    <a:pt x="111" y="358"/>
                  </a:lnTo>
                  <a:lnTo>
                    <a:pt x="192" y="388"/>
                  </a:lnTo>
                  <a:lnTo>
                    <a:pt x="275" y="415"/>
                  </a:lnTo>
                  <a:lnTo>
                    <a:pt x="350" y="437"/>
                  </a:lnTo>
                  <a:lnTo>
                    <a:pt x="476" y="468"/>
                  </a:lnTo>
                  <a:lnTo>
                    <a:pt x="547" y="483"/>
                  </a:lnTo>
                  <a:lnTo>
                    <a:pt x="621" y="497"/>
                  </a:lnTo>
                  <a:lnTo>
                    <a:pt x="697" y="509"/>
                  </a:lnTo>
                  <a:lnTo>
                    <a:pt x="774" y="521"/>
                  </a:lnTo>
                  <a:lnTo>
                    <a:pt x="853" y="531"/>
                  </a:lnTo>
                  <a:lnTo>
                    <a:pt x="934" y="540"/>
                  </a:lnTo>
                  <a:lnTo>
                    <a:pt x="1015" y="549"/>
                  </a:lnTo>
                  <a:lnTo>
                    <a:pt x="1097" y="556"/>
                  </a:lnTo>
                  <a:lnTo>
                    <a:pt x="1179" y="563"/>
                  </a:lnTo>
                  <a:lnTo>
                    <a:pt x="1262" y="568"/>
                  </a:lnTo>
                  <a:lnTo>
                    <a:pt x="1344" y="573"/>
                  </a:lnTo>
                  <a:lnTo>
                    <a:pt x="1425" y="577"/>
                  </a:lnTo>
                  <a:lnTo>
                    <a:pt x="1506" y="581"/>
                  </a:lnTo>
                  <a:lnTo>
                    <a:pt x="1586" y="583"/>
                  </a:lnTo>
                  <a:lnTo>
                    <a:pt x="1665" y="586"/>
                  </a:lnTo>
                  <a:lnTo>
                    <a:pt x="1742" y="587"/>
                  </a:lnTo>
                  <a:lnTo>
                    <a:pt x="1817" y="588"/>
                  </a:lnTo>
                  <a:lnTo>
                    <a:pt x="1890" y="588"/>
                  </a:lnTo>
                  <a:lnTo>
                    <a:pt x="1960" y="588"/>
                  </a:lnTo>
                  <a:lnTo>
                    <a:pt x="2029" y="588"/>
                  </a:lnTo>
                  <a:lnTo>
                    <a:pt x="2101" y="587"/>
                  </a:lnTo>
                  <a:lnTo>
                    <a:pt x="2176" y="585"/>
                  </a:lnTo>
                  <a:lnTo>
                    <a:pt x="2253" y="582"/>
                  </a:lnTo>
                  <a:lnTo>
                    <a:pt x="2334" y="578"/>
                  </a:lnTo>
                  <a:lnTo>
                    <a:pt x="2416" y="574"/>
                  </a:lnTo>
                  <a:lnTo>
                    <a:pt x="2500" y="569"/>
                  </a:lnTo>
                  <a:lnTo>
                    <a:pt x="2586" y="563"/>
                  </a:lnTo>
                  <a:lnTo>
                    <a:pt x="2673" y="557"/>
                  </a:lnTo>
                  <a:lnTo>
                    <a:pt x="2760" y="549"/>
                  </a:lnTo>
                  <a:lnTo>
                    <a:pt x="2847" y="541"/>
                  </a:lnTo>
                  <a:lnTo>
                    <a:pt x="2935" y="531"/>
                  </a:lnTo>
                  <a:lnTo>
                    <a:pt x="3022" y="521"/>
                  </a:lnTo>
                  <a:lnTo>
                    <a:pt x="3109" y="510"/>
                  </a:lnTo>
                  <a:lnTo>
                    <a:pt x="3194" y="498"/>
                  </a:lnTo>
                  <a:lnTo>
                    <a:pt x="3278" y="484"/>
                  </a:lnTo>
                  <a:lnTo>
                    <a:pt x="3359" y="470"/>
                  </a:lnTo>
                  <a:lnTo>
                    <a:pt x="3439" y="455"/>
                  </a:lnTo>
                  <a:lnTo>
                    <a:pt x="3516" y="439"/>
                  </a:lnTo>
                  <a:lnTo>
                    <a:pt x="3590" y="421"/>
                  </a:lnTo>
                  <a:lnTo>
                    <a:pt x="3661" y="403"/>
                  </a:lnTo>
                  <a:lnTo>
                    <a:pt x="3729" y="383"/>
                  </a:lnTo>
                  <a:lnTo>
                    <a:pt x="3835" y="347"/>
                  </a:lnTo>
                  <a:lnTo>
                    <a:pt x="3934" y="306"/>
                  </a:lnTo>
                  <a:lnTo>
                    <a:pt x="3897" y="286"/>
                  </a:lnTo>
                  <a:lnTo>
                    <a:pt x="3827" y="260"/>
                  </a:lnTo>
                  <a:lnTo>
                    <a:pt x="3738" y="230"/>
                  </a:lnTo>
                  <a:lnTo>
                    <a:pt x="3646" y="201"/>
                  </a:lnTo>
                  <a:lnTo>
                    <a:pt x="3566" y="177"/>
                  </a:lnTo>
                  <a:lnTo>
                    <a:pt x="3439" y="143"/>
                  </a:lnTo>
                  <a:lnTo>
                    <a:pt x="3365" y="125"/>
                  </a:lnTo>
                  <a:lnTo>
                    <a:pt x="3290" y="108"/>
                  </a:lnTo>
                  <a:lnTo>
                    <a:pt x="3214" y="93"/>
                  </a:lnTo>
                  <a:lnTo>
                    <a:pt x="3138" y="79"/>
                  </a:lnTo>
                  <a:lnTo>
                    <a:pt x="3061" y="66"/>
                  </a:lnTo>
                  <a:lnTo>
                    <a:pt x="2983" y="55"/>
                  </a:lnTo>
                  <a:lnTo>
                    <a:pt x="2905" y="44"/>
                  </a:lnTo>
                  <a:lnTo>
                    <a:pt x="2827" y="35"/>
                  </a:lnTo>
                  <a:lnTo>
                    <a:pt x="2748" y="27"/>
                  </a:lnTo>
                  <a:lnTo>
                    <a:pt x="2669" y="20"/>
                  </a:lnTo>
                  <a:lnTo>
                    <a:pt x="2589" y="14"/>
                  </a:lnTo>
                  <a:lnTo>
                    <a:pt x="2509" y="9"/>
                  </a:lnTo>
                  <a:lnTo>
                    <a:pt x="2429" y="5"/>
                  </a:lnTo>
                  <a:lnTo>
                    <a:pt x="2349" y="2"/>
                  </a:lnTo>
                  <a:lnTo>
                    <a:pt x="2269" y="1"/>
                  </a:lnTo>
                  <a:lnTo>
                    <a:pt x="2189" y="0"/>
                  </a:lnTo>
                  <a:lnTo>
                    <a:pt x="2108" y="0"/>
                  </a:lnTo>
                  <a:lnTo>
                    <a:pt x="2028" y="1"/>
                  </a:lnTo>
                  <a:lnTo>
                    <a:pt x="1948" y="2"/>
                  </a:lnTo>
                  <a:lnTo>
                    <a:pt x="1868" y="5"/>
                  </a:lnTo>
                  <a:lnTo>
                    <a:pt x="1788" y="9"/>
                  </a:lnTo>
                  <a:lnTo>
                    <a:pt x="1708" y="13"/>
                  </a:lnTo>
                  <a:lnTo>
                    <a:pt x="1629" y="18"/>
                  </a:lnTo>
                  <a:lnTo>
                    <a:pt x="1550" y="24"/>
                  </a:lnTo>
                  <a:lnTo>
                    <a:pt x="1471" y="30"/>
                  </a:lnTo>
                  <a:lnTo>
                    <a:pt x="1393" y="38"/>
                  </a:lnTo>
                  <a:lnTo>
                    <a:pt x="1315" y="46"/>
                  </a:lnTo>
                  <a:lnTo>
                    <a:pt x="1238" y="54"/>
                  </a:lnTo>
                  <a:lnTo>
                    <a:pt x="1161" y="63"/>
                  </a:lnTo>
                  <a:lnTo>
                    <a:pt x="1085" y="73"/>
                  </a:lnTo>
                  <a:lnTo>
                    <a:pt x="1010" y="83"/>
                  </a:lnTo>
                  <a:lnTo>
                    <a:pt x="935" y="94"/>
                  </a:lnTo>
                  <a:lnTo>
                    <a:pt x="856" y="107"/>
                  </a:lnTo>
                  <a:lnTo>
                    <a:pt x="776" y="119"/>
                  </a:lnTo>
                  <a:lnTo>
                    <a:pt x="696" y="133"/>
                  </a:lnTo>
                  <a:lnTo>
                    <a:pt x="616" y="147"/>
                  </a:lnTo>
                  <a:lnTo>
                    <a:pt x="536" y="163"/>
                  </a:lnTo>
                  <a:lnTo>
                    <a:pt x="456" y="179"/>
                  </a:lnTo>
                  <a:lnTo>
                    <a:pt x="377" y="196"/>
                  </a:lnTo>
                  <a:lnTo>
                    <a:pt x="299" y="214"/>
                  </a:lnTo>
                  <a:lnTo>
                    <a:pt x="222" y="233"/>
                  </a:lnTo>
                  <a:lnTo>
                    <a:pt x="146" y="253"/>
                  </a:lnTo>
                  <a:lnTo>
                    <a:pt x="72" y="274"/>
                  </a:lnTo>
                  <a:lnTo>
                    <a:pt x="0" y="296"/>
                  </a:lnTo>
                  <a:close/>
                </a:path>
              </a:pathLst>
            </a:custGeom>
            <a:noFill/>
            <a:ln w="18148">
              <a:solidFill>
                <a:srgbClr val="F7911E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9" name="AutoShape 18"/>
            <p:cNvSpPr>
              <a:spLocks/>
            </p:cNvSpPr>
            <p:nvPr/>
          </p:nvSpPr>
          <p:spPr bwMode="auto">
            <a:xfrm>
              <a:off x="3866" y="2402"/>
              <a:ext cx="3939" cy="2269"/>
            </a:xfrm>
            <a:custGeom>
              <a:avLst/>
              <a:gdLst>
                <a:gd name="T0" fmla="+- 0 7768 3867"/>
                <a:gd name="T1" fmla="*/ T0 w 3939"/>
                <a:gd name="T2" fmla="+- 0 2405 2402"/>
                <a:gd name="T3" fmla="*/ 2405 h 2269"/>
                <a:gd name="T4" fmla="+- 0 7801 3867"/>
                <a:gd name="T5" fmla="*/ T4 w 3939"/>
                <a:gd name="T6" fmla="+- 0 2498 2402"/>
                <a:gd name="T7" fmla="*/ 2498 h 2269"/>
                <a:gd name="T8" fmla="+- 0 7802 3867"/>
                <a:gd name="T9" fmla="*/ T8 w 3939"/>
                <a:gd name="T10" fmla="+- 0 2653 2402"/>
                <a:gd name="T11" fmla="*/ 2653 h 2269"/>
                <a:gd name="T12" fmla="+- 0 7763 3867"/>
                <a:gd name="T13" fmla="*/ T12 w 3939"/>
                <a:gd name="T14" fmla="+- 0 2877 2402"/>
                <a:gd name="T15" fmla="*/ 2877 h 2269"/>
                <a:gd name="T16" fmla="+- 0 7699 3867"/>
                <a:gd name="T17" fmla="*/ T16 w 3939"/>
                <a:gd name="T18" fmla="+- 0 3081 2402"/>
                <a:gd name="T19" fmla="*/ 3081 h 2269"/>
                <a:gd name="T20" fmla="+- 0 7597 3867"/>
                <a:gd name="T21" fmla="*/ T20 w 3939"/>
                <a:gd name="T22" fmla="+- 0 3307 2402"/>
                <a:gd name="T23" fmla="*/ 3307 h 2269"/>
                <a:gd name="T24" fmla="+- 0 7540 3867"/>
                <a:gd name="T25" fmla="*/ T24 w 3939"/>
                <a:gd name="T26" fmla="+- 0 3408 2402"/>
                <a:gd name="T27" fmla="*/ 3408 h 2269"/>
                <a:gd name="T28" fmla="+- 0 7468 3867"/>
                <a:gd name="T29" fmla="*/ T28 w 3939"/>
                <a:gd name="T30" fmla="+- 0 3525 2402"/>
                <a:gd name="T31" fmla="*/ 3525 h 2269"/>
                <a:gd name="T32" fmla="+- 0 7345 3867"/>
                <a:gd name="T33" fmla="*/ T32 w 3939"/>
                <a:gd name="T34" fmla="+- 0 3694 2402"/>
                <a:gd name="T35" fmla="*/ 3694 h 2269"/>
                <a:gd name="T36" fmla="+- 0 7189 3867"/>
                <a:gd name="T37" fmla="*/ T36 w 3939"/>
                <a:gd name="T38" fmla="+- 0 3881 2402"/>
                <a:gd name="T39" fmla="*/ 3881 h 2269"/>
                <a:gd name="T40" fmla="+- 0 7037 3867"/>
                <a:gd name="T41" fmla="*/ T40 w 3939"/>
                <a:gd name="T42" fmla="+- 0 4022 2402"/>
                <a:gd name="T43" fmla="*/ 4022 h 2269"/>
                <a:gd name="T44" fmla="+- 0 6950 3867"/>
                <a:gd name="T45" fmla="*/ T44 w 3939"/>
                <a:gd name="T46" fmla="+- 0 4092 2402"/>
                <a:gd name="T47" fmla="*/ 4092 h 2269"/>
                <a:gd name="T48" fmla="+- 0 6881 3867"/>
                <a:gd name="T49" fmla="*/ T48 w 3939"/>
                <a:gd name="T50" fmla="+- 0 4140 2402"/>
                <a:gd name="T51" fmla="*/ 4140 h 2269"/>
                <a:gd name="T52" fmla="+- 0 6795 3867"/>
                <a:gd name="T53" fmla="*/ T52 w 3939"/>
                <a:gd name="T54" fmla="+- 0 4191 2402"/>
                <a:gd name="T55" fmla="*/ 4191 h 2269"/>
                <a:gd name="T56" fmla="+- 0 6727 3867"/>
                <a:gd name="T57" fmla="*/ T56 w 3939"/>
                <a:gd name="T58" fmla="+- 0 4226 2402"/>
                <a:gd name="T59" fmla="*/ 4226 h 2269"/>
                <a:gd name="T60" fmla="+- 0 6709 3867"/>
                <a:gd name="T61" fmla="*/ T60 w 3939"/>
                <a:gd name="T62" fmla="+- 0 4325 2402"/>
                <a:gd name="T63" fmla="*/ 4325 h 2269"/>
                <a:gd name="T64" fmla="+- 0 6644 3867"/>
                <a:gd name="T65" fmla="*/ T64 w 3939"/>
                <a:gd name="T66" fmla="+- 0 4436 2402"/>
                <a:gd name="T67" fmla="*/ 4436 h 2269"/>
                <a:gd name="T68" fmla="+- 0 6509 3867"/>
                <a:gd name="T69" fmla="*/ T68 w 3939"/>
                <a:gd name="T70" fmla="+- 0 4540 2402"/>
                <a:gd name="T71" fmla="*/ 4540 h 2269"/>
                <a:gd name="T72" fmla="+- 0 6286 3867"/>
                <a:gd name="T73" fmla="*/ T72 w 3939"/>
                <a:gd name="T74" fmla="+- 0 4627 2402"/>
                <a:gd name="T75" fmla="*/ 4627 h 2269"/>
                <a:gd name="T76" fmla="+- 0 6067 3867"/>
                <a:gd name="T77" fmla="*/ T76 w 3939"/>
                <a:gd name="T78" fmla="+- 0 4663 2402"/>
                <a:gd name="T79" fmla="*/ 4663 h 2269"/>
                <a:gd name="T80" fmla="+- 0 5815 3867"/>
                <a:gd name="T81" fmla="*/ T80 w 3939"/>
                <a:gd name="T82" fmla="+- 0 4671 2402"/>
                <a:gd name="T83" fmla="*/ 4671 h 2269"/>
                <a:gd name="T84" fmla="+- 0 5572 3867"/>
                <a:gd name="T85" fmla="*/ T84 w 3939"/>
                <a:gd name="T86" fmla="+- 0 4652 2402"/>
                <a:gd name="T87" fmla="*/ 4652 h 2269"/>
                <a:gd name="T88" fmla="+- 0 5328 3867"/>
                <a:gd name="T89" fmla="*/ T88 w 3939"/>
                <a:gd name="T90" fmla="+- 0 4593 2402"/>
                <a:gd name="T91" fmla="*/ 4593 h 2269"/>
                <a:gd name="T92" fmla="+- 0 5113 3867"/>
                <a:gd name="T93" fmla="*/ T92 w 3939"/>
                <a:gd name="T94" fmla="+- 0 4490 2402"/>
                <a:gd name="T95" fmla="*/ 4490 h 2269"/>
                <a:gd name="T96" fmla="+- 0 5048 3867"/>
                <a:gd name="T97" fmla="*/ T96 w 3939"/>
                <a:gd name="T98" fmla="+- 0 4438 2402"/>
                <a:gd name="T99" fmla="*/ 4438 h 2269"/>
                <a:gd name="T100" fmla="+- 0 5004 3867"/>
                <a:gd name="T101" fmla="*/ T100 w 3939"/>
                <a:gd name="T102" fmla="+- 0 4393 2402"/>
                <a:gd name="T103" fmla="*/ 4393 h 2269"/>
                <a:gd name="T104" fmla="+- 0 5004 3867"/>
                <a:gd name="T105" fmla="*/ T104 w 3939"/>
                <a:gd name="T106" fmla="+- 0 4333 2402"/>
                <a:gd name="T107" fmla="*/ 4333 h 2269"/>
                <a:gd name="T108" fmla="+- 0 5012 3867"/>
                <a:gd name="T109" fmla="*/ T108 w 3939"/>
                <a:gd name="T110" fmla="+- 0 4224 2402"/>
                <a:gd name="T111" fmla="*/ 4224 h 2269"/>
                <a:gd name="T112" fmla="+- 0 4978 3867"/>
                <a:gd name="T113" fmla="*/ T112 w 3939"/>
                <a:gd name="T114" fmla="+- 0 4211 2402"/>
                <a:gd name="T115" fmla="*/ 4211 h 2269"/>
                <a:gd name="T116" fmla="+- 0 4728 3867"/>
                <a:gd name="T117" fmla="*/ T116 w 3939"/>
                <a:gd name="T118" fmla="+- 0 4083 2402"/>
                <a:gd name="T119" fmla="*/ 4083 h 2269"/>
                <a:gd name="T120" fmla="+- 0 4557 3867"/>
                <a:gd name="T121" fmla="*/ T120 w 3939"/>
                <a:gd name="T122" fmla="+- 0 3947 2402"/>
                <a:gd name="T123" fmla="*/ 3947 h 2269"/>
                <a:gd name="T124" fmla="+- 0 4411 3867"/>
                <a:gd name="T125" fmla="*/ T124 w 3939"/>
                <a:gd name="T126" fmla="+- 0 3798 2402"/>
                <a:gd name="T127" fmla="*/ 3798 h 2269"/>
                <a:gd name="T128" fmla="+- 0 4219 3867"/>
                <a:gd name="T129" fmla="*/ T128 w 3939"/>
                <a:gd name="T130" fmla="+- 0 3579 2402"/>
                <a:gd name="T131" fmla="*/ 3579 h 2269"/>
                <a:gd name="T132" fmla="+- 0 4105 3867"/>
                <a:gd name="T133" fmla="*/ T132 w 3939"/>
                <a:gd name="T134" fmla="+- 0 3387 2402"/>
                <a:gd name="T135" fmla="*/ 3387 h 2269"/>
                <a:gd name="T136" fmla="+- 0 4011 3867"/>
                <a:gd name="T137" fmla="*/ T136 w 3939"/>
                <a:gd name="T138" fmla="+- 0 3157 2402"/>
                <a:gd name="T139" fmla="*/ 3157 h 2269"/>
                <a:gd name="T140" fmla="+- 0 3947 3867"/>
                <a:gd name="T141" fmla="*/ T140 w 3939"/>
                <a:gd name="T142" fmla="+- 0 2939 2402"/>
                <a:gd name="T143" fmla="*/ 2939 h 2269"/>
                <a:gd name="T144" fmla="+- 0 3903 3867"/>
                <a:gd name="T145" fmla="*/ T144 w 3939"/>
                <a:gd name="T146" fmla="+- 0 2719 2402"/>
                <a:gd name="T147" fmla="*/ 2719 h 2269"/>
                <a:gd name="T148" fmla="+- 0 3871 3867"/>
                <a:gd name="T149" fmla="*/ T148 w 3939"/>
                <a:gd name="T150" fmla="+- 0 2485 2402"/>
                <a:gd name="T151" fmla="*/ 2485 h 2269"/>
                <a:gd name="T152" fmla="+- 0 3871 3867"/>
                <a:gd name="T153" fmla="*/ T152 w 3939"/>
                <a:gd name="T154" fmla="+- 0 2451 2402"/>
                <a:gd name="T155" fmla="*/ 2451 h 2269"/>
                <a:gd name="T156" fmla="+- 0 3867 3867"/>
                <a:gd name="T157" fmla="*/ T156 w 3939"/>
                <a:gd name="T158" fmla="+- 0 2422 2402"/>
                <a:gd name="T159" fmla="*/ 2422 h 2269"/>
                <a:gd name="T160" fmla="+- 0 5045 3867"/>
                <a:gd name="T161" fmla="*/ T160 w 3939"/>
                <a:gd name="T162" fmla="+- 0 4232 2402"/>
                <a:gd name="T163" fmla="*/ 4232 h 2269"/>
                <a:gd name="T164" fmla="+- 0 5225 3867"/>
                <a:gd name="T165" fmla="*/ T164 w 3939"/>
                <a:gd name="T166" fmla="+- 0 4285 2402"/>
                <a:gd name="T167" fmla="*/ 4285 h 2269"/>
                <a:gd name="T168" fmla="+- 0 5455 3867"/>
                <a:gd name="T169" fmla="*/ T168 w 3939"/>
                <a:gd name="T170" fmla="+- 0 4325 2402"/>
                <a:gd name="T171" fmla="*/ 4325 h 2269"/>
                <a:gd name="T172" fmla="+- 0 5686 3867"/>
                <a:gd name="T173" fmla="*/ T172 w 3939"/>
                <a:gd name="T174" fmla="+- 0 4352 2402"/>
                <a:gd name="T175" fmla="*/ 4352 h 2269"/>
                <a:gd name="T176" fmla="+- 0 5918 3867"/>
                <a:gd name="T177" fmla="*/ T176 w 3939"/>
                <a:gd name="T178" fmla="+- 0 4363 2402"/>
                <a:gd name="T179" fmla="*/ 4363 h 2269"/>
                <a:gd name="T180" fmla="+- 0 6149 3867"/>
                <a:gd name="T181" fmla="*/ T180 w 3939"/>
                <a:gd name="T182" fmla="+- 0 4355 2402"/>
                <a:gd name="T183" fmla="*/ 4355 h 2269"/>
                <a:gd name="T184" fmla="+- 0 6379 3867"/>
                <a:gd name="T185" fmla="*/ T184 w 3939"/>
                <a:gd name="T186" fmla="+- 0 4324 2402"/>
                <a:gd name="T187" fmla="*/ 4324 h 2269"/>
                <a:gd name="T188" fmla="+- 0 6605 3867"/>
                <a:gd name="T189" fmla="*/ T188 w 3939"/>
                <a:gd name="T190" fmla="+- 0 4268 2402"/>
                <a:gd name="T191" fmla="*/ 4268 h 2269"/>
                <a:gd name="T192" fmla="+- 0 6699 3867"/>
                <a:gd name="T193" fmla="*/ T192 w 3939"/>
                <a:gd name="T194" fmla="+- 0 4239 2402"/>
                <a:gd name="T195" fmla="*/ 4239 h 226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3939" h="2269">
                  <a:moveTo>
                    <a:pt x="3908" y="9"/>
                  </a:moveTo>
                  <a:lnTo>
                    <a:pt x="3901" y="3"/>
                  </a:lnTo>
                  <a:lnTo>
                    <a:pt x="3913" y="17"/>
                  </a:lnTo>
                  <a:lnTo>
                    <a:pt x="3927" y="48"/>
                  </a:lnTo>
                  <a:lnTo>
                    <a:pt x="3934" y="96"/>
                  </a:lnTo>
                  <a:lnTo>
                    <a:pt x="3937" y="146"/>
                  </a:lnTo>
                  <a:lnTo>
                    <a:pt x="3938" y="184"/>
                  </a:lnTo>
                  <a:lnTo>
                    <a:pt x="3935" y="251"/>
                  </a:lnTo>
                  <a:lnTo>
                    <a:pt x="3926" y="324"/>
                  </a:lnTo>
                  <a:lnTo>
                    <a:pt x="3913" y="400"/>
                  </a:lnTo>
                  <a:lnTo>
                    <a:pt x="3896" y="475"/>
                  </a:lnTo>
                  <a:lnTo>
                    <a:pt x="3877" y="549"/>
                  </a:lnTo>
                  <a:lnTo>
                    <a:pt x="3855" y="617"/>
                  </a:lnTo>
                  <a:lnTo>
                    <a:pt x="3832" y="679"/>
                  </a:lnTo>
                  <a:lnTo>
                    <a:pt x="3801" y="754"/>
                  </a:lnTo>
                  <a:lnTo>
                    <a:pt x="3766" y="832"/>
                  </a:lnTo>
                  <a:lnTo>
                    <a:pt x="3730" y="905"/>
                  </a:lnTo>
                  <a:lnTo>
                    <a:pt x="3697" y="966"/>
                  </a:lnTo>
                  <a:lnTo>
                    <a:pt x="3685" y="985"/>
                  </a:lnTo>
                  <a:lnTo>
                    <a:pt x="3673" y="1006"/>
                  </a:lnTo>
                  <a:lnTo>
                    <a:pt x="3662" y="1026"/>
                  </a:lnTo>
                  <a:lnTo>
                    <a:pt x="3650" y="1046"/>
                  </a:lnTo>
                  <a:lnTo>
                    <a:pt x="3601" y="1123"/>
                  </a:lnTo>
                  <a:lnTo>
                    <a:pt x="3559" y="1186"/>
                  </a:lnTo>
                  <a:lnTo>
                    <a:pt x="3519" y="1241"/>
                  </a:lnTo>
                  <a:lnTo>
                    <a:pt x="3478" y="1292"/>
                  </a:lnTo>
                  <a:lnTo>
                    <a:pt x="3433" y="1347"/>
                  </a:lnTo>
                  <a:lnTo>
                    <a:pt x="3381" y="1411"/>
                  </a:lnTo>
                  <a:lnTo>
                    <a:pt x="3322" y="1479"/>
                  </a:lnTo>
                  <a:lnTo>
                    <a:pt x="3275" y="1525"/>
                  </a:lnTo>
                  <a:lnTo>
                    <a:pt x="3224" y="1573"/>
                  </a:lnTo>
                  <a:lnTo>
                    <a:pt x="3170" y="1620"/>
                  </a:lnTo>
                  <a:lnTo>
                    <a:pt x="3119" y="1663"/>
                  </a:lnTo>
                  <a:lnTo>
                    <a:pt x="3101" y="1676"/>
                  </a:lnTo>
                  <a:lnTo>
                    <a:pt x="3083" y="1690"/>
                  </a:lnTo>
                  <a:lnTo>
                    <a:pt x="3064" y="1703"/>
                  </a:lnTo>
                  <a:lnTo>
                    <a:pt x="3046" y="1717"/>
                  </a:lnTo>
                  <a:lnTo>
                    <a:pt x="3014" y="1738"/>
                  </a:lnTo>
                  <a:lnTo>
                    <a:pt x="2985" y="1755"/>
                  </a:lnTo>
                  <a:lnTo>
                    <a:pt x="2958" y="1771"/>
                  </a:lnTo>
                  <a:lnTo>
                    <a:pt x="2928" y="1789"/>
                  </a:lnTo>
                  <a:lnTo>
                    <a:pt x="2894" y="1806"/>
                  </a:lnTo>
                  <a:lnTo>
                    <a:pt x="2872" y="1815"/>
                  </a:lnTo>
                  <a:lnTo>
                    <a:pt x="2860" y="1824"/>
                  </a:lnTo>
                  <a:lnTo>
                    <a:pt x="2853" y="1842"/>
                  </a:lnTo>
                  <a:lnTo>
                    <a:pt x="2847" y="1886"/>
                  </a:lnTo>
                  <a:lnTo>
                    <a:pt x="2842" y="1923"/>
                  </a:lnTo>
                  <a:lnTo>
                    <a:pt x="2832" y="1957"/>
                  </a:lnTo>
                  <a:lnTo>
                    <a:pt x="2813" y="1991"/>
                  </a:lnTo>
                  <a:lnTo>
                    <a:pt x="2777" y="2034"/>
                  </a:lnTo>
                  <a:lnTo>
                    <a:pt x="2735" y="2074"/>
                  </a:lnTo>
                  <a:lnTo>
                    <a:pt x="2689" y="2109"/>
                  </a:lnTo>
                  <a:lnTo>
                    <a:pt x="2642" y="2138"/>
                  </a:lnTo>
                  <a:lnTo>
                    <a:pt x="2565" y="2174"/>
                  </a:lnTo>
                  <a:lnTo>
                    <a:pt x="2491" y="2203"/>
                  </a:lnTo>
                  <a:lnTo>
                    <a:pt x="2419" y="2225"/>
                  </a:lnTo>
                  <a:lnTo>
                    <a:pt x="2348" y="2242"/>
                  </a:lnTo>
                  <a:lnTo>
                    <a:pt x="2275" y="2254"/>
                  </a:lnTo>
                  <a:lnTo>
                    <a:pt x="2200" y="2261"/>
                  </a:lnTo>
                  <a:lnTo>
                    <a:pt x="2122" y="2266"/>
                  </a:lnTo>
                  <a:lnTo>
                    <a:pt x="2038" y="2268"/>
                  </a:lnTo>
                  <a:lnTo>
                    <a:pt x="1948" y="2269"/>
                  </a:lnTo>
                  <a:lnTo>
                    <a:pt x="1869" y="2267"/>
                  </a:lnTo>
                  <a:lnTo>
                    <a:pt x="1788" y="2261"/>
                  </a:lnTo>
                  <a:lnTo>
                    <a:pt x="1705" y="2250"/>
                  </a:lnTo>
                  <a:lnTo>
                    <a:pt x="1623" y="2235"/>
                  </a:lnTo>
                  <a:lnTo>
                    <a:pt x="1541" y="2216"/>
                  </a:lnTo>
                  <a:lnTo>
                    <a:pt x="1461" y="2191"/>
                  </a:lnTo>
                  <a:lnTo>
                    <a:pt x="1385" y="2162"/>
                  </a:lnTo>
                  <a:lnTo>
                    <a:pt x="1313" y="2128"/>
                  </a:lnTo>
                  <a:lnTo>
                    <a:pt x="1246" y="2088"/>
                  </a:lnTo>
                  <a:lnTo>
                    <a:pt x="1222" y="2071"/>
                  </a:lnTo>
                  <a:lnTo>
                    <a:pt x="1201" y="2054"/>
                  </a:lnTo>
                  <a:lnTo>
                    <a:pt x="1181" y="2036"/>
                  </a:lnTo>
                  <a:lnTo>
                    <a:pt x="1160" y="2016"/>
                  </a:lnTo>
                  <a:lnTo>
                    <a:pt x="1146" y="2002"/>
                  </a:lnTo>
                  <a:lnTo>
                    <a:pt x="1137" y="1991"/>
                  </a:lnTo>
                  <a:lnTo>
                    <a:pt x="1133" y="1980"/>
                  </a:lnTo>
                  <a:lnTo>
                    <a:pt x="1132" y="1966"/>
                  </a:lnTo>
                  <a:lnTo>
                    <a:pt x="1137" y="1931"/>
                  </a:lnTo>
                  <a:lnTo>
                    <a:pt x="1141" y="1895"/>
                  </a:lnTo>
                  <a:lnTo>
                    <a:pt x="1144" y="1858"/>
                  </a:lnTo>
                  <a:lnTo>
                    <a:pt x="1145" y="1822"/>
                  </a:lnTo>
                  <a:lnTo>
                    <a:pt x="1132" y="1818"/>
                  </a:lnTo>
                  <a:lnTo>
                    <a:pt x="1120" y="1812"/>
                  </a:lnTo>
                  <a:lnTo>
                    <a:pt x="1111" y="1809"/>
                  </a:lnTo>
                  <a:lnTo>
                    <a:pt x="1013" y="1766"/>
                  </a:lnTo>
                  <a:lnTo>
                    <a:pt x="925" y="1721"/>
                  </a:lnTo>
                  <a:lnTo>
                    <a:pt x="861" y="1681"/>
                  </a:lnTo>
                  <a:lnTo>
                    <a:pt x="801" y="1637"/>
                  </a:lnTo>
                  <a:lnTo>
                    <a:pt x="731" y="1581"/>
                  </a:lnTo>
                  <a:lnTo>
                    <a:pt x="690" y="1545"/>
                  </a:lnTo>
                  <a:lnTo>
                    <a:pt x="634" y="1491"/>
                  </a:lnTo>
                  <a:lnTo>
                    <a:pt x="580" y="1436"/>
                  </a:lnTo>
                  <a:lnTo>
                    <a:pt x="544" y="1396"/>
                  </a:lnTo>
                  <a:lnTo>
                    <a:pt x="454" y="1300"/>
                  </a:lnTo>
                  <a:lnTo>
                    <a:pt x="399" y="1237"/>
                  </a:lnTo>
                  <a:lnTo>
                    <a:pt x="352" y="1177"/>
                  </a:lnTo>
                  <a:lnTo>
                    <a:pt x="311" y="1118"/>
                  </a:lnTo>
                  <a:lnTo>
                    <a:pt x="273" y="1055"/>
                  </a:lnTo>
                  <a:lnTo>
                    <a:pt x="238" y="985"/>
                  </a:lnTo>
                  <a:lnTo>
                    <a:pt x="202" y="904"/>
                  </a:lnTo>
                  <a:lnTo>
                    <a:pt x="171" y="829"/>
                  </a:lnTo>
                  <a:lnTo>
                    <a:pt x="144" y="755"/>
                  </a:lnTo>
                  <a:lnTo>
                    <a:pt x="120" y="682"/>
                  </a:lnTo>
                  <a:lnTo>
                    <a:pt x="99" y="610"/>
                  </a:lnTo>
                  <a:lnTo>
                    <a:pt x="80" y="537"/>
                  </a:lnTo>
                  <a:lnTo>
                    <a:pt x="64" y="465"/>
                  </a:lnTo>
                  <a:lnTo>
                    <a:pt x="49" y="391"/>
                  </a:lnTo>
                  <a:lnTo>
                    <a:pt x="36" y="317"/>
                  </a:lnTo>
                  <a:lnTo>
                    <a:pt x="24" y="241"/>
                  </a:lnTo>
                  <a:lnTo>
                    <a:pt x="14" y="163"/>
                  </a:lnTo>
                  <a:lnTo>
                    <a:pt x="4" y="83"/>
                  </a:lnTo>
                  <a:lnTo>
                    <a:pt x="4" y="72"/>
                  </a:lnTo>
                  <a:lnTo>
                    <a:pt x="4" y="60"/>
                  </a:lnTo>
                  <a:lnTo>
                    <a:pt x="4" y="49"/>
                  </a:lnTo>
                  <a:lnTo>
                    <a:pt x="4" y="39"/>
                  </a:lnTo>
                  <a:lnTo>
                    <a:pt x="3" y="22"/>
                  </a:lnTo>
                  <a:lnTo>
                    <a:pt x="0" y="20"/>
                  </a:lnTo>
                  <a:lnTo>
                    <a:pt x="0" y="0"/>
                  </a:lnTo>
                  <a:moveTo>
                    <a:pt x="1145" y="1822"/>
                  </a:moveTo>
                  <a:lnTo>
                    <a:pt x="1178" y="1830"/>
                  </a:lnTo>
                  <a:lnTo>
                    <a:pt x="1243" y="1849"/>
                  </a:lnTo>
                  <a:lnTo>
                    <a:pt x="1313" y="1871"/>
                  </a:lnTo>
                  <a:lnTo>
                    <a:pt x="1358" y="1883"/>
                  </a:lnTo>
                  <a:lnTo>
                    <a:pt x="1434" y="1898"/>
                  </a:lnTo>
                  <a:lnTo>
                    <a:pt x="1511" y="1911"/>
                  </a:lnTo>
                  <a:lnTo>
                    <a:pt x="1588" y="1923"/>
                  </a:lnTo>
                  <a:lnTo>
                    <a:pt x="1665" y="1933"/>
                  </a:lnTo>
                  <a:lnTo>
                    <a:pt x="1742" y="1942"/>
                  </a:lnTo>
                  <a:lnTo>
                    <a:pt x="1819" y="1950"/>
                  </a:lnTo>
                  <a:lnTo>
                    <a:pt x="1897" y="1955"/>
                  </a:lnTo>
                  <a:lnTo>
                    <a:pt x="1974" y="1959"/>
                  </a:lnTo>
                  <a:lnTo>
                    <a:pt x="2051" y="1961"/>
                  </a:lnTo>
                  <a:lnTo>
                    <a:pt x="2128" y="1960"/>
                  </a:lnTo>
                  <a:lnTo>
                    <a:pt x="2205" y="1958"/>
                  </a:lnTo>
                  <a:lnTo>
                    <a:pt x="2282" y="1953"/>
                  </a:lnTo>
                  <a:lnTo>
                    <a:pt x="2359" y="1945"/>
                  </a:lnTo>
                  <a:lnTo>
                    <a:pt x="2435" y="1935"/>
                  </a:lnTo>
                  <a:lnTo>
                    <a:pt x="2512" y="1922"/>
                  </a:lnTo>
                  <a:lnTo>
                    <a:pt x="2587" y="1907"/>
                  </a:lnTo>
                  <a:lnTo>
                    <a:pt x="2663" y="1888"/>
                  </a:lnTo>
                  <a:lnTo>
                    <a:pt x="2738" y="1866"/>
                  </a:lnTo>
                  <a:lnTo>
                    <a:pt x="2767" y="1857"/>
                  </a:lnTo>
                  <a:lnTo>
                    <a:pt x="2800" y="1847"/>
                  </a:lnTo>
                  <a:lnTo>
                    <a:pt x="2832" y="1837"/>
                  </a:lnTo>
                  <a:lnTo>
                    <a:pt x="2858" y="1828"/>
                  </a:lnTo>
                </a:path>
              </a:pathLst>
            </a:custGeom>
            <a:noFill/>
            <a:ln w="18148">
              <a:solidFill>
                <a:srgbClr val="F7911E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sp>
        <p:nvSpPr>
          <p:cNvPr id="23" name="Прямоугольник 22"/>
          <p:cNvSpPr/>
          <p:nvPr/>
        </p:nvSpPr>
        <p:spPr>
          <a:xfrm>
            <a:off x="68238" y="4110335"/>
            <a:ext cx="6561161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Найди и раскрась пиалы одинакового размера. </a:t>
            </a:r>
          </a:p>
        </p:txBody>
      </p:sp>
    </p:spTree>
    <p:extLst>
      <p:ext uri="{BB962C8B-B14F-4D97-AF65-F5344CB8AC3E}">
        <p14:creationId xmlns:p14="http://schemas.microsoft.com/office/powerpoint/2010/main" val="1519760806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27749" y="352821"/>
            <a:ext cx="6721522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«Одинаковые - разные, большой -маленький. </a:t>
            </a:r>
          </a:p>
          <a:p>
            <a:pPr lvl="0"/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(закрепление)»</a:t>
            </a:r>
          </a:p>
          <a:p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Вырежи  круги. Сначала приклей самый большой круг. Затем приклей самый маленький круг. Потом приклей средний круг.</a:t>
            </a:r>
          </a:p>
        </p:txBody>
      </p:sp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8729" y="409640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Прямоугольник 22"/>
          <p:cNvSpPr/>
          <p:nvPr/>
        </p:nvSpPr>
        <p:spPr>
          <a:xfrm>
            <a:off x="68238" y="4110335"/>
            <a:ext cx="6561161" cy="30777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Рассмотри и обведи в кружок большие игрушки. </a:t>
            </a:r>
          </a:p>
        </p:txBody>
      </p:sp>
      <p:pic>
        <p:nvPicPr>
          <p:cNvPr id="31" name="image174.jpe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712520" y="7018563"/>
            <a:ext cx="1714675" cy="1662054"/>
          </a:xfrm>
          <a:prstGeom prst="rect">
            <a:avLst/>
          </a:prstGeom>
        </p:spPr>
      </p:pic>
      <p:pic>
        <p:nvPicPr>
          <p:cNvPr id="32" name="image177.jpe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4255255" y="7418201"/>
            <a:ext cx="1931788" cy="1262416"/>
          </a:xfrm>
          <a:prstGeom prst="rect">
            <a:avLst/>
          </a:prstGeom>
        </p:spPr>
      </p:pic>
      <p:pic>
        <p:nvPicPr>
          <p:cNvPr id="33" name="image176.jpeg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2910205" y="6789963"/>
            <a:ext cx="1037590" cy="1143000"/>
          </a:xfrm>
          <a:prstGeom prst="rect">
            <a:avLst/>
          </a:prstGeom>
        </p:spPr>
      </p:pic>
      <p:pic>
        <p:nvPicPr>
          <p:cNvPr id="34" name="image175.png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4255256" y="4777145"/>
            <a:ext cx="2374144" cy="1457399"/>
          </a:xfrm>
          <a:prstGeom prst="rect">
            <a:avLst/>
          </a:prstGeom>
        </p:spPr>
      </p:pic>
      <p:pic>
        <p:nvPicPr>
          <p:cNvPr id="35" name="image178.jpeg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638299" y="5149157"/>
            <a:ext cx="1328420" cy="840740"/>
          </a:xfrm>
          <a:prstGeom prst="rect">
            <a:avLst/>
          </a:prstGeom>
        </p:spPr>
      </p:pic>
      <p:pic>
        <p:nvPicPr>
          <p:cNvPr id="36" name="image166.png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2910205" y="4940135"/>
            <a:ext cx="973775" cy="114003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67557985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27749" y="352821"/>
            <a:ext cx="6721522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«Длинный – короткий».</a:t>
            </a:r>
          </a:p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Зачеркни все короткие карандаши.</a:t>
            </a:r>
          </a:p>
        </p:txBody>
      </p:sp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19855" y="3538268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Прямоугольник 22"/>
          <p:cNvSpPr/>
          <p:nvPr/>
        </p:nvSpPr>
        <p:spPr>
          <a:xfrm>
            <a:off x="115144" y="3670948"/>
            <a:ext cx="656116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Раскрась короткую ленту коричневым карандашом. Раскрась длинную ленту синим карандашом.  </a:t>
            </a:r>
          </a:p>
        </p:txBody>
      </p:sp>
      <p:pic>
        <p:nvPicPr>
          <p:cNvPr id="12" name="image190.png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271622" y="1080346"/>
            <a:ext cx="3125470" cy="238125"/>
          </a:xfrm>
          <a:prstGeom prst="rect">
            <a:avLst/>
          </a:prstGeom>
        </p:spPr>
      </p:pic>
      <p:pic>
        <p:nvPicPr>
          <p:cNvPr id="13" name="image192.png"/>
          <p:cNvPicPr/>
          <p:nvPr/>
        </p:nvPicPr>
        <p:blipFill>
          <a:blip r:embed="rId3" cstate="print"/>
          <a:stretch>
            <a:fillRect/>
          </a:stretch>
        </p:blipFill>
        <p:spPr>
          <a:xfrm>
            <a:off x="2385060" y="1794099"/>
            <a:ext cx="3125470" cy="238125"/>
          </a:xfrm>
          <a:prstGeom prst="rect">
            <a:avLst/>
          </a:prstGeom>
        </p:spPr>
      </p:pic>
      <p:pic>
        <p:nvPicPr>
          <p:cNvPr id="14" name="image193.png"/>
          <p:cNvPicPr/>
          <p:nvPr/>
        </p:nvPicPr>
        <p:blipFill>
          <a:blip r:embed="rId4" cstate="print"/>
          <a:stretch>
            <a:fillRect/>
          </a:stretch>
        </p:blipFill>
        <p:spPr>
          <a:xfrm>
            <a:off x="283675" y="2221611"/>
            <a:ext cx="3125470" cy="238125"/>
          </a:xfrm>
          <a:prstGeom prst="rect">
            <a:avLst/>
          </a:prstGeom>
        </p:spPr>
      </p:pic>
      <p:pic>
        <p:nvPicPr>
          <p:cNvPr id="15" name="image191.png"/>
          <p:cNvPicPr/>
          <p:nvPr/>
        </p:nvPicPr>
        <p:blipFill>
          <a:blip r:embed="rId5" cstate="print"/>
          <a:stretch>
            <a:fillRect/>
          </a:stretch>
        </p:blipFill>
        <p:spPr>
          <a:xfrm>
            <a:off x="4066729" y="1099396"/>
            <a:ext cx="2322195" cy="219075"/>
          </a:xfrm>
          <a:prstGeom prst="rect">
            <a:avLst/>
          </a:prstGeom>
        </p:spPr>
      </p:pic>
      <p:pic>
        <p:nvPicPr>
          <p:cNvPr id="16" name="image194.png"/>
          <p:cNvPicPr/>
          <p:nvPr/>
        </p:nvPicPr>
        <p:blipFill>
          <a:blip r:embed="rId6" cstate="print"/>
          <a:stretch>
            <a:fillRect/>
          </a:stretch>
        </p:blipFill>
        <p:spPr>
          <a:xfrm>
            <a:off x="3864848" y="2824980"/>
            <a:ext cx="2322195" cy="219075"/>
          </a:xfrm>
          <a:prstGeom prst="rect">
            <a:avLst/>
          </a:prstGeom>
        </p:spPr>
      </p:pic>
      <p:pic>
        <p:nvPicPr>
          <p:cNvPr id="17" name="image196.png"/>
          <p:cNvPicPr/>
          <p:nvPr/>
        </p:nvPicPr>
        <p:blipFill>
          <a:blip r:embed="rId7" cstate="print"/>
          <a:stretch>
            <a:fillRect/>
          </a:stretch>
        </p:blipFill>
        <p:spPr>
          <a:xfrm>
            <a:off x="634365" y="2948615"/>
            <a:ext cx="2275840" cy="214630"/>
          </a:xfrm>
          <a:prstGeom prst="rect">
            <a:avLst/>
          </a:prstGeom>
        </p:spPr>
      </p:pic>
      <p:pic>
        <p:nvPicPr>
          <p:cNvPr id="3074" name="Picture 2" descr="https://pandia.ru/text/85/500/images/img6_9.png"/>
          <p:cNvPicPr>
            <a:picLocks noChangeAspect="1" noChangeArrowheads="1"/>
          </p:cNvPicPr>
          <p:nvPr/>
        </p:nvPicPr>
        <p:blipFill rotWithShape="1"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0678" b="6691"/>
          <a:stretch/>
        </p:blipFill>
        <p:spPr bwMode="auto">
          <a:xfrm>
            <a:off x="0" y="4491050"/>
            <a:ext cx="6791450" cy="35485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031400387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27749" y="352821"/>
            <a:ext cx="6721522" cy="8002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«Длинный – короткий».</a:t>
            </a:r>
          </a:p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Раскрась длинную штору красным карандашом. Раскрась короткую штору желтым карандашом.</a:t>
            </a:r>
          </a:p>
        </p:txBody>
      </p:sp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31908" y="4296224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Прямоугольник 22"/>
          <p:cNvSpPr/>
          <p:nvPr/>
        </p:nvSpPr>
        <p:spPr>
          <a:xfrm>
            <a:off x="0" y="4296224"/>
            <a:ext cx="656116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Нарисуй к зелёному шару длинную нитку. Нарисуй к красному шару короткую нитку.  </a:t>
            </a:r>
          </a:p>
        </p:txBody>
      </p:sp>
      <p:grpSp>
        <p:nvGrpSpPr>
          <p:cNvPr id="2" name="Group 2"/>
          <p:cNvGrpSpPr>
            <a:grpSpLocks/>
          </p:cNvGrpSpPr>
          <p:nvPr/>
        </p:nvGrpSpPr>
        <p:grpSpPr bwMode="auto">
          <a:xfrm>
            <a:off x="340292" y="1153040"/>
            <a:ext cx="3054751" cy="3143848"/>
            <a:chOff x="1564" y="337"/>
            <a:chExt cx="4486" cy="4735"/>
          </a:xfrm>
        </p:grpSpPr>
        <p:pic>
          <p:nvPicPr>
            <p:cNvPr id="4099" name="Picture 3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63" y="336"/>
              <a:ext cx="2189" cy="473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4100" name="Picture 4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806" y="336"/>
              <a:ext cx="2244" cy="473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5" name="Group 5"/>
          <p:cNvGrpSpPr>
            <a:grpSpLocks/>
          </p:cNvGrpSpPr>
          <p:nvPr/>
        </p:nvGrpSpPr>
        <p:grpSpPr bwMode="auto">
          <a:xfrm>
            <a:off x="3429000" y="1406093"/>
            <a:ext cx="3112293" cy="2227756"/>
            <a:chOff x="6256" y="248"/>
            <a:chExt cx="4512" cy="3191"/>
          </a:xfrm>
        </p:grpSpPr>
        <p:pic>
          <p:nvPicPr>
            <p:cNvPr id="4102" name="Picture 6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561" y="321"/>
              <a:ext cx="2208" cy="311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4103" name="Picture 7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256" y="247"/>
              <a:ext cx="2365" cy="314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pic>
        <p:nvPicPr>
          <p:cNvPr id="4105" name="Picture 9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819" y="4802969"/>
            <a:ext cx="1657350" cy="18002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106" name="Picture 10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380036" y="4864696"/>
            <a:ext cx="1666875" cy="18097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38853058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27749" y="352821"/>
            <a:ext cx="6721522" cy="80021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Monotype Corsiva" panose="03010101010201010101" pitchFamily="66" charset="0"/>
              </a:rPr>
              <a:t>Тема: «Широкий – узкий».</a:t>
            </a:r>
          </a:p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Обведи самое широкое полотенце синим карандашом. Обведи самое узкое полотенце жёлтым карандашом.</a:t>
            </a:r>
          </a:p>
        </p:txBody>
      </p:sp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301613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Прямоугольник 22"/>
          <p:cNvSpPr/>
          <p:nvPr/>
        </p:nvSpPr>
        <p:spPr>
          <a:xfrm>
            <a:off x="16615" y="4361241"/>
            <a:ext cx="656116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Рассмотри картинку. Раскрась широкую вазу фиолетовым карандашом, а узкую – оранжевым. </a:t>
            </a:r>
          </a:p>
        </p:txBody>
      </p:sp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4940" y="1272390"/>
            <a:ext cx="2348881" cy="27132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3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97196" y="1429620"/>
            <a:ext cx="871043" cy="285379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4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77179" y="1509155"/>
            <a:ext cx="1276350" cy="2476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125" name="Picture 5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87" t="14721" r="6446" b="6001"/>
          <a:stretch/>
        </p:blipFill>
        <p:spPr bwMode="auto">
          <a:xfrm>
            <a:off x="334940" y="4884461"/>
            <a:ext cx="5852104" cy="416823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94907515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127749" y="352821"/>
            <a:ext cx="6721522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«Высокий – низкий».</a:t>
            </a:r>
          </a:p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 Раскрась сначала высокое дерево, а потом низкое.</a:t>
            </a:r>
          </a:p>
        </p:txBody>
      </p:sp>
      <p:cxnSp>
        <p:nvCxnSpPr>
          <p:cNvPr id="8" name="Прямая соединительная линия 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301613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Прямоугольник 22"/>
          <p:cNvSpPr/>
          <p:nvPr/>
        </p:nvSpPr>
        <p:spPr>
          <a:xfrm>
            <a:off x="16615" y="4361241"/>
            <a:ext cx="6561161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Раскрась крышу высокого дома красным карандашом. Раскрась крышу низкого дома синим карандашом.</a:t>
            </a:r>
            <a:r>
              <a:rPr lang="en-US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9288" y="1936756"/>
            <a:ext cx="2066925" cy="230505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47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86976" y="682113"/>
            <a:ext cx="2590800" cy="36195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" name="Group 2"/>
          <p:cNvGrpSpPr>
            <a:grpSpLocks/>
          </p:cNvGrpSpPr>
          <p:nvPr/>
        </p:nvGrpSpPr>
        <p:grpSpPr bwMode="auto">
          <a:xfrm>
            <a:off x="390056" y="5177642"/>
            <a:ext cx="2667906" cy="3633849"/>
            <a:chOff x="1410" y="290"/>
            <a:chExt cx="3708" cy="4154"/>
          </a:xfrm>
        </p:grpSpPr>
        <p:pic>
          <p:nvPicPr>
            <p:cNvPr id="1027" name="Picture 3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509" y="363"/>
              <a:ext cx="3609" cy="408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5" name="Freeform 4"/>
            <p:cNvSpPr>
              <a:spLocks/>
            </p:cNvSpPr>
            <p:nvPr/>
          </p:nvSpPr>
          <p:spPr bwMode="auto">
            <a:xfrm>
              <a:off x="1419" y="299"/>
              <a:ext cx="3025" cy="911"/>
            </a:xfrm>
            <a:custGeom>
              <a:avLst/>
              <a:gdLst>
                <a:gd name="T0" fmla="+- 0 1564 1420"/>
                <a:gd name="T1" fmla="*/ T0 w 3025"/>
                <a:gd name="T2" fmla="+- 0 299 299"/>
                <a:gd name="T3" fmla="*/ 299 h 911"/>
                <a:gd name="T4" fmla="+- 0 1420 1420"/>
                <a:gd name="T5" fmla="*/ T4 w 3025"/>
                <a:gd name="T6" fmla="+- 0 1199 299"/>
                <a:gd name="T7" fmla="*/ 1199 h 911"/>
                <a:gd name="T8" fmla="+- 0 4445 1420"/>
                <a:gd name="T9" fmla="*/ T8 w 3025"/>
                <a:gd name="T10" fmla="+- 0 1210 299"/>
                <a:gd name="T11" fmla="*/ 1210 h 911"/>
                <a:gd name="T12" fmla="+- 0 4311 1420"/>
                <a:gd name="T13" fmla="*/ T12 w 3025"/>
                <a:gd name="T14" fmla="+- 0 304 299"/>
                <a:gd name="T15" fmla="*/ 304 h 911"/>
                <a:gd name="T16" fmla="+- 0 1564 1420"/>
                <a:gd name="T17" fmla="*/ T16 w 3025"/>
                <a:gd name="T18" fmla="+- 0 299 299"/>
                <a:gd name="T19" fmla="*/ 299 h 91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3025" h="911">
                  <a:moveTo>
                    <a:pt x="144" y="0"/>
                  </a:moveTo>
                  <a:lnTo>
                    <a:pt x="0" y="900"/>
                  </a:lnTo>
                  <a:lnTo>
                    <a:pt x="3025" y="911"/>
                  </a:lnTo>
                  <a:lnTo>
                    <a:pt x="2891" y="5"/>
                  </a:lnTo>
                  <a:lnTo>
                    <a:pt x="144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6" name="Freeform 5"/>
            <p:cNvSpPr>
              <a:spLocks/>
            </p:cNvSpPr>
            <p:nvPr/>
          </p:nvSpPr>
          <p:spPr bwMode="auto">
            <a:xfrm>
              <a:off x="1419" y="299"/>
              <a:ext cx="3025" cy="911"/>
            </a:xfrm>
            <a:custGeom>
              <a:avLst/>
              <a:gdLst>
                <a:gd name="T0" fmla="+- 0 1564 1420"/>
                <a:gd name="T1" fmla="*/ T0 w 3025"/>
                <a:gd name="T2" fmla="+- 0 299 299"/>
                <a:gd name="T3" fmla="*/ 299 h 911"/>
                <a:gd name="T4" fmla="+- 0 1420 1420"/>
                <a:gd name="T5" fmla="*/ T4 w 3025"/>
                <a:gd name="T6" fmla="+- 0 1199 299"/>
                <a:gd name="T7" fmla="*/ 1199 h 911"/>
                <a:gd name="T8" fmla="+- 0 4445 1420"/>
                <a:gd name="T9" fmla="*/ T8 w 3025"/>
                <a:gd name="T10" fmla="+- 0 1210 299"/>
                <a:gd name="T11" fmla="*/ 1210 h 911"/>
                <a:gd name="T12" fmla="+- 0 4311 1420"/>
                <a:gd name="T13" fmla="*/ T12 w 3025"/>
                <a:gd name="T14" fmla="+- 0 304 299"/>
                <a:gd name="T15" fmla="*/ 304 h 911"/>
                <a:gd name="T16" fmla="+- 0 1564 1420"/>
                <a:gd name="T17" fmla="*/ T16 w 3025"/>
                <a:gd name="T18" fmla="+- 0 299 299"/>
                <a:gd name="T19" fmla="*/ 299 h 91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3025" h="911">
                  <a:moveTo>
                    <a:pt x="144" y="0"/>
                  </a:moveTo>
                  <a:lnTo>
                    <a:pt x="0" y="900"/>
                  </a:lnTo>
                  <a:lnTo>
                    <a:pt x="3025" y="911"/>
                  </a:lnTo>
                  <a:lnTo>
                    <a:pt x="2891" y="5"/>
                  </a:lnTo>
                  <a:lnTo>
                    <a:pt x="144" y="0"/>
                  </a:lnTo>
                  <a:close/>
                </a:path>
              </a:pathLst>
            </a:custGeom>
            <a:noFill/>
            <a:ln w="11925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7" name="Group 6"/>
          <p:cNvGrpSpPr>
            <a:grpSpLocks/>
          </p:cNvGrpSpPr>
          <p:nvPr/>
        </p:nvGrpSpPr>
        <p:grpSpPr bwMode="auto">
          <a:xfrm>
            <a:off x="3657210" y="7156289"/>
            <a:ext cx="2754312" cy="1655202"/>
            <a:chOff x="5943" y="2167"/>
            <a:chExt cx="4337" cy="2273"/>
          </a:xfrm>
        </p:grpSpPr>
        <p:pic>
          <p:nvPicPr>
            <p:cNvPr id="1031" name="Picture 7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943" y="2262"/>
              <a:ext cx="4337" cy="21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" name="Freeform 8"/>
            <p:cNvSpPr>
              <a:spLocks/>
            </p:cNvSpPr>
            <p:nvPr/>
          </p:nvSpPr>
          <p:spPr bwMode="auto">
            <a:xfrm>
              <a:off x="6833" y="2176"/>
              <a:ext cx="2442" cy="713"/>
            </a:xfrm>
            <a:custGeom>
              <a:avLst/>
              <a:gdLst>
                <a:gd name="T0" fmla="+- 0 6953 6833"/>
                <a:gd name="T1" fmla="*/ T0 w 2442"/>
                <a:gd name="T2" fmla="+- 0 2176 2176"/>
                <a:gd name="T3" fmla="*/ 2176 h 713"/>
                <a:gd name="T4" fmla="+- 0 6833 6833"/>
                <a:gd name="T5" fmla="*/ T4 w 2442"/>
                <a:gd name="T6" fmla="+- 0 2883 2176"/>
                <a:gd name="T7" fmla="*/ 2883 h 713"/>
                <a:gd name="T8" fmla="+- 0 9275 6833"/>
                <a:gd name="T9" fmla="*/ T8 w 2442"/>
                <a:gd name="T10" fmla="+- 0 2889 2176"/>
                <a:gd name="T11" fmla="*/ 2889 h 713"/>
                <a:gd name="T12" fmla="+- 0 9155 6833"/>
                <a:gd name="T13" fmla="*/ T12 w 2442"/>
                <a:gd name="T14" fmla="+- 0 2181 2176"/>
                <a:gd name="T15" fmla="*/ 2181 h 713"/>
                <a:gd name="T16" fmla="+- 0 6953 6833"/>
                <a:gd name="T17" fmla="*/ T16 w 2442"/>
                <a:gd name="T18" fmla="+- 0 2176 2176"/>
                <a:gd name="T19" fmla="*/ 2176 h 71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2442" h="713">
                  <a:moveTo>
                    <a:pt x="120" y="0"/>
                  </a:moveTo>
                  <a:lnTo>
                    <a:pt x="0" y="707"/>
                  </a:lnTo>
                  <a:lnTo>
                    <a:pt x="2442" y="713"/>
                  </a:lnTo>
                  <a:lnTo>
                    <a:pt x="2322" y="5"/>
                  </a:lnTo>
                  <a:lnTo>
                    <a:pt x="120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0" name="Freeform 9"/>
            <p:cNvSpPr>
              <a:spLocks/>
            </p:cNvSpPr>
            <p:nvPr/>
          </p:nvSpPr>
          <p:spPr bwMode="auto">
            <a:xfrm>
              <a:off x="6833" y="2176"/>
              <a:ext cx="2442" cy="713"/>
            </a:xfrm>
            <a:custGeom>
              <a:avLst/>
              <a:gdLst>
                <a:gd name="T0" fmla="+- 0 6953 6833"/>
                <a:gd name="T1" fmla="*/ T0 w 2442"/>
                <a:gd name="T2" fmla="+- 0 2176 2176"/>
                <a:gd name="T3" fmla="*/ 2176 h 713"/>
                <a:gd name="T4" fmla="+- 0 6833 6833"/>
                <a:gd name="T5" fmla="*/ T4 w 2442"/>
                <a:gd name="T6" fmla="+- 0 2883 2176"/>
                <a:gd name="T7" fmla="*/ 2883 h 713"/>
                <a:gd name="T8" fmla="+- 0 9275 6833"/>
                <a:gd name="T9" fmla="*/ T8 w 2442"/>
                <a:gd name="T10" fmla="+- 0 2889 2176"/>
                <a:gd name="T11" fmla="*/ 2889 h 713"/>
                <a:gd name="T12" fmla="+- 0 9155 6833"/>
                <a:gd name="T13" fmla="*/ T12 w 2442"/>
                <a:gd name="T14" fmla="+- 0 2181 2176"/>
                <a:gd name="T15" fmla="*/ 2181 h 713"/>
                <a:gd name="T16" fmla="+- 0 6953 6833"/>
                <a:gd name="T17" fmla="*/ T16 w 2442"/>
                <a:gd name="T18" fmla="+- 0 2176 2176"/>
                <a:gd name="T19" fmla="*/ 2176 h 71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2442" h="713">
                  <a:moveTo>
                    <a:pt x="120" y="0"/>
                  </a:moveTo>
                  <a:lnTo>
                    <a:pt x="0" y="707"/>
                  </a:lnTo>
                  <a:lnTo>
                    <a:pt x="2442" y="713"/>
                  </a:lnTo>
                  <a:lnTo>
                    <a:pt x="2322" y="5"/>
                  </a:lnTo>
                  <a:lnTo>
                    <a:pt x="120" y="0"/>
                  </a:lnTo>
                  <a:close/>
                </a:path>
              </a:pathLst>
            </a:custGeom>
            <a:noFill/>
            <a:ln w="11925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1" name="Freeform 10"/>
            <p:cNvSpPr>
              <a:spLocks/>
            </p:cNvSpPr>
            <p:nvPr/>
          </p:nvSpPr>
          <p:spPr bwMode="auto">
            <a:xfrm>
              <a:off x="5973" y="3266"/>
              <a:ext cx="959" cy="357"/>
            </a:xfrm>
            <a:custGeom>
              <a:avLst/>
              <a:gdLst>
                <a:gd name="T0" fmla="+- 0 6932 5973"/>
                <a:gd name="T1" fmla="*/ T0 w 959"/>
                <a:gd name="T2" fmla="+- 0 3267 3267"/>
                <a:gd name="T3" fmla="*/ 3267 h 357"/>
                <a:gd name="T4" fmla="+- 0 6048 5973"/>
                <a:gd name="T5" fmla="*/ T4 w 959"/>
                <a:gd name="T6" fmla="+- 0 3271 3267"/>
                <a:gd name="T7" fmla="*/ 3271 h 357"/>
                <a:gd name="T8" fmla="+- 0 5973 5973"/>
                <a:gd name="T9" fmla="*/ T8 w 959"/>
                <a:gd name="T10" fmla="+- 0 3623 3267"/>
                <a:gd name="T11" fmla="*/ 3623 h 357"/>
                <a:gd name="T12" fmla="+- 0 6932 5973"/>
                <a:gd name="T13" fmla="*/ T12 w 959"/>
                <a:gd name="T14" fmla="+- 0 3613 3267"/>
                <a:gd name="T15" fmla="*/ 3613 h 357"/>
                <a:gd name="T16" fmla="+- 0 6932 5973"/>
                <a:gd name="T17" fmla="*/ T16 w 959"/>
                <a:gd name="T18" fmla="+- 0 3267 3267"/>
                <a:gd name="T19" fmla="*/ 3267 h 357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959" h="357">
                  <a:moveTo>
                    <a:pt x="959" y="0"/>
                  </a:moveTo>
                  <a:lnTo>
                    <a:pt x="75" y="4"/>
                  </a:lnTo>
                  <a:lnTo>
                    <a:pt x="0" y="356"/>
                  </a:lnTo>
                  <a:lnTo>
                    <a:pt x="959" y="346"/>
                  </a:lnTo>
                  <a:lnTo>
                    <a:pt x="959" y="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2" name="Freeform 11"/>
            <p:cNvSpPr>
              <a:spLocks/>
            </p:cNvSpPr>
            <p:nvPr/>
          </p:nvSpPr>
          <p:spPr bwMode="auto">
            <a:xfrm>
              <a:off x="5973" y="3266"/>
              <a:ext cx="959" cy="357"/>
            </a:xfrm>
            <a:custGeom>
              <a:avLst/>
              <a:gdLst>
                <a:gd name="T0" fmla="+- 0 6048 5973"/>
                <a:gd name="T1" fmla="*/ T0 w 959"/>
                <a:gd name="T2" fmla="+- 0 3271 3267"/>
                <a:gd name="T3" fmla="*/ 3271 h 357"/>
                <a:gd name="T4" fmla="+- 0 5973 5973"/>
                <a:gd name="T5" fmla="*/ T4 w 959"/>
                <a:gd name="T6" fmla="+- 0 3623 3267"/>
                <a:gd name="T7" fmla="*/ 3623 h 357"/>
                <a:gd name="T8" fmla="+- 0 6932 5973"/>
                <a:gd name="T9" fmla="*/ T8 w 959"/>
                <a:gd name="T10" fmla="+- 0 3613 3267"/>
                <a:gd name="T11" fmla="*/ 3613 h 357"/>
                <a:gd name="T12" fmla="+- 0 6932 5973"/>
                <a:gd name="T13" fmla="*/ T12 w 959"/>
                <a:gd name="T14" fmla="+- 0 3267 3267"/>
                <a:gd name="T15" fmla="*/ 3267 h 357"/>
                <a:gd name="T16" fmla="+- 0 6048 5973"/>
                <a:gd name="T17" fmla="*/ T16 w 959"/>
                <a:gd name="T18" fmla="+- 0 3271 3267"/>
                <a:gd name="T19" fmla="*/ 3271 h 357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959" h="357">
                  <a:moveTo>
                    <a:pt x="75" y="4"/>
                  </a:moveTo>
                  <a:lnTo>
                    <a:pt x="0" y="356"/>
                  </a:lnTo>
                  <a:lnTo>
                    <a:pt x="959" y="346"/>
                  </a:lnTo>
                  <a:lnTo>
                    <a:pt x="959" y="0"/>
                  </a:lnTo>
                  <a:lnTo>
                    <a:pt x="75" y="4"/>
                  </a:lnTo>
                  <a:close/>
                </a:path>
              </a:pathLst>
            </a:custGeom>
            <a:noFill/>
            <a:ln w="11925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</p:spTree>
    <p:extLst>
      <p:ext uri="{BB962C8B-B14F-4D97-AF65-F5344CB8AC3E}">
        <p14:creationId xmlns:p14="http://schemas.microsoft.com/office/powerpoint/2010/main" val="4258675515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Прямоугольник 2"/>
          <p:cNvSpPr/>
          <p:nvPr/>
        </p:nvSpPr>
        <p:spPr>
          <a:xfrm>
            <a:off x="-31908" y="154741"/>
            <a:ext cx="6721522" cy="9233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«Высокий – низкий».</a:t>
            </a:r>
          </a:p>
          <a:p>
            <a:pPr lvl="0"/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Обведи по точкам все высокие вазы – зеленым карандашом, а низкие -  красным. </a:t>
            </a:r>
          </a:p>
        </p:txBody>
      </p:sp>
      <p:pic>
        <p:nvPicPr>
          <p:cNvPr id="2062" name="Picture 1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3711" y="1045029"/>
            <a:ext cx="952500" cy="28500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63" name="Picture 1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68160" y="1045029"/>
            <a:ext cx="921386" cy="28500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70" name="Picture 2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05360" y="1045029"/>
            <a:ext cx="952500" cy="285007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94" name="Picture 4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53574" y="1766888"/>
            <a:ext cx="981075" cy="21282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95" name="Picture 4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0973" y="1766888"/>
            <a:ext cx="981075" cy="21282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50" name="Прямая соединительная линия 49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07717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3" name="Прямоугольник 42"/>
          <p:cNvSpPr/>
          <p:nvPr/>
        </p:nvSpPr>
        <p:spPr>
          <a:xfrm>
            <a:off x="-31908" y="4077179"/>
            <a:ext cx="666504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Проведи линии.  </a:t>
            </a:r>
            <a:r>
              <a:rPr lang="en-US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2096" name="Picture 48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02" t="8028" r="9968" b="81460"/>
          <a:stretch/>
        </p:blipFill>
        <p:spPr bwMode="auto">
          <a:xfrm>
            <a:off x="46528" y="4512624"/>
            <a:ext cx="6788470" cy="71251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4" name="Picture 48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003" t="75818" r="8992" b="12091"/>
          <a:stretch/>
        </p:blipFill>
        <p:spPr bwMode="auto">
          <a:xfrm>
            <a:off x="0" y="8015844"/>
            <a:ext cx="6858000" cy="99752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5" name="Picture 48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315" t="27969" r="9208" b="57013"/>
          <a:stretch/>
        </p:blipFill>
        <p:spPr bwMode="auto">
          <a:xfrm>
            <a:off x="46528" y="5462649"/>
            <a:ext cx="6788470" cy="123503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56" name="Picture 48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891" t="56510" r="7533" b="31905"/>
          <a:stretch/>
        </p:blipFill>
        <p:spPr bwMode="auto">
          <a:xfrm>
            <a:off x="-31908" y="6840188"/>
            <a:ext cx="6858000" cy="8754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032137682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Прямоугольник 3"/>
          <p:cNvSpPr/>
          <p:nvPr/>
        </p:nvSpPr>
        <p:spPr>
          <a:xfrm>
            <a:off x="-31908" y="154741"/>
            <a:ext cx="6721522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«Высокий – низкий. (закрепление).</a:t>
            </a:r>
          </a:p>
          <a:p>
            <a:pPr lvl="0"/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1.</a:t>
            </a:r>
            <a:r>
              <a:rPr lang="en-US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Раскрась высокое дерево зеленым цветом.</a:t>
            </a:r>
          </a:p>
        </p:txBody>
      </p:sp>
      <p:pic>
        <p:nvPicPr>
          <p:cNvPr id="3079" name="Picture 7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93" t="2517" r="45974" b="4739"/>
          <a:stretch/>
        </p:blipFill>
        <p:spPr bwMode="auto">
          <a:xfrm>
            <a:off x="311910" y="801072"/>
            <a:ext cx="3085983" cy="367205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80" name="Picture 8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7871" t="24427" b="317"/>
          <a:stretch/>
        </p:blipFill>
        <p:spPr bwMode="auto">
          <a:xfrm>
            <a:off x="4073235" y="1963109"/>
            <a:ext cx="2414381" cy="251002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11" name="Прямая соединительная линия 10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564067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3081" name="Picture 9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514" y="4764054"/>
            <a:ext cx="5248893" cy="437994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3" name="Прямоугольник 12"/>
          <p:cNvSpPr/>
          <p:nvPr/>
        </p:nvSpPr>
        <p:spPr>
          <a:xfrm>
            <a:off x="36331" y="4579388"/>
            <a:ext cx="672152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Обведи по точкам и раскрась.</a:t>
            </a:r>
            <a:r>
              <a:rPr lang="en-US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ru-RU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957902775"/>
      </p:ext>
    </p:extLst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«Правая (левая) рука (нога, сторона тела)».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Покажи на рисунке и на себе : правую руку, левую руку, правую ногу, левую ногу, правое ухо, левый глаз.</a:t>
            </a:r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 lvl="0"/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71604" y="1182337"/>
            <a:ext cx="3127375" cy="39989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cxnSp>
        <p:nvCxnSpPr>
          <p:cNvPr id="4" name="Прямая соединительная линия 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5181250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" name="Рисунок 4" descr="C:\Users\20142018\Downloads\konspiekt-uroka-po-razvitiiu-riechi-zolotaia-osien_1.png"/>
          <p:cNvPicPr/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703" r="1534" b="11234"/>
          <a:stretch/>
        </p:blipFill>
        <p:spPr bwMode="auto">
          <a:xfrm>
            <a:off x="91285" y="5682942"/>
            <a:ext cx="6734807" cy="3461058"/>
          </a:xfrm>
          <a:prstGeom prst="rect">
            <a:avLst/>
          </a:prstGeom>
          <a:noFill/>
          <a:ln>
            <a:noFill/>
          </a:ln>
        </p:spPr>
      </p:pic>
      <p:sp>
        <p:nvSpPr>
          <p:cNvPr id="6" name="Прямоугольник 5"/>
          <p:cNvSpPr/>
          <p:nvPr/>
        </p:nvSpPr>
        <p:spPr>
          <a:xfrm>
            <a:off x="91285" y="5313609"/>
            <a:ext cx="364279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2. Проведи прямые линии.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64223500"/>
      </p:ext>
    </p:extLst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«Верх (вверху), низ (внизу), перед (спереди), зад (сзади).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Скажи (покажи) Кто на картинке нарисован? Кто Верх (вверху), низ (внизу), перед (спереди), зад (сзади).</a:t>
            </a:r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122" name="Picture 2" descr="https://kinder-chitateli.ru/upload/iblock/468/gf5em277am031jsapq6niipwwj5exghx/62cfae55e8af6a801f5c8ff3fedfc649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4905" t="14957" r="5659" b="9399"/>
          <a:stretch/>
        </p:blipFill>
        <p:spPr bwMode="auto">
          <a:xfrm>
            <a:off x="1069528" y="1183818"/>
            <a:ext cx="4266500" cy="396206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4" name="Прямая соединительная линия 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5181250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5123" name="Picture 3" descr="D:\Мелкая моторика\provedi-liniyu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595" t="22696" r="11610" b="17335"/>
          <a:stretch/>
        </p:blipFill>
        <p:spPr bwMode="auto">
          <a:xfrm>
            <a:off x="0" y="5579672"/>
            <a:ext cx="6826092" cy="34277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Прямоугольник 6"/>
          <p:cNvSpPr/>
          <p:nvPr/>
        </p:nvSpPr>
        <p:spPr>
          <a:xfrm>
            <a:off x="91285" y="5210340"/>
            <a:ext cx="288777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2. Проведи линии.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922665975"/>
      </p:ext>
    </p:extLst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«Близко (около, рядом, здесь), далеко (там)».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Рассмотри картинку. Ответь на вопросы. Раскрась.</a:t>
            </a:r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cxnSp>
        <p:nvCxnSpPr>
          <p:cNvPr id="5" name="Прямая соединительная линия 4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31908" y="5178674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6147" name="Picture 3" descr="D:\Мелкая моторика\Ракеты и планеты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74" t="7450" r="6408" b="74921"/>
          <a:stretch/>
        </p:blipFill>
        <p:spPr bwMode="auto">
          <a:xfrm>
            <a:off x="0" y="5561760"/>
            <a:ext cx="6826092" cy="105137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3" descr="D:\Мелкая моторика\Ракеты и планеты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957" t="52255" r="7675" b="11096"/>
          <a:stretch/>
        </p:blipFill>
        <p:spPr bwMode="auto">
          <a:xfrm>
            <a:off x="0" y="6697684"/>
            <a:ext cx="6826092" cy="23394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150" name="Picture 6" descr="Иллюстрация 2 из 8 для Супер Раскраска. Первая математика - Дмитрий Павленко | Лабиринт - книги. Источник: РИВА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66" t="12688" r="4255" b="13229"/>
          <a:stretch/>
        </p:blipFill>
        <p:spPr bwMode="auto">
          <a:xfrm>
            <a:off x="237507" y="845259"/>
            <a:ext cx="5878285" cy="43334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Прямоугольник 9"/>
          <p:cNvSpPr/>
          <p:nvPr/>
        </p:nvSpPr>
        <p:spPr>
          <a:xfrm>
            <a:off x="0" y="5192428"/>
            <a:ext cx="288777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2. Проведи линии.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185853866"/>
      </p:ext>
    </p:extLst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«Близко (слева, справа, напротив, между, в середине, в центре).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Рассмотри картинку. Ответь на вопросы. </a:t>
            </a:r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7172" name="Picture 4" descr="https://www.kniga.de/media/image/cd/d9/69/107230c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5128" t="15583" r="5083" b="9195"/>
          <a:stretch/>
        </p:blipFill>
        <p:spPr bwMode="auto">
          <a:xfrm>
            <a:off x="3495064" y="1183819"/>
            <a:ext cx="3238246" cy="390341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4" descr="https://www.kniga.de/media/image/cd/d9/69/107230c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817" t="15583" r="54944" b="9195"/>
          <a:stretch/>
        </p:blipFill>
        <p:spPr bwMode="auto">
          <a:xfrm>
            <a:off x="106398" y="1183817"/>
            <a:ext cx="3171941" cy="387701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cxnSp>
        <p:nvCxnSpPr>
          <p:cNvPr id="9" name="Прямая соединительная линия 8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31908" y="508722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Прямоугольник 9"/>
          <p:cNvSpPr/>
          <p:nvPr/>
        </p:nvSpPr>
        <p:spPr>
          <a:xfrm>
            <a:off x="0" y="5087229"/>
            <a:ext cx="288777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2. Проведи линии.</a:t>
            </a:r>
            <a:endParaRPr lang="ru-RU" dirty="0"/>
          </a:p>
        </p:txBody>
      </p:sp>
      <p:pic>
        <p:nvPicPr>
          <p:cNvPr id="7173" name="Picture 5" descr="D:\Мелкая моторика\Столы и чашк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35" t="6958" r="4524" b="74201"/>
          <a:stretch/>
        </p:blipFill>
        <p:spPr bwMode="auto">
          <a:xfrm>
            <a:off x="106398" y="5456561"/>
            <a:ext cx="6496283" cy="12173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174" name="Picture 6" descr="D:\Мелкая моторика\Столы и чашк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30" t="52357" r="5580" b="9279"/>
          <a:stretch/>
        </p:blipFill>
        <p:spPr bwMode="auto">
          <a:xfrm>
            <a:off x="0" y="6673932"/>
            <a:ext cx="6858000" cy="24463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00410797"/>
      </p:ext>
    </p:extLst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«Близко (на, в, внутри, перед, за, над, под)».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Рассмотри картинку. Раскрась яблоко в тарелке жёлтым цветом. (За тарелкой – зелёным цветом. Перед тарелкой – красным цветом).</a:t>
            </a:r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grpSp>
        <p:nvGrpSpPr>
          <p:cNvPr id="3" name="Group 5"/>
          <p:cNvGrpSpPr>
            <a:grpSpLocks/>
          </p:cNvGrpSpPr>
          <p:nvPr/>
        </p:nvGrpSpPr>
        <p:grpSpPr bwMode="auto">
          <a:xfrm>
            <a:off x="1051667" y="2094116"/>
            <a:ext cx="4040954" cy="1416188"/>
            <a:chOff x="0" y="0"/>
            <a:chExt cx="5103" cy="1700"/>
          </a:xfrm>
        </p:grpSpPr>
        <p:sp>
          <p:nvSpPr>
            <p:cNvPr id="4" name="AutoShape 9"/>
            <p:cNvSpPr>
              <a:spLocks/>
            </p:cNvSpPr>
            <p:nvPr/>
          </p:nvSpPr>
          <p:spPr bwMode="auto">
            <a:xfrm>
              <a:off x="10" y="10"/>
              <a:ext cx="5083" cy="1680"/>
            </a:xfrm>
            <a:custGeom>
              <a:avLst/>
              <a:gdLst>
                <a:gd name="T0" fmla="+- 0 2877 10"/>
                <a:gd name="T1" fmla="*/ T0 w 5083"/>
                <a:gd name="T2" fmla="+- 0 1682 10"/>
                <a:gd name="T3" fmla="*/ 1682 h 1680"/>
                <a:gd name="T4" fmla="+- 0 3293 10"/>
                <a:gd name="T5" fmla="*/ T4 w 5083"/>
                <a:gd name="T6" fmla="+- 0 1652 10"/>
                <a:gd name="T7" fmla="*/ 1652 h 1680"/>
                <a:gd name="T8" fmla="+- 0 3680 10"/>
                <a:gd name="T9" fmla="*/ T8 w 5083"/>
                <a:gd name="T10" fmla="+- 0 1601 10"/>
                <a:gd name="T11" fmla="*/ 1601 h 1680"/>
                <a:gd name="T12" fmla="+- 0 4034 10"/>
                <a:gd name="T13" fmla="*/ T12 w 5083"/>
                <a:gd name="T14" fmla="+- 0 1531 10"/>
                <a:gd name="T15" fmla="*/ 1531 h 1680"/>
                <a:gd name="T16" fmla="+- 0 4347 10"/>
                <a:gd name="T17" fmla="*/ T16 w 5083"/>
                <a:gd name="T18" fmla="+- 0 1443 10"/>
                <a:gd name="T19" fmla="*/ 1443 h 1680"/>
                <a:gd name="T20" fmla="+- 0 4613 10"/>
                <a:gd name="T21" fmla="*/ T20 w 5083"/>
                <a:gd name="T22" fmla="+- 0 1339 10"/>
                <a:gd name="T23" fmla="*/ 1339 h 1680"/>
                <a:gd name="T24" fmla="+- 0 4827 10"/>
                <a:gd name="T25" fmla="*/ T24 w 5083"/>
                <a:gd name="T26" fmla="+- 0 1223 10"/>
                <a:gd name="T27" fmla="*/ 1223 h 1680"/>
                <a:gd name="T28" fmla="+- 0 4982 10"/>
                <a:gd name="T29" fmla="*/ T28 w 5083"/>
                <a:gd name="T30" fmla="+- 0 1095 10"/>
                <a:gd name="T31" fmla="*/ 1095 h 1680"/>
                <a:gd name="T32" fmla="+- 0 5071 10"/>
                <a:gd name="T33" fmla="*/ T32 w 5083"/>
                <a:gd name="T34" fmla="+- 0 957 10"/>
                <a:gd name="T35" fmla="*/ 957 h 1680"/>
                <a:gd name="T36" fmla="+- 0 5090 10"/>
                <a:gd name="T37" fmla="*/ T36 w 5083"/>
                <a:gd name="T38" fmla="+- 0 813 10"/>
                <a:gd name="T39" fmla="*/ 813 h 1680"/>
                <a:gd name="T40" fmla="+- 0 5035 10"/>
                <a:gd name="T41" fmla="*/ T40 w 5083"/>
                <a:gd name="T42" fmla="+- 0 672 10"/>
                <a:gd name="T43" fmla="*/ 672 h 1680"/>
                <a:gd name="T44" fmla="+- 0 4912 10"/>
                <a:gd name="T45" fmla="*/ T44 w 5083"/>
                <a:gd name="T46" fmla="+- 0 539 10"/>
                <a:gd name="T47" fmla="*/ 539 h 1680"/>
                <a:gd name="T48" fmla="+- 0 4727 10"/>
                <a:gd name="T49" fmla="*/ T48 w 5083"/>
                <a:gd name="T50" fmla="+- 0 417 10"/>
                <a:gd name="T51" fmla="*/ 417 h 1680"/>
                <a:gd name="T52" fmla="+- 0 4486 10"/>
                <a:gd name="T53" fmla="*/ T52 w 5083"/>
                <a:gd name="T54" fmla="+- 0 306 10"/>
                <a:gd name="T55" fmla="*/ 306 h 1680"/>
                <a:gd name="T56" fmla="+- 0 4196 10"/>
                <a:gd name="T57" fmla="*/ T56 w 5083"/>
                <a:gd name="T58" fmla="+- 0 210 10"/>
                <a:gd name="T59" fmla="*/ 210 h 1680"/>
                <a:gd name="T60" fmla="+- 0 3862 10"/>
                <a:gd name="T61" fmla="*/ T60 w 5083"/>
                <a:gd name="T62" fmla="+- 0 131 10"/>
                <a:gd name="T63" fmla="*/ 131 h 1680"/>
                <a:gd name="T64" fmla="+- 0 3490 10"/>
                <a:gd name="T65" fmla="*/ T64 w 5083"/>
                <a:gd name="T66" fmla="+- 0 70 10"/>
                <a:gd name="T67" fmla="*/ 70 h 1680"/>
                <a:gd name="T68" fmla="+- 0 3088 10"/>
                <a:gd name="T69" fmla="*/ T68 w 5083"/>
                <a:gd name="T70" fmla="+- 0 29 10"/>
                <a:gd name="T71" fmla="*/ 29 h 1680"/>
                <a:gd name="T72" fmla="+- 0 2661 10"/>
                <a:gd name="T73" fmla="*/ T72 w 5083"/>
                <a:gd name="T74" fmla="+- 0 11 10"/>
                <a:gd name="T75" fmla="*/ 11 h 1680"/>
                <a:gd name="T76" fmla="+- 0 2225 10"/>
                <a:gd name="T77" fmla="*/ T76 w 5083"/>
                <a:gd name="T78" fmla="+- 0 17 10"/>
                <a:gd name="T79" fmla="*/ 17 h 1680"/>
                <a:gd name="T80" fmla="+- 0 1810 10"/>
                <a:gd name="T81" fmla="*/ T80 w 5083"/>
                <a:gd name="T82" fmla="+- 0 47 10"/>
                <a:gd name="T83" fmla="*/ 47 h 1680"/>
                <a:gd name="T84" fmla="+- 0 1422 10"/>
                <a:gd name="T85" fmla="*/ T84 w 5083"/>
                <a:gd name="T86" fmla="+- 0 98 10"/>
                <a:gd name="T87" fmla="*/ 98 h 1680"/>
                <a:gd name="T88" fmla="+- 0 1069 10"/>
                <a:gd name="T89" fmla="*/ T88 w 5083"/>
                <a:gd name="T90" fmla="+- 0 168 10"/>
                <a:gd name="T91" fmla="*/ 168 h 1680"/>
                <a:gd name="T92" fmla="+- 0 756 10"/>
                <a:gd name="T93" fmla="*/ T92 w 5083"/>
                <a:gd name="T94" fmla="+- 0 256 10"/>
                <a:gd name="T95" fmla="*/ 256 h 1680"/>
                <a:gd name="T96" fmla="+- 0 489 10"/>
                <a:gd name="T97" fmla="*/ T96 w 5083"/>
                <a:gd name="T98" fmla="+- 0 360 10"/>
                <a:gd name="T99" fmla="*/ 360 h 1680"/>
                <a:gd name="T100" fmla="+- 0 276 10"/>
                <a:gd name="T101" fmla="*/ T100 w 5083"/>
                <a:gd name="T102" fmla="+- 0 476 10"/>
                <a:gd name="T103" fmla="*/ 476 h 1680"/>
                <a:gd name="T104" fmla="+- 0 121 10"/>
                <a:gd name="T105" fmla="*/ T104 w 5083"/>
                <a:gd name="T106" fmla="+- 0 604 10"/>
                <a:gd name="T107" fmla="*/ 604 h 1680"/>
                <a:gd name="T108" fmla="+- 0 31 10"/>
                <a:gd name="T109" fmla="*/ T108 w 5083"/>
                <a:gd name="T110" fmla="+- 0 742 10"/>
                <a:gd name="T111" fmla="*/ 742 h 1680"/>
                <a:gd name="T112" fmla="+- 0 12 10"/>
                <a:gd name="T113" fmla="*/ T112 w 5083"/>
                <a:gd name="T114" fmla="+- 0 886 10"/>
                <a:gd name="T115" fmla="*/ 886 h 1680"/>
                <a:gd name="T116" fmla="+- 0 67 10"/>
                <a:gd name="T117" fmla="*/ T116 w 5083"/>
                <a:gd name="T118" fmla="+- 0 1027 10"/>
                <a:gd name="T119" fmla="*/ 1027 h 1680"/>
                <a:gd name="T120" fmla="+- 0 190 10"/>
                <a:gd name="T121" fmla="*/ T120 w 5083"/>
                <a:gd name="T122" fmla="+- 0 1160 10"/>
                <a:gd name="T123" fmla="*/ 1160 h 1680"/>
                <a:gd name="T124" fmla="+- 0 375 10"/>
                <a:gd name="T125" fmla="*/ T124 w 5083"/>
                <a:gd name="T126" fmla="+- 0 1282 10"/>
                <a:gd name="T127" fmla="*/ 1282 h 1680"/>
                <a:gd name="T128" fmla="+- 0 616 10"/>
                <a:gd name="T129" fmla="*/ T128 w 5083"/>
                <a:gd name="T130" fmla="+- 0 1393 10"/>
                <a:gd name="T131" fmla="*/ 1393 h 1680"/>
                <a:gd name="T132" fmla="+- 0 907 10"/>
                <a:gd name="T133" fmla="*/ T132 w 5083"/>
                <a:gd name="T134" fmla="+- 0 1489 10"/>
                <a:gd name="T135" fmla="*/ 1489 h 1680"/>
                <a:gd name="T136" fmla="+- 0 1241 10"/>
                <a:gd name="T137" fmla="*/ T136 w 5083"/>
                <a:gd name="T138" fmla="+- 0 1568 10"/>
                <a:gd name="T139" fmla="*/ 1568 h 1680"/>
                <a:gd name="T140" fmla="+- 0 1612 10"/>
                <a:gd name="T141" fmla="*/ T140 w 5083"/>
                <a:gd name="T142" fmla="+- 0 1629 10"/>
                <a:gd name="T143" fmla="*/ 1629 h 1680"/>
                <a:gd name="T144" fmla="+- 0 2014 10"/>
                <a:gd name="T145" fmla="*/ T144 w 5083"/>
                <a:gd name="T146" fmla="+- 0 1670 10"/>
                <a:gd name="T147" fmla="*/ 1670 h 1680"/>
                <a:gd name="T148" fmla="+- 0 2441 10"/>
                <a:gd name="T149" fmla="*/ T148 w 5083"/>
                <a:gd name="T150" fmla="+- 0 1688 10"/>
                <a:gd name="T151" fmla="*/ 1688 h 1680"/>
                <a:gd name="T152" fmla="+- 0 2757 10"/>
                <a:gd name="T153" fmla="*/ T152 w 5083"/>
                <a:gd name="T154" fmla="+- 0 1429 10"/>
                <a:gd name="T155" fmla="*/ 1429 h 1680"/>
                <a:gd name="T156" fmla="+- 0 3161 10"/>
                <a:gd name="T157" fmla="*/ T156 w 5083"/>
                <a:gd name="T158" fmla="+- 0 1395 10"/>
                <a:gd name="T159" fmla="*/ 1395 h 1680"/>
                <a:gd name="T160" fmla="+- 0 3518 10"/>
                <a:gd name="T161" fmla="*/ T160 w 5083"/>
                <a:gd name="T162" fmla="+- 0 1331 10"/>
                <a:gd name="T163" fmla="*/ 1331 h 1680"/>
                <a:gd name="T164" fmla="+- 0 3813 10"/>
                <a:gd name="T165" fmla="*/ T164 w 5083"/>
                <a:gd name="T166" fmla="+- 0 1242 10"/>
                <a:gd name="T167" fmla="*/ 1242 h 1680"/>
                <a:gd name="T168" fmla="+- 0 4034 10"/>
                <a:gd name="T169" fmla="*/ T168 w 5083"/>
                <a:gd name="T170" fmla="+- 0 1132 10"/>
                <a:gd name="T171" fmla="*/ 1132 h 1680"/>
                <a:gd name="T172" fmla="+- 0 4165 10"/>
                <a:gd name="T173" fmla="*/ T172 w 5083"/>
                <a:gd name="T174" fmla="+- 0 1006 10"/>
                <a:gd name="T175" fmla="*/ 1006 h 1680"/>
                <a:gd name="T176" fmla="+- 0 4192 10"/>
                <a:gd name="T177" fmla="*/ T176 w 5083"/>
                <a:gd name="T178" fmla="+- 0 869 10"/>
                <a:gd name="T179" fmla="*/ 869 h 1680"/>
                <a:gd name="T180" fmla="+- 0 4111 10"/>
                <a:gd name="T181" fmla="*/ T180 w 5083"/>
                <a:gd name="T182" fmla="+- 0 736 10"/>
                <a:gd name="T183" fmla="*/ 736 h 1680"/>
                <a:gd name="T184" fmla="+- 0 3934 10"/>
                <a:gd name="T185" fmla="*/ T184 w 5083"/>
                <a:gd name="T186" fmla="+- 0 618 10"/>
                <a:gd name="T187" fmla="*/ 618 h 1680"/>
                <a:gd name="T188" fmla="+- 0 3674 10"/>
                <a:gd name="T189" fmla="*/ T188 w 5083"/>
                <a:gd name="T190" fmla="+- 0 518 10"/>
                <a:gd name="T191" fmla="*/ 518 h 1680"/>
                <a:gd name="T192" fmla="+- 0 3346 10"/>
                <a:gd name="T193" fmla="*/ T192 w 5083"/>
                <a:gd name="T194" fmla="+- 0 441 10"/>
                <a:gd name="T195" fmla="*/ 441 h 1680"/>
                <a:gd name="T196" fmla="+- 0 2964 10"/>
                <a:gd name="T197" fmla="*/ T196 w 5083"/>
                <a:gd name="T198" fmla="+- 0 391 10"/>
                <a:gd name="T199" fmla="*/ 391 h 1680"/>
                <a:gd name="T200" fmla="+- 0 2542 10"/>
                <a:gd name="T201" fmla="*/ T200 w 5083"/>
                <a:gd name="T202" fmla="+- 0 373 10"/>
                <a:gd name="T203" fmla="*/ 373 h 1680"/>
                <a:gd name="T204" fmla="+- 0 2120 10"/>
                <a:gd name="T205" fmla="*/ T204 w 5083"/>
                <a:gd name="T206" fmla="+- 0 391 10"/>
                <a:gd name="T207" fmla="*/ 391 h 1680"/>
                <a:gd name="T208" fmla="+- 0 1737 10"/>
                <a:gd name="T209" fmla="*/ T208 w 5083"/>
                <a:gd name="T210" fmla="+- 0 441 10"/>
                <a:gd name="T211" fmla="*/ 441 h 1680"/>
                <a:gd name="T212" fmla="+- 0 1409 10"/>
                <a:gd name="T213" fmla="*/ T212 w 5083"/>
                <a:gd name="T214" fmla="+- 0 518 10"/>
                <a:gd name="T215" fmla="*/ 518 h 1680"/>
                <a:gd name="T216" fmla="+- 0 1150 10"/>
                <a:gd name="T217" fmla="*/ T216 w 5083"/>
                <a:gd name="T218" fmla="+- 0 618 10"/>
                <a:gd name="T219" fmla="*/ 618 h 1680"/>
                <a:gd name="T220" fmla="+- 0 972 10"/>
                <a:gd name="T221" fmla="*/ T220 w 5083"/>
                <a:gd name="T222" fmla="+- 0 736 10"/>
                <a:gd name="T223" fmla="*/ 736 h 1680"/>
                <a:gd name="T224" fmla="+- 0 891 10"/>
                <a:gd name="T225" fmla="*/ T224 w 5083"/>
                <a:gd name="T226" fmla="+- 0 869 10"/>
                <a:gd name="T227" fmla="*/ 869 h 1680"/>
                <a:gd name="T228" fmla="+- 0 919 10"/>
                <a:gd name="T229" fmla="*/ T228 w 5083"/>
                <a:gd name="T230" fmla="+- 0 1006 10"/>
                <a:gd name="T231" fmla="*/ 1006 h 1680"/>
                <a:gd name="T232" fmla="+- 0 1050 10"/>
                <a:gd name="T233" fmla="*/ T232 w 5083"/>
                <a:gd name="T234" fmla="+- 0 1132 10"/>
                <a:gd name="T235" fmla="*/ 1132 h 1680"/>
                <a:gd name="T236" fmla="+- 0 1270 10"/>
                <a:gd name="T237" fmla="*/ T236 w 5083"/>
                <a:gd name="T238" fmla="+- 0 1242 10"/>
                <a:gd name="T239" fmla="*/ 1242 h 1680"/>
                <a:gd name="T240" fmla="+- 0 1566 10"/>
                <a:gd name="T241" fmla="*/ T240 w 5083"/>
                <a:gd name="T242" fmla="+- 0 1331 10"/>
                <a:gd name="T243" fmla="*/ 1331 h 1680"/>
                <a:gd name="T244" fmla="+- 0 1923 10"/>
                <a:gd name="T245" fmla="*/ T244 w 5083"/>
                <a:gd name="T246" fmla="+- 0 1395 10"/>
                <a:gd name="T247" fmla="*/ 1395 h 1680"/>
                <a:gd name="T248" fmla="+- 0 2327 10"/>
                <a:gd name="T249" fmla="*/ T248 w 5083"/>
                <a:gd name="T250" fmla="+- 0 1429 10"/>
                <a:gd name="T251" fmla="*/ 1429 h 168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  <a:cxn ang="0">
                  <a:pos x="T241" y="T243"/>
                </a:cxn>
                <a:cxn ang="0">
                  <a:pos x="T245" y="T247"/>
                </a:cxn>
                <a:cxn ang="0">
                  <a:pos x="T249" y="T251"/>
                </a:cxn>
              </a:cxnLst>
              <a:rect l="0" t="0" r="r" b="b"/>
              <a:pathLst>
                <a:path w="5083" h="1680">
                  <a:moveTo>
                    <a:pt x="2541" y="1679"/>
                  </a:moveTo>
                  <a:lnTo>
                    <a:pt x="2651" y="1678"/>
                  </a:lnTo>
                  <a:lnTo>
                    <a:pt x="2760" y="1676"/>
                  </a:lnTo>
                  <a:lnTo>
                    <a:pt x="2867" y="1672"/>
                  </a:lnTo>
                  <a:lnTo>
                    <a:pt x="2974" y="1667"/>
                  </a:lnTo>
                  <a:lnTo>
                    <a:pt x="3078" y="1660"/>
                  </a:lnTo>
                  <a:lnTo>
                    <a:pt x="3181" y="1652"/>
                  </a:lnTo>
                  <a:lnTo>
                    <a:pt x="3283" y="1642"/>
                  </a:lnTo>
                  <a:lnTo>
                    <a:pt x="3383" y="1632"/>
                  </a:lnTo>
                  <a:lnTo>
                    <a:pt x="3480" y="1619"/>
                  </a:lnTo>
                  <a:lnTo>
                    <a:pt x="3576" y="1606"/>
                  </a:lnTo>
                  <a:lnTo>
                    <a:pt x="3670" y="1591"/>
                  </a:lnTo>
                  <a:lnTo>
                    <a:pt x="3762" y="1575"/>
                  </a:lnTo>
                  <a:lnTo>
                    <a:pt x="3852" y="1558"/>
                  </a:lnTo>
                  <a:lnTo>
                    <a:pt x="3939" y="1540"/>
                  </a:lnTo>
                  <a:lnTo>
                    <a:pt x="4024" y="1521"/>
                  </a:lnTo>
                  <a:lnTo>
                    <a:pt x="4106" y="1500"/>
                  </a:lnTo>
                  <a:lnTo>
                    <a:pt x="4186" y="1479"/>
                  </a:lnTo>
                  <a:lnTo>
                    <a:pt x="4262" y="1456"/>
                  </a:lnTo>
                  <a:lnTo>
                    <a:pt x="4337" y="1433"/>
                  </a:lnTo>
                  <a:lnTo>
                    <a:pt x="4408" y="1408"/>
                  </a:lnTo>
                  <a:lnTo>
                    <a:pt x="4476" y="1383"/>
                  </a:lnTo>
                  <a:lnTo>
                    <a:pt x="4541" y="1356"/>
                  </a:lnTo>
                  <a:lnTo>
                    <a:pt x="4603" y="1329"/>
                  </a:lnTo>
                  <a:lnTo>
                    <a:pt x="4662" y="1301"/>
                  </a:lnTo>
                  <a:lnTo>
                    <a:pt x="4717" y="1272"/>
                  </a:lnTo>
                  <a:lnTo>
                    <a:pt x="4769" y="1243"/>
                  </a:lnTo>
                  <a:lnTo>
                    <a:pt x="4817" y="1213"/>
                  </a:lnTo>
                  <a:lnTo>
                    <a:pt x="4861" y="1182"/>
                  </a:lnTo>
                  <a:lnTo>
                    <a:pt x="4902" y="1150"/>
                  </a:lnTo>
                  <a:lnTo>
                    <a:pt x="4939" y="1118"/>
                  </a:lnTo>
                  <a:lnTo>
                    <a:pt x="4972" y="1085"/>
                  </a:lnTo>
                  <a:lnTo>
                    <a:pt x="5000" y="1051"/>
                  </a:lnTo>
                  <a:lnTo>
                    <a:pt x="5025" y="1017"/>
                  </a:lnTo>
                  <a:lnTo>
                    <a:pt x="5045" y="982"/>
                  </a:lnTo>
                  <a:lnTo>
                    <a:pt x="5061" y="947"/>
                  </a:lnTo>
                  <a:lnTo>
                    <a:pt x="5073" y="912"/>
                  </a:lnTo>
                  <a:lnTo>
                    <a:pt x="5080" y="876"/>
                  </a:lnTo>
                  <a:lnTo>
                    <a:pt x="5082" y="840"/>
                  </a:lnTo>
                  <a:lnTo>
                    <a:pt x="5080" y="803"/>
                  </a:lnTo>
                  <a:lnTo>
                    <a:pt x="5073" y="767"/>
                  </a:lnTo>
                  <a:lnTo>
                    <a:pt x="5061" y="732"/>
                  </a:lnTo>
                  <a:lnTo>
                    <a:pt x="5045" y="697"/>
                  </a:lnTo>
                  <a:lnTo>
                    <a:pt x="5025" y="662"/>
                  </a:lnTo>
                  <a:lnTo>
                    <a:pt x="5000" y="628"/>
                  </a:lnTo>
                  <a:lnTo>
                    <a:pt x="4972" y="594"/>
                  </a:lnTo>
                  <a:lnTo>
                    <a:pt x="4939" y="562"/>
                  </a:lnTo>
                  <a:lnTo>
                    <a:pt x="4902" y="529"/>
                  </a:lnTo>
                  <a:lnTo>
                    <a:pt x="4861" y="498"/>
                  </a:lnTo>
                  <a:lnTo>
                    <a:pt x="4817" y="466"/>
                  </a:lnTo>
                  <a:lnTo>
                    <a:pt x="4769" y="436"/>
                  </a:lnTo>
                  <a:lnTo>
                    <a:pt x="4717" y="407"/>
                  </a:lnTo>
                  <a:lnTo>
                    <a:pt x="4662" y="378"/>
                  </a:lnTo>
                  <a:lnTo>
                    <a:pt x="4603" y="350"/>
                  </a:lnTo>
                  <a:lnTo>
                    <a:pt x="4541" y="323"/>
                  </a:lnTo>
                  <a:lnTo>
                    <a:pt x="4476" y="296"/>
                  </a:lnTo>
                  <a:lnTo>
                    <a:pt x="4408" y="271"/>
                  </a:lnTo>
                  <a:lnTo>
                    <a:pt x="4337" y="246"/>
                  </a:lnTo>
                  <a:lnTo>
                    <a:pt x="4262" y="223"/>
                  </a:lnTo>
                  <a:lnTo>
                    <a:pt x="4186" y="200"/>
                  </a:lnTo>
                  <a:lnTo>
                    <a:pt x="4106" y="179"/>
                  </a:lnTo>
                  <a:lnTo>
                    <a:pt x="4024" y="158"/>
                  </a:lnTo>
                  <a:lnTo>
                    <a:pt x="3939" y="139"/>
                  </a:lnTo>
                  <a:lnTo>
                    <a:pt x="3852" y="121"/>
                  </a:lnTo>
                  <a:lnTo>
                    <a:pt x="3762" y="104"/>
                  </a:lnTo>
                  <a:lnTo>
                    <a:pt x="3670" y="88"/>
                  </a:lnTo>
                  <a:lnTo>
                    <a:pt x="3576" y="73"/>
                  </a:lnTo>
                  <a:lnTo>
                    <a:pt x="3480" y="60"/>
                  </a:lnTo>
                  <a:lnTo>
                    <a:pt x="3383" y="47"/>
                  </a:lnTo>
                  <a:lnTo>
                    <a:pt x="3283" y="37"/>
                  </a:lnTo>
                  <a:lnTo>
                    <a:pt x="3181" y="27"/>
                  </a:lnTo>
                  <a:lnTo>
                    <a:pt x="3078" y="19"/>
                  </a:lnTo>
                  <a:lnTo>
                    <a:pt x="2974" y="12"/>
                  </a:lnTo>
                  <a:lnTo>
                    <a:pt x="2867" y="7"/>
                  </a:lnTo>
                  <a:lnTo>
                    <a:pt x="2760" y="3"/>
                  </a:lnTo>
                  <a:lnTo>
                    <a:pt x="2651" y="1"/>
                  </a:lnTo>
                  <a:lnTo>
                    <a:pt x="2541" y="0"/>
                  </a:lnTo>
                  <a:lnTo>
                    <a:pt x="2431" y="1"/>
                  </a:lnTo>
                  <a:lnTo>
                    <a:pt x="2322" y="3"/>
                  </a:lnTo>
                  <a:lnTo>
                    <a:pt x="2215" y="7"/>
                  </a:lnTo>
                  <a:lnTo>
                    <a:pt x="2109" y="12"/>
                  </a:lnTo>
                  <a:lnTo>
                    <a:pt x="2004" y="19"/>
                  </a:lnTo>
                  <a:lnTo>
                    <a:pt x="1901" y="27"/>
                  </a:lnTo>
                  <a:lnTo>
                    <a:pt x="1800" y="37"/>
                  </a:lnTo>
                  <a:lnTo>
                    <a:pt x="1700" y="47"/>
                  </a:lnTo>
                  <a:lnTo>
                    <a:pt x="1602" y="60"/>
                  </a:lnTo>
                  <a:lnTo>
                    <a:pt x="1506" y="73"/>
                  </a:lnTo>
                  <a:lnTo>
                    <a:pt x="1412" y="88"/>
                  </a:lnTo>
                  <a:lnTo>
                    <a:pt x="1320" y="104"/>
                  </a:lnTo>
                  <a:lnTo>
                    <a:pt x="1231" y="121"/>
                  </a:lnTo>
                  <a:lnTo>
                    <a:pt x="1144" y="139"/>
                  </a:lnTo>
                  <a:lnTo>
                    <a:pt x="1059" y="158"/>
                  </a:lnTo>
                  <a:lnTo>
                    <a:pt x="976" y="179"/>
                  </a:lnTo>
                  <a:lnTo>
                    <a:pt x="897" y="200"/>
                  </a:lnTo>
                  <a:lnTo>
                    <a:pt x="820" y="223"/>
                  </a:lnTo>
                  <a:lnTo>
                    <a:pt x="746" y="246"/>
                  </a:lnTo>
                  <a:lnTo>
                    <a:pt x="675" y="271"/>
                  </a:lnTo>
                  <a:lnTo>
                    <a:pt x="606" y="296"/>
                  </a:lnTo>
                  <a:lnTo>
                    <a:pt x="541" y="323"/>
                  </a:lnTo>
                  <a:lnTo>
                    <a:pt x="479" y="350"/>
                  </a:lnTo>
                  <a:lnTo>
                    <a:pt x="421" y="378"/>
                  </a:lnTo>
                  <a:lnTo>
                    <a:pt x="365" y="407"/>
                  </a:lnTo>
                  <a:lnTo>
                    <a:pt x="314" y="436"/>
                  </a:lnTo>
                  <a:lnTo>
                    <a:pt x="266" y="466"/>
                  </a:lnTo>
                  <a:lnTo>
                    <a:pt x="221" y="498"/>
                  </a:lnTo>
                  <a:lnTo>
                    <a:pt x="180" y="529"/>
                  </a:lnTo>
                  <a:lnTo>
                    <a:pt x="144" y="562"/>
                  </a:lnTo>
                  <a:lnTo>
                    <a:pt x="111" y="594"/>
                  </a:lnTo>
                  <a:lnTo>
                    <a:pt x="82" y="628"/>
                  </a:lnTo>
                  <a:lnTo>
                    <a:pt x="57" y="662"/>
                  </a:lnTo>
                  <a:lnTo>
                    <a:pt x="37" y="697"/>
                  </a:lnTo>
                  <a:lnTo>
                    <a:pt x="21" y="732"/>
                  </a:lnTo>
                  <a:lnTo>
                    <a:pt x="9" y="767"/>
                  </a:lnTo>
                  <a:lnTo>
                    <a:pt x="2" y="803"/>
                  </a:lnTo>
                  <a:lnTo>
                    <a:pt x="0" y="840"/>
                  </a:lnTo>
                  <a:lnTo>
                    <a:pt x="2" y="876"/>
                  </a:lnTo>
                  <a:lnTo>
                    <a:pt x="9" y="912"/>
                  </a:lnTo>
                  <a:lnTo>
                    <a:pt x="21" y="947"/>
                  </a:lnTo>
                  <a:lnTo>
                    <a:pt x="37" y="982"/>
                  </a:lnTo>
                  <a:lnTo>
                    <a:pt x="57" y="1017"/>
                  </a:lnTo>
                  <a:lnTo>
                    <a:pt x="82" y="1051"/>
                  </a:lnTo>
                  <a:lnTo>
                    <a:pt x="111" y="1085"/>
                  </a:lnTo>
                  <a:lnTo>
                    <a:pt x="144" y="1118"/>
                  </a:lnTo>
                  <a:lnTo>
                    <a:pt x="180" y="1150"/>
                  </a:lnTo>
                  <a:lnTo>
                    <a:pt x="221" y="1182"/>
                  </a:lnTo>
                  <a:lnTo>
                    <a:pt x="266" y="1213"/>
                  </a:lnTo>
                  <a:lnTo>
                    <a:pt x="314" y="1243"/>
                  </a:lnTo>
                  <a:lnTo>
                    <a:pt x="365" y="1272"/>
                  </a:lnTo>
                  <a:lnTo>
                    <a:pt x="421" y="1301"/>
                  </a:lnTo>
                  <a:lnTo>
                    <a:pt x="479" y="1329"/>
                  </a:lnTo>
                  <a:lnTo>
                    <a:pt x="541" y="1356"/>
                  </a:lnTo>
                  <a:lnTo>
                    <a:pt x="606" y="1383"/>
                  </a:lnTo>
                  <a:lnTo>
                    <a:pt x="675" y="1408"/>
                  </a:lnTo>
                  <a:lnTo>
                    <a:pt x="746" y="1433"/>
                  </a:lnTo>
                  <a:lnTo>
                    <a:pt x="820" y="1456"/>
                  </a:lnTo>
                  <a:lnTo>
                    <a:pt x="897" y="1479"/>
                  </a:lnTo>
                  <a:lnTo>
                    <a:pt x="976" y="1500"/>
                  </a:lnTo>
                  <a:lnTo>
                    <a:pt x="1059" y="1521"/>
                  </a:lnTo>
                  <a:lnTo>
                    <a:pt x="1144" y="1540"/>
                  </a:lnTo>
                  <a:lnTo>
                    <a:pt x="1231" y="1558"/>
                  </a:lnTo>
                  <a:lnTo>
                    <a:pt x="1320" y="1575"/>
                  </a:lnTo>
                  <a:lnTo>
                    <a:pt x="1412" y="1591"/>
                  </a:lnTo>
                  <a:lnTo>
                    <a:pt x="1506" y="1606"/>
                  </a:lnTo>
                  <a:lnTo>
                    <a:pt x="1602" y="1619"/>
                  </a:lnTo>
                  <a:lnTo>
                    <a:pt x="1700" y="1632"/>
                  </a:lnTo>
                  <a:lnTo>
                    <a:pt x="1800" y="1642"/>
                  </a:lnTo>
                  <a:lnTo>
                    <a:pt x="1901" y="1652"/>
                  </a:lnTo>
                  <a:lnTo>
                    <a:pt x="2004" y="1660"/>
                  </a:lnTo>
                  <a:lnTo>
                    <a:pt x="2109" y="1667"/>
                  </a:lnTo>
                  <a:lnTo>
                    <a:pt x="2215" y="1672"/>
                  </a:lnTo>
                  <a:lnTo>
                    <a:pt x="2322" y="1676"/>
                  </a:lnTo>
                  <a:lnTo>
                    <a:pt x="2431" y="1678"/>
                  </a:lnTo>
                  <a:lnTo>
                    <a:pt x="2541" y="1679"/>
                  </a:lnTo>
                  <a:close/>
                  <a:moveTo>
                    <a:pt x="2532" y="1424"/>
                  </a:moveTo>
                  <a:lnTo>
                    <a:pt x="2640" y="1423"/>
                  </a:lnTo>
                  <a:lnTo>
                    <a:pt x="2747" y="1419"/>
                  </a:lnTo>
                  <a:lnTo>
                    <a:pt x="2851" y="1414"/>
                  </a:lnTo>
                  <a:lnTo>
                    <a:pt x="2954" y="1406"/>
                  </a:lnTo>
                  <a:lnTo>
                    <a:pt x="3054" y="1397"/>
                  </a:lnTo>
                  <a:lnTo>
                    <a:pt x="3151" y="1385"/>
                  </a:lnTo>
                  <a:lnTo>
                    <a:pt x="3245" y="1372"/>
                  </a:lnTo>
                  <a:lnTo>
                    <a:pt x="3336" y="1357"/>
                  </a:lnTo>
                  <a:lnTo>
                    <a:pt x="3424" y="1340"/>
                  </a:lnTo>
                  <a:lnTo>
                    <a:pt x="3508" y="1321"/>
                  </a:lnTo>
                  <a:lnTo>
                    <a:pt x="3588" y="1301"/>
                  </a:lnTo>
                  <a:lnTo>
                    <a:pt x="3664" y="1279"/>
                  </a:lnTo>
                  <a:lnTo>
                    <a:pt x="3736" y="1256"/>
                  </a:lnTo>
                  <a:lnTo>
                    <a:pt x="3803" y="1232"/>
                  </a:lnTo>
                  <a:lnTo>
                    <a:pt x="3866" y="1206"/>
                  </a:lnTo>
                  <a:lnTo>
                    <a:pt x="3924" y="1179"/>
                  </a:lnTo>
                  <a:lnTo>
                    <a:pt x="3976" y="1151"/>
                  </a:lnTo>
                  <a:lnTo>
                    <a:pt x="4024" y="1122"/>
                  </a:lnTo>
                  <a:lnTo>
                    <a:pt x="4065" y="1092"/>
                  </a:lnTo>
                  <a:lnTo>
                    <a:pt x="4101" y="1061"/>
                  </a:lnTo>
                  <a:lnTo>
                    <a:pt x="4131" y="1029"/>
                  </a:lnTo>
                  <a:lnTo>
                    <a:pt x="4155" y="996"/>
                  </a:lnTo>
                  <a:lnTo>
                    <a:pt x="4172" y="962"/>
                  </a:lnTo>
                  <a:lnTo>
                    <a:pt x="4182" y="928"/>
                  </a:lnTo>
                  <a:lnTo>
                    <a:pt x="4186" y="894"/>
                  </a:lnTo>
                  <a:lnTo>
                    <a:pt x="4182" y="859"/>
                  </a:lnTo>
                  <a:lnTo>
                    <a:pt x="4172" y="825"/>
                  </a:lnTo>
                  <a:lnTo>
                    <a:pt x="4155" y="791"/>
                  </a:lnTo>
                  <a:lnTo>
                    <a:pt x="4131" y="758"/>
                  </a:lnTo>
                  <a:lnTo>
                    <a:pt x="4101" y="726"/>
                  </a:lnTo>
                  <a:lnTo>
                    <a:pt x="4065" y="695"/>
                  </a:lnTo>
                  <a:lnTo>
                    <a:pt x="4024" y="665"/>
                  </a:lnTo>
                  <a:lnTo>
                    <a:pt x="3976" y="636"/>
                  </a:lnTo>
                  <a:lnTo>
                    <a:pt x="3924" y="608"/>
                  </a:lnTo>
                  <a:lnTo>
                    <a:pt x="3866" y="581"/>
                  </a:lnTo>
                  <a:lnTo>
                    <a:pt x="3803" y="555"/>
                  </a:lnTo>
                  <a:lnTo>
                    <a:pt x="3736" y="531"/>
                  </a:lnTo>
                  <a:lnTo>
                    <a:pt x="3664" y="508"/>
                  </a:lnTo>
                  <a:lnTo>
                    <a:pt x="3588" y="486"/>
                  </a:lnTo>
                  <a:lnTo>
                    <a:pt x="3508" y="466"/>
                  </a:lnTo>
                  <a:lnTo>
                    <a:pt x="3424" y="447"/>
                  </a:lnTo>
                  <a:lnTo>
                    <a:pt x="3336" y="431"/>
                  </a:lnTo>
                  <a:lnTo>
                    <a:pt x="3245" y="415"/>
                  </a:lnTo>
                  <a:lnTo>
                    <a:pt x="3151" y="402"/>
                  </a:lnTo>
                  <a:lnTo>
                    <a:pt x="3054" y="391"/>
                  </a:lnTo>
                  <a:lnTo>
                    <a:pt x="2954" y="381"/>
                  </a:lnTo>
                  <a:lnTo>
                    <a:pt x="2851" y="373"/>
                  </a:lnTo>
                  <a:lnTo>
                    <a:pt x="2747" y="368"/>
                  </a:lnTo>
                  <a:lnTo>
                    <a:pt x="2640" y="365"/>
                  </a:lnTo>
                  <a:lnTo>
                    <a:pt x="2532" y="363"/>
                  </a:lnTo>
                  <a:lnTo>
                    <a:pt x="2423" y="365"/>
                  </a:lnTo>
                  <a:lnTo>
                    <a:pt x="2317" y="368"/>
                  </a:lnTo>
                  <a:lnTo>
                    <a:pt x="2212" y="373"/>
                  </a:lnTo>
                  <a:lnTo>
                    <a:pt x="2110" y="381"/>
                  </a:lnTo>
                  <a:lnTo>
                    <a:pt x="2010" y="391"/>
                  </a:lnTo>
                  <a:lnTo>
                    <a:pt x="1913" y="402"/>
                  </a:lnTo>
                  <a:lnTo>
                    <a:pt x="1818" y="415"/>
                  </a:lnTo>
                  <a:lnTo>
                    <a:pt x="1727" y="431"/>
                  </a:lnTo>
                  <a:lnTo>
                    <a:pt x="1640" y="447"/>
                  </a:lnTo>
                  <a:lnTo>
                    <a:pt x="1556" y="466"/>
                  </a:lnTo>
                  <a:lnTo>
                    <a:pt x="1476" y="486"/>
                  </a:lnTo>
                  <a:lnTo>
                    <a:pt x="1399" y="508"/>
                  </a:lnTo>
                  <a:lnTo>
                    <a:pt x="1327" y="531"/>
                  </a:lnTo>
                  <a:lnTo>
                    <a:pt x="1260" y="555"/>
                  </a:lnTo>
                  <a:lnTo>
                    <a:pt x="1197" y="581"/>
                  </a:lnTo>
                  <a:lnTo>
                    <a:pt x="1140" y="608"/>
                  </a:lnTo>
                  <a:lnTo>
                    <a:pt x="1087" y="636"/>
                  </a:lnTo>
                  <a:lnTo>
                    <a:pt x="1040" y="665"/>
                  </a:lnTo>
                  <a:lnTo>
                    <a:pt x="998" y="695"/>
                  </a:lnTo>
                  <a:lnTo>
                    <a:pt x="962" y="726"/>
                  </a:lnTo>
                  <a:lnTo>
                    <a:pt x="932" y="758"/>
                  </a:lnTo>
                  <a:lnTo>
                    <a:pt x="909" y="791"/>
                  </a:lnTo>
                  <a:lnTo>
                    <a:pt x="891" y="825"/>
                  </a:lnTo>
                  <a:lnTo>
                    <a:pt x="881" y="859"/>
                  </a:lnTo>
                  <a:lnTo>
                    <a:pt x="877" y="894"/>
                  </a:lnTo>
                  <a:lnTo>
                    <a:pt x="881" y="928"/>
                  </a:lnTo>
                  <a:lnTo>
                    <a:pt x="891" y="962"/>
                  </a:lnTo>
                  <a:lnTo>
                    <a:pt x="909" y="996"/>
                  </a:lnTo>
                  <a:lnTo>
                    <a:pt x="932" y="1029"/>
                  </a:lnTo>
                  <a:lnTo>
                    <a:pt x="962" y="1061"/>
                  </a:lnTo>
                  <a:lnTo>
                    <a:pt x="998" y="1092"/>
                  </a:lnTo>
                  <a:lnTo>
                    <a:pt x="1040" y="1122"/>
                  </a:lnTo>
                  <a:lnTo>
                    <a:pt x="1087" y="1151"/>
                  </a:lnTo>
                  <a:lnTo>
                    <a:pt x="1140" y="1179"/>
                  </a:lnTo>
                  <a:lnTo>
                    <a:pt x="1197" y="1206"/>
                  </a:lnTo>
                  <a:lnTo>
                    <a:pt x="1260" y="1232"/>
                  </a:lnTo>
                  <a:lnTo>
                    <a:pt x="1327" y="1256"/>
                  </a:lnTo>
                  <a:lnTo>
                    <a:pt x="1399" y="1279"/>
                  </a:lnTo>
                  <a:lnTo>
                    <a:pt x="1476" y="1301"/>
                  </a:lnTo>
                  <a:lnTo>
                    <a:pt x="1556" y="1321"/>
                  </a:lnTo>
                  <a:lnTo>
                    <a:pt x="1640" y="1340"/>
                  </a:lnTo>
                  <a:lnTo>
                    <a:pt x="1727" y="1357"/>
                  </a:lnTo>
                  <a:lnTo>
                    <a:pt x="1818" y="1372"/>
                  </a:lnTo>
                  <a:lnTo>
                    <a:pt x="1913" y="1385"/>
                  </a:lnTo>
                  <a:lnTo>
                    <a:pt x="2010" y="1397"/>
                  </a:lnTo>
                  <a:lnTo>
                    <a:pt x="2110" y="1406"/>
                  </a:lnTo>
                  <a:lnTo>
                    <a:pt x="2212" y="1414"/>
                  </a:lnTo>
                  <a:lnTo>
                    <a:pt x="2317" y="1419"/>
                  </a:lnTo>
                  <a:lnTo>
                    <a:pt x="2423" y="1423"/>
                  </a:lnTo>
                  <a:lnTo>
                    <a:pt x="2532" y="1424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5" name="AutoShape 8"/>
            <p:cNvSpPr>
              <a:spLocks/>
            </p:cNvSpPr>
            <p:nvPr/>
          </p:nvSpPr>
          <p:spPr bwMode="auto">
            <a:xfrm>
              <a:off x="2003" y="19"/>
              <a:ext cx="1096" cy="1272"/>
            </a:xfrm>
            <a:custGeom>
              <a:avLst/>
              <a:gdLst>
                <a:gd name="T0" fmla="+- 0 2298 2003"/>
                <a:gd name="T1" fmla="*/ T0 w 1096"/>
                <a:gd name="T2" fmla="+- 0 269 19"/>
                <a:gd name="T3" fmla="*/ 269 h 1272"/>
                <a:gd name="T4" fmla="+- 0 2247 2003"/>
                <a:gd name="T5" fmla="*/ T4 w 1096"/>
                <a:gd name="T6" fmla="+- 0 24 19"/>
                <a:gd name="T7" fmla="*/ 24 h 1272"/>
                <a:gd name="T8" fmla="+- 0 2524 2003"/>
                <a:gd name="T9" fmla="*/ T8 w 1096"/>
                <a:gd name="T10" fmla="+- 0 267 19"/>
                <a:gd name="T11" fmla="*/ 267 h 1272"/>
                <a:gd name="T12" fmla="+- 0 2392 2003"/>
                <a:gd name="T13" fmla="*/ T12 w 1096"/>
                <a:gd name="T14" fmla="+- 0 19 19"/>
                <a:gd name="T15" fmla="*/ 19 h 1272"/>
                <a:gd name="T16" fmla="+- 0 2192 2003"/>
                <a:gd name="T17" fmla="*/ T16 w 1096"/>
                <a:gd name="T18" fmla="+- 0 314 19"/>
                <a:gd name="T19" fmla="*/ 314 h 1272"/>
                <a:gd name="T20" fmla="+- 0 2048 2003"/>
                <a:gd name="T21" fmla="*/ T20 w 1096"/>
                <a:gd name="T22" fmla="+- 0 469 19"/>
                <a:gd name="T23" fmla="*/ 469 h 1272"/>
                <a:gd name="T24" fmla="+- 0 2005 2003"/>
                <a:gd name="T25" fmla="*/ T24 w 1096"/>
                <a:gd name="T26" fmla="+- 0 667 19"/>
                <a:gd name="T27" fmla="*/ 667 h 1272"/>
                <a:gd name="T28" fmla="+- 0 2019 2003"/>
                <a:gd name="T29" fmla="*/ T28 w 1096"/>
                <a:gd name="T30" fmla="+- 0 873 19"/>
                <a:gd name="T31" fmla="*/ 873 h 1272"/>
                <a:gd name="T32" fmla="+- 0 2084 2003"/>
                <a:gd name="T33" fmla="*/ T32 w 1096"/>
                <a:gd name="T34" fmla="+- 0 1061 19"/>
                <a:gd name="T35" fmla="*/ 1061 h 1272"/>
                <a:gd name="T36" fmla="+- 0 2192 2003"/>
                <a:gd name="T37" fmla="*/ T36 w 1096"/>
                <a:gd name="T38" fmla="+- 0 1206 19"/>
                <a:gd name="T39" fmla="*/ 1206 h 1272"/>
                <a:gd name="T40" fmla="+- 0 2334 2003"/>
                <a:gd name="T41" fmla="*/ T40 w 1096"/>
                <a:gd name="T42" fmla="+- 0 1284 19"/>
                <a:gd name="T43" fmla="*/ 1284 h 1272"/>
                <a:gd name="T44" fmla="+- 0 2527 2003"/>
                <a:gd name="T45" fmla="*/ T44 w 1096"/>
                <a:gd name="T46" fmla="+- 0 1264 19"/>
                <a:gd name="T47" fmla="*/ 1264 h 1272"/>
                <a:gd name="T48" fmla="+- 0 2866 2003"/>
                <a:gd name="T49" fmla="*/ T48 w 1096"/>
                <a:gd name="T50" fmla="+- 0 1241 19"/>
                <a:gd name="T51" fmla="*/ 1241 h 1272"/>
                <a:gd name="T52" fmla="+- 0 2987 2003"/>
                <a:gd name="T53" fmla="*/ T52 w 1096"/>
                <a:gd name="T54" fmla="+- 0 1115 19"/>
                <a:gd name="T55" fmla="*/ 1115 h 1272"/>
                <a:gd name="T56" fmla="+- 0 3067 2003"/>
                <a:gd name="T57" fmla="*/ T56 w 1096"/>
                <a:gd name="T58" fmla="+- 0 939 19"/>
                <a:gd name="T59" fmla="*/ 939 h 1272"/>
                <a:gd name="T60" fmla="+- 0 3099 2003"/>
                <a:gd name="T61" fmla="*/ T60 w 1096"/>
                <a:gd name="T62" fmla="+- 0 736 19"/>
                <a:gd name="T63" fmla="*/ 736 h 1272"/>
                <a:gd name="T64" fmla="+- 0 3076 2003"/>
                <a:gd name="T65" fmla="*/ T64 w 1096"/>
                <a:gd name="T66" fmla="+- 0 533 19"/>
                <a:gd name="T67" fmla="*/ 533 h 1272"/>
                <a:gd name="T68" fmla="+- 0 2548 2003"/>
                <a:gd name="T69" fmla="*/ T68 w 1096"/>
                <a:gd name="T70" fmla="+- 0 398 19"/>
                <a:gd name="T71" fmla="*/ 398 h 1272"/>
                <a:gd name="T72" fmla="+- 0 2487 2003"/>
                <a:gd name="T73" fmla="*/ T72 w 1096"/>
                <a:gd name="T74" fmla="+- 0 341 19"/>
                <a:gd name="T75" fmla="*/ 341 h 1272"/>
                <a:gd name="T76" fmla="+- 0 2311 2003"/>
                <a:gd name="T77" fmla="*/ T76 w 1096"/>
                <a:gd name="T78" fmla="+- 0 300 19"/>
                <a:gd name="T79" fmla="*/ 300 h 1272"/>
                <a:gd name="T80" fmla="+- 0 2575 2003"/>
                <a:gd name="T81" fmla="*/ T80 w 1096"/>
                <a:gd name="T82" fmla="+- 0 1264 19"/>
                <a:gd name="T83" fmla="*/ 1264 h 1272"/>
                <a:gd name="T84" fmla="+- 0 2768 2003"/>
                <a:gd name="T85" fmla="*/ T84 w 1096"/>
                <a:gd name="T86" fmla="+- 0 1284 19"/>
                <a:gd name="T87" fmla="*/ 1284 h 1272"/>
                <a:gd name="T88" fmla="+- 0 2532 2003"/>
                <a:gd name="T89" fmla="*/ T88 w 1096"/>
                <a:gd name="T90" fmla="+- 0 394 19"/>
                <a:gd name="T91" fmla="*/ 394 h 1272"/>
                <a:gd name="T92" fmla="+- 0 2540 2003"/>
                <a:gd name="T93" fmla="*/ T92 w 1096"/>
                <a:gd name="T94" fmla="+- 0 396 19"/>
                <a:gd name="T95" fmla="*/ 396 h 1272"/>
                <a:gd name="T96" fmla="+- 0 2732 2003"/>
                <a:gd name="T97" fmla="*/ T96 w 1096"/>
                <a:gd name="T98" fmla="+- 0 310 19"/>
                <a:gd name="T99" fmla="*/ 310 h 1272"/>
                <a:gd name="T100" fmla="+- 0 2551 2003"/>
                <a:gd name="T101" fmla="*/ T100 w 1096"/>
                <a:gd name="T102" fmla="+- 0 347 19"/>
                <a:gd name="T103" fmla="*/ 347 h 1272"/>
                <a:gd name="T104" fmla="+- 0 3016 2003"/>
                <a:gd name="T105" fmla="*/ T104 w 1096"/>
                <a:gd name="T106" fmla="+- 0 398 19"/>
                <a:gd name="T107" fmla="*/ 398 h 1272"/>
                <a:gd name="T108" fmla="+- 0 2551 2003"/>
                <a:gd name="T109" fmla="*/ T108 w 1096"/>
                <a:gd name="T110" fmla="+- 0 347 19"/>
                <a:gd name="T111" fmla="*/ 347 h 1272"/>
                <a:gd name="T112" fmla="+- 0 2965 2003"/>
                <a:gd name="T113" fmla="*/ T112 w 1096"/>
                <a:gd name="T114" fmla="+- 0 344 19"/>
                <a:gd name="T115" fmla="*/ 344 h 1272"/>
                <a:gd name="T116" fmla="+- 0 2791 2003"/>
                <a:gd name="T117" fmla="*/ T116 w 1096"/>
                <a:gd name="T118" fmla="+- 0 300 19"/>
                <a:gd name="T119" fmla="*/ 300 h 1272"/>
                <a:gd name="T120" fmla="+- 0 2540 2003"/>
                <a:gd name="T121" fmla="*/ T120 w 1096"/>
                <a:gd name="T122" fmla="+- 0 396 19"/>
                <a:gd name="T123" fmla="*/ 396 h 1272"/>
                <a:gd name="T124" fmla="+- 0 2538 2003"/>
                <a:gd name="T125" fmla="*/ T124 w 1096"/>
                <a:gd name="T126" fmla="+- 0 346 19"/>
                <a:gd name="T127" fmla="*/ 346 h 1272"/>
                <a:gd name="T128" fmla="+- 0 2549 2003"/>
                <a:gd name="T129" fmla="*/ T128 w 1096"/>
                <a:gd name="T130" fmla="+- 0 347 19"/>
                <a:gd name="T131" fmla="*/ 347 h 1272"/>
                <a:gd name="T132" fmla="+- 0 2532 2003"/>
                <a:gd name="T133" fmla="*/ T132 w 1096"/>
                <a:gd name="T134" fmla="+- 0 394 19"/>
                <a:gd name="T135" fmla="*/ 394 h 1272"/>
                <a:gd name="T136" fmla="+- 0 2638 2003"/>
                <a:gd name="T137" fmla="*/ T136 w 1096"/>
                <a:gd name="T138" fmla="+- 0 88 19"/>
                <a:gd name="T139" fmla="*/ 88 h 1272"/>
                <a:gd name="T140" fmla="+- 0 2543 2003"/>
                <a:gd name="T141" fmla="*/ T140 w 1096"/>
                <a:gd name="T142" fmla="+- 0 276 19"/>
                <a:gd name="T143" fmla="*/ 276 h 1272"/>
                <a:gd name="T144" fmla="+- 0 2549 2003"/>
                <a:gd name="T145" fmla="*/ T144 w 1096"/>
                <a:gd name="T146" fmla="+- 0 347 19"/>
                <a:gd name="T147" fmla="*/ 347 h 1272"/>
                <a:gd name="T148" fmla="+- 0 2596 2003"/>
                <a:gd name="T149" fmla="*/ T148 w 1096"/>
                <a:gd name="T150" fmla="+- 0 165 19"/>
                <a:gd name="T151" fmla="*/ 165 h 1272"/>
                <a:gd name="T152" fmla="+- 0 2620 2003"/>
                <a:gd name="T153" fmla="*/ T152 w 1096"/>
                <a:gd name="T154" fmla="+- 0 79 19"/>
                <a:gd name="T155" fmla="*/ 79 h 1272"/>
                <a:gd name="T156" fmla="+- 0 2530 2003"/>
                <a:gd name="T157" fmla="*/ T156 w 1096"/>
                <a:gd name="T158" fmla="+- 0 297 19"/>
                <a:gd name="T159" fmla="*/ 297 h 1272"/>
                <a:gd name="T160" fmla="+- 0 2538 2003"/>
                <a:gd name="T161" fmla="*/ T160 w 1096"/>
                <a:gd name="T162" fmla="+- 0 331 19"/>
                <a:gd name="T163" fmla="*/ 331 h 1272"/>
                <a:gd name="T164" fmla="+- 0 2567 2003"/>
                <a:gd name="T165" fmla="*/ T164 w 1096"/>
                <a:gd name="T166" fmla="+- 0 199 19"/>
                <a:gd name="T167" fmla="*/ 199 h 1272"/>
                <a:gd name="T168" fmla="+- 0 2620 2003"/>
                <a:gd name="T169" fmla="*/ T168 w 1096"/>
                <a:gd name="T170" fmla="+- 0 79 19"/>
                <a:gd name="T171" fmla="*/ 79 h 1272"/>
                <a:gd name="T172" fmla="+- 0 2537 2003"/>
                <a:gd name="T173" fmla="*/ T172 w 1096"/>
                <a:gd name="T174" fmla="+- 0 303 19"/>
                <a:gd name="T175" fmla="*/ 303 h 1272"/>
                <a:gd name="T176" fmla="+- 0 2567 2003"/>
                <a:gd name="T177" fmla="*/ T176 w 1096"/>
                <a:gd name="T178" fmla="+- 0 199 19"/>
                <a:gd name="T179" fmla="*/ 199 h 1272"/>
                <a:gd name="T180" fmla="+- 0 2638 2003"/>
                <a:gd name="T181" fmla="*/ T180 w 1096"/>
                <a:gd name="T182" fmla="+- 0 88 19"/>
                <a:gd name="T183" fmla="*/ 88 h 127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</a:cxnLst>
              <a:rect l="0" t="0" r="r" b="b"/>
              <a:pathLst>
                <a:path w="1096" h="1272">
                  <a:moveTo>
                    <a:pt x="244" y="5"/>
                  </a:moveTo>
                  <a:lnTo>
                    <a:pt x="261" y="170"/>
                  </a:lnTo>
                  <a:lnTo>
                    <a:pt x="295" y="250"/>
                  </a:lnTo>
                  <a:lnTo>
                    <a:pt x="373" y="268"/>
                  </a:lnTo>
                  <a:lnTo>
                    <a:pt x="521" y="248"/>
                  </a:lnTo>
                  <a:lnTo>
                    <a:pt x="244" y="5"/>
                  </a:lnTo>
                  <a:close/>
                  <a:moveTo>
                    <a:pt x="389" y="0"/>
                  </a:moveTo>
                  <a:lnTo>
                    <a:pt x="244" y="5"/>
                  </a:lnTo>
                  <a:lnTo>
                    <a:pt x="521" y="248"/>
                  </a:lnTo>
                  <a:lnTo>
                    <a:pt x="501" y="99"/>
                  </a:lnTo>
                  <a:lnTo>
                    <a:pt x="466" y="24"/>
                  </a:lnTo>
                  <a:lnTo>
                    <a:pt x="389" y="0"/>
                  </a:lnTo>
                  <a:close/>
                  <a:moveTo>
                    <a:pt x="308" y="281"/>
                  </a:moveTo>
                  <a:lnTo>
                    <a:pt x="248" y="281"/>
                  </a:lnTo>
                  <a:lnTo>
                    <a:pt x="189" y="295"/>
                  </a:lnTo>
                  <a:lnTo>
                    <a:pt x="134" y="325"/>
                  </a:lnTo>
                  <a:lnTo>
                    <a:pt x="85" y="376"/>
                  </a:lnTo>
                  <a:lnTo>
                    <a:pt x="45" y="450"/>
                  </a:lnTo>
                  <a:lnTo>
                    <a:pt x="24" y="514"/>
                  </a:lnTo>
                  <a:lnTo>
                    <a:pt x="9" y="580"/>
                  </a:lnTo>
                  <a:lnTo>
                    <a:pt x="2" y="648"/>
                  </a:lnTo>
                  <a:lnTo>
                    <a:pt x="0" y="717"/>
                  </a:lnTo>
                  <a:lnTo>
                    <a:pt x="5" y="786"/>
                  </a:lnTo>
                  <a:lnTo>
                    <a:pt x="16" y="854"/>
                  </a:lnTo>
                  <a:lnTo>
                    <a:pt x="33" y="920"/>
                  </a:lnTo>
                  <a:lnTo>
                    <a:pt x="54" y="982"/>
                  </a:lnTo>
                  <a:lnTo>
                    <a:pt x="81" y="1042"/>
                  </a:lnTo>
                  <a:lnTo>
                    <a:pt x="113" y="1096"/>
                  </a:lnTo>
                  <a:lnTo>
                    <a:pt x="149" y="1145"/>
                  </a:lnTo>
                  <a:lnTo>
                    <a:pt x="189" y="1187"/>
                  </a:lnTo>
                  <a:lnTo>
                    <a:pt x="233" y="1222"/>
                  </a:lnTo>
                  <a:lnTo>
                    <a:pt x="281" y="1248"/>
                  </a:lnTo>
                  <a:lnTo>
                    <a:pt x="331" y="1265"/>
                  </a:lnTo>
                  <a:lnTo>
                    <a:pt x="385" y="1272"/>
                  </a:lnTo>
                  <a:lnTo>
                    <a:pt x="442" y="1268"/>
                  </a:lnTo>
                  <a:lnTo>
                    <a:pt x="524" y="1245"/>
                  </a:lnTo>
                  <a:lnTo>
                    <a:pt x="548" y="1243"/>
                  </a:lnTo>
                  <a:lnTo>
                    <a:pt x="825" y="1243"/>
                  </a:lnTo>
                  <a:lnTo>
                    <a:pt x="863" y="1222"/>
                  </a:lnTo>
                  <a:lnTo>
                    <a:pt x="907" y="1187"/>
                  </a:lnTo>
                  <a:lnTo>
                    <a:pt x="948" y="1145"/>
                  </a:lnTo>
                  <a:lnTo>
                    <a:pt x="984" y="1096"/>
                  </a:lnTo>
                  <a:lnTo>
                    <a:pt x="1015" y="1042"/>
                  </a:lnTo>
                  <a:lnTo>
                    <a:pt x="1042" y="982"/>
                  </a:lnTo>
                  <a:lnTo>
                    <a:pt x="1064" y="920"/>
                  </a:lnTo>
                  <a:lnTo>
                    <a:pt x="1080" y="854"/>
                  </a:lnTo>
                  <a:lnTo>
                    <a:pt x="1091" y="786"/>
                  </a:lnTo>
                  <a:lnTo>
                    <a:pt x="1096" y="717"/>
                  </a:lnTo>
                  <a:lnTo>
                    <a:pt x="1095" y="648"/>
                  </a:lnTo>
                  <a:lnTo>
                    <a:pt x="1087" y="580"/>
                  </a:lnTo>
                  <a:lnTo>
                    <a:pt x="1073" y="514"/>
                  </a:lnTo>
                  <a:lnTo>
                    <a:pt x="1051" y="450"/>
                  </a:lnTo>
                  <a:lnTo>
                    <a:pt x="1013" y="379"/>
                  </a:lnTo>
                  <a:lnTo>
                    <a:pt x="545" y="379"/>
                  </a:lnTo>
                  <a:lnTo>
                    <a:pt x="529" y="375"/>
                  </a:lnTo>
                  <a:lnTo>
                    <a:pt x="528" y="326"/>
                  </a:lnTo>
                  <a:lnTo>
                    <a:pt x="484" y="322"/>
                  </a:lnTo>
                  <a:lnTo>
                    <a:pt x="422" y="307"/>
                  </a:lnTo>
                  <a:lnTo>
                    <a:pt x="367" y="291"/>
                  </a:lnTo>
                  <a:lnTo>
                    <a:pt x="308" y="281"/>
                  </a:lnTo>
                  <a:close/>
                  <a:moveTo>
                    <a:pt x="825" y="1243"/>
                  </a:moveTo>
                  <a:lnTo>
                    <a:pt x="548" y="1243"/>
                  </a:lnTo>
                  <a:lnTo>
                    <a:pt x="572" y="1245"/>
                  </a:lnTo>
                  <a:lnTo>
                    <a:pt x="654" y="1268"/>
                  </a:lnTo>
                  <a:lnTo>
                    <a:pt x="711" y="1272"/>
                  </a:lnTo>
                  <a:lnTo>
                    <a:pt x="765" y="1265"/>
                  </a:lnTo>
                  <a:lnTo>
                    <a:pt x="816" y="1248"/>
                  </a:lnTo>
                  <a:lnTo>
                    <a:pt x="825" y="1243"/>
                  </a:lnTo>
                  <a:close/>
                  <a:moveTo>
                    <a:pt x="529" y="375"/>
                  </a:moveTo>
                  <a:lnTo>
                    <a:pt x="545" y="379"/>
                  </a:lnTo>
                  <a:lnTo>
                    <a:pt x="545" y="377"/>
                  </a:lnTo>
                  <a:lnTo>
                    <a:pt x="537" y="377"/>
                  </a:lnTo>
                  <a:lnTo>
                    <a:pt x="529" y="375"/>
                  </a:lnTo>
                  <a:close/>
                  <a:moveTo>
                    <a:pt x="788" y="281"/>
                  </a:moveTo>
                  <a:lnTo>
                    <a:pt x="729" y="291"/>
                  </a:lnTo>
                  <a:lnTo>
                    <a:pt x="675" y="307"/>
                  </a:lnTo>
                  <a:lnTo>
                    <a:pt x="612" y="322"/>
                  </a:lnTo>
                  <a:lnTo>
                    <a:pt x="548" y="328"/>
                  </a:lnTo>
                  <a:lnTo>
                    <a:pt x="546" y="328"/>
                  </a:lnTo>
                  <a:lnTo>
                    <a:pt x="545" y="379"/>
                  </a:lnTo>
                  <a:lnTo>
                    <a:pt x="1013" y="379"/>
                  </a:lnTo>
                  <a:lnTo>
                    <a:pt x="1011" y="376"/>
                  </a:lnTo>
                  <a:lnTo>
                    <a:pt x="965" y="328"/>
                  </a:lnTo>
                  <a:lnTo>
                    <a:pt x="548" y="328"/>
                  </a:lnTo>
                  <a:lnTo>
                    <a:pt x="546" y="328"/>
                  </a:lnTo>
                  <a:lnTo>
                    <a:pt x="965" y="328"/>
                  </a:lnTo>
                  <a:lnTo>
                    <a:pt x="962" y="325"/>
                  </a:lnTo>
                  <a:lnTo>
                    <a:pt x="907" y="295"/>
                  </a:lnTo>
                  <a:lnTo>
                    <a:pt x="848" y="281"/>
                  </a:lnTo>
                  <a:lnTo>
                    <a:pt x="788" y="281"/>
                  </a:lnTo>
                  <a:close/>
                  <a:moveTo>
                    <a:pt x="534" y="326"/>
                  </a:moveTo>
                  <a:lnTo>
                    <a:pt x="529" y="375"/>
                  </a:lnTo>
                  <a:lnTo>
                    <a:pt x="537" y="377"/>
                  </a:lnTo>
                  <a:lnTo>
                    <a:pt x="535" y="327"/>
                  </a:lnTo>
                  <a:lnTo>
                    <a:pt x="534" y="326"/>
                  </a:lnTo>
                  <a:close/>
                  <a:moveTo>
                    <a:pt x="535" y="327"/>
                  </a:moveTo>
                  <a:lnTo>
                    <a:pt x="537" y="377"/>
                  </a:lnTo>
                  <a:lnTo>
                    <a:pt x="545" y="377"/>
                  </a:lnTo>
                  <a:lnTo>
                    <a:pt x="546" y="328"/>
                  </a:lnTo>
                  <a:lnTo>
                    <a:pt x="535" y="327"/>
                  </a:lnTo>
                  <a:close/>
                  <a:moveTo>
                    <a:pt x="528" y="326"/>
                  </a:moveTo>
                  <a:lnTo>
                    <a:pt x="529" y="375"/>
                  </a:lnTo>
                  <a:lnTo>
                    <a:pt x="534" y="326"/>
                  </a:lnTo>
                  <a:lnTo>
                    <a:pt x="528" y="326"/>
                  </a:lnTo>
                  <a:close/>
                  <a:moveTo>
                    <a:pt x="635" y="69"/>
                  </a:moveTo>
                  <a:lnTo>
                    <a:pt x="574" y="159"/>
                  </a:lnTo>
                  <a:lnTo>
                    <a:pt x="564" y="180"/>
                  </a:lnTo>
                  <a:lnTo>
                    <a:pt x="540" y="257"/>
                  </a:lnTo>
                  <a:lnTo>
                    <a:pt x="535" y="312"/>
                  </a:lnTo>
                  <a:lnTo>
                    <a:pt x="535" y="327"/>
                  </a:lnTo>
                  <a:lnTo>
                    <a:pt x="546" y="328"/>
                  </a:lnTo>
                  <a:lnTo>
                    <a:pt x="548" y="267"/>
                  </a:lnTo>
                  <a:lnTo>
                    <a:pt x="560" y="199"/>
                  </a:lnTo>
                  <a:lnTo>
                    <a:pt x="593" y="146"/>
                  </a:lnTo>
                  <a:lnTo>
                    <a:pt x="657" y="81"/>
                  </a:lnTo>
                  <a:lnTo>
                    <a:pt x="635" y="69"/>
                  </a:lnTo>
                  <a:close/>
                  <a:moveTo>
                    <a:pt x="617" y="60"/>
                  </a:moveTo>
                  <a:lnTo>
                    <a:pt x="563" y="150"/>
                  </a:lnTo>
                  <a:lnTo>
                    <a:pt x="536" y="213"/>
                  </a:lnTo>
                  <a:lnTo>
                    <a:pt x="527" y="278"/>
                  </a:lnTo>
                  <a:lnTo>
                    <a:pt x="528" y="326"/>
                  </a:lnTo>
                  <a:lnTo>
                    <a:pt x="534" y="326"/>
                  </a:lnTo>
                  <a:lnTo>
                    <a:pt x="535" y="312"/>
                  </a:lnTo>
                  <a:lnTo>
                    <a:pt x="534" y="284"/>
                  </a:lnTo>
                  <a:lnTo>
                    <a:pt x="543" y="221"/>
                  </a:lnTo>
                  <a:lnTo>
                    <a:pt x="564" y="180"/>
                  </a:lnTo>
                  <a:lnTo>
                    <a:pt x="571" y="156"/>
                  </a:lnTo>
                  <a:lnTo>
                    <a:pt x="603" y="86"/>
                  </a:lnTo>
                  <a:lnTo>
                    <a:pt x="617" y="60"/>
                  </a:lnTo>
                  <a:close/>
                  <a:moveTo>
                    <a:pt x="564" y="180"/>
                  </a:moveTo>
                  <a:lnTo>
                    <a:pt x="543" y="221"/>
                  </a:lnTo>
                  <a:lnTo>
                    <a:pt x="534" y="284"/>
                  </a:lnTo>
                  <a:lnTo>
                    <a:pt x="535" y="312"/>
                  </a:lnTo>
                  <a:lnTo>
                    <a:pt x="540" y="257"/>
                  </a:lnTo>
                  <a:lnTo>
                    <a:pt x="564" y="180"/>
                  </a:lnTo>
                  <a:close/>
                  <a:moveTo>
                    <a:pt x="617" y="60"/>
                  </a:moveTo>
                  <a:lnTo>
                    <a:pt x="635" y="69"/>
                  </a:lnTo>
                  <a:lnTo>
                    <a:pt x="617" y="60"/>
                  </a:lnTo>
                  <a:close/>
                </a:path>
              </a:pathLst>
            </a:custGeom>
            <a:solidFill>
              <a:srgbClr val="FFFF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6" name="Picture 7"/>
            <p:cNvPicPr>
              <a:picLocks noChangeAspect="1" noChangeArrowheads="1"/>
            </p:cNvPicPr>
            <p:nvPr/>
          </p:nvPicPr>
          <p:blipFill>
            <a:blip r:embed="rId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237" y="9"/>
              <a:ext cx="433" cy="399"/>
            </a:xfrm>
            <a:prstGeom prst="rect">
              <a:avLst/>
            </a:prstGeom>
            <a:noFill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7" name="Freeform 6"/>
            <p:cNvSpPr>
              <a:spLocks/>
            </p:cNvSpPr>
            <p:nvPr/>
          </p:nvSpPr>
          <p:spPr bwMode="auto">
            <a:xfrm>
              <a:off x="2003" y="300"/>
              <a:ext cx="1096" cy="991"/>
            </a:xfrm>
            <a:custGeom>
              <a:avLst/>
              <a:gdLst>
                <a:gd name="T0" fmla="+- 0 3054 2003"/>
                <a:gd name="T1" fmla="*/ T0 w 1096"/>
                <a:gd name="T2" fmla="+- 0 469 300"/>
                <a:gd name="T3" fmla="*/ 469 h 991"/>
                <a:gd name="T4" fmla="+- 0 3014 2003"/>
                <a:gd name="T5" fmla="*/ T4 w 1096"/>
                <a:gd name="T6" fmla="+- 0 395 300"/>
                <a:gd name="T7" fmla="*/ 395 h 991"/>
                <a:gd name="T8" fmla="+- 0 2965 2003"/>
                <a:gd name="T9" fmla="*/ T8 w 1096"/>
                <a:gd name="T10" fmla="+- 0 344 300"/>
                <a:gd name="T11" fmla="*/ 344 h 991"/>
                <a:gd name="T12" fmla="+- 0 2910 2003"/>
                <a:gd name="T13" fmla="*/ T12 w 1096"/>
                <a:gd name="T14" fmla="+- 0 314 300"/>
                <a:gd name="T15" fmla="*/ 314 h 991"/>
                <a:gd name="T16" fmla="+- 0 2851 2003"/>
                <a:gd name="T17" fmla="*/ T16 w 1096"/>
                <a:gd name="T18" fmla="+- 0 300 300"/>
                <a:gd name="T19" fmla="*/ 300 h 991"/>
                <a:gd name="T20" fmla="+- 0 2791 2003"/>
                <a:gd name="T21" fmla="*/ T20 w 1096"/>
                <a:gd name="T22" fmla="+- 0 300 300"/>
                <a:gd name="T23" fmla="*/ 300 h 991"/>
                <a:gd name="T24" fmla="+- 0 2732 2003"/>
                <a:gd name="T25" fmla="*/ T24 w 1096"/>
                <a:gd name="T26" fmla="+- 0 310 300"/>
                <a:gd name="T27" fmla="*/ 310 h 991"/>
                <a:gd name="T28" fmla="+- 0 2678 2003"/>
                <a:gd name="T29" fmla="*/ T28 w 1096"/>
                <a:gd name="T30" fmla="+- 0 326 300"/>
                <a:gd name="T31" fmla="*/ 326 h 991"/>
                <a:gd name="T32" fmla="+- 0 2615 2003"/>
                <a:gd name="T33" fmla="*/ T32 w 1096"/>
                <a:gd name="T34" fmla="+- 0 341 300"/>
                <a:gd name="T35" fmla="*/ 341 h 991"/>
                <a:gd name="T36" fmla="+- 0 2551 2003"/>
                <a:gd name="T37" fmla="*/ T36 w 1096"/>
                <a:gd name="T38" fmla="+- 0 347 300"/>
                <a:gd name="T39" fmla="*/ 347 h 991"/>
                <a:gd name="T40" fmla="+- 0 2487 2003"/>
                <a:gd name="T41" fmla="*/ T40 w 1096"/>
                <a:gd name="T42" fmla="+- 0 341 300"/>
                <a:gd name="T43" fmla="*/ 341 h 991"/>
                <a:gd name="T44" fmla="+- 0 2425 2003"/>
                <a:gd name="T45" fmla="*/ T44 w 1096"/>
                <a:gd name="T46" fmla="+- 0 326 300"/>
                <a:gd name="T47" fmla="*/ 326 h 991"/>
                <a:gd name="T48" fmla="+- 0 2370 2003"/>
                <a:gd name="T49" fmla="*/ T48 w 1096"/>
                <a:gd name="T50" fmla="+- 0 310 300"/>
                <a:gd name="T51" fmla="*/ 310 h 991"/>
                <a:gd name="T52" fmla="+- 0 2311 2003"/>
                <a:gd name="T53" fmla="*/ T52 w 1096"/>
                <a:gd name="T54" fmla="+- 0 300 300"/>
                <a:gd name="T55" fmla="*/ 300 h 991"/>
                <a:gd name="T56" fmla="+- 0 2251 2003"/>
                <a:gd name="T57" fmla="*/ T56 w 1096"/>
                <a:gd name="T58" fmla="+- 0 300 300"/>
                <a:gd name="T59" fmla="*/ 300 h 991"/>
                <a:gd name="T60" fmla="+- 0 2192 2003"/>
                <a:gd name="T61" fmla="*/ T60 w 1096"/>
                <a:gd name="T62" fmla="+- 0 314 300"/>
                <a:gd name="T63" fmla="*/ 314 h 991"/>
                <a:gd name="T64" fmla="+- 0 2137 2003"/>
                <a:gd name="T65" fmla="*/ T64 w 1096"/>
                <a:gd name="T66" fmla="+- 0 344 300"/>
                <a:gd name="T67" fmla="*/ 344 h 991"/>
                <a:gd name="T68" fmla="+- 0 2088 2003"/>
                <a:gd name="T69" fmla="*/ T68 w 1096"/>
                <a:gd name="T70" fmla="+- 0 395 300"/>
                <a:gd name="T71" fmla="*/ 395 h 991"/>
                <a:gd name="T72" fmla="+- 0 2048 2003"/>
                <a:gd name="T73" fmla="*/ T72 w 1096"/>
                <a:gd name="T74" fmla="+- 0 469 300"/>
                <a:gd name="T75" fmla="*/ 469 h 991"/>
                <a:gd name="T76" fmla="+- 0 2027 2003"/>
                <a:gd name="T77" fmla="*/ T76 w 1096"/>
                <a:gd name="T78" fmla="+- 0 533 300"/>
                <a:gd name="T79" fmla="*/ 533 h 991"/>
                <a:gd name="T80" fmla="+- 0 2012 2003"/>
                <a:gd name="T81" fmla="*/ T80 w 1096"/>
                <a:gd name="T82" fmla="+- 0 599 300"/>
                <a:gd name="T83" fmla="*/ 599 h 991"/>
                <a:gd name="T84" fmla="+- 0 2005 2003"/>
                <a:gd name="T85" fmla="*/ T84 w 1096"/>
                <a:gd name="T86" fmla="+- 0 667 300"/>
                <a:gd name="T87" fmla="*/ 667 h 991"/>
                <a:gd name="T88" fmla="+- 0 2003 2003"/>
                <a:gd name="T89" fmla="*/ T88 w 1096"/>
                <a:gd name="T90" fmla="+- 0 736 300"/>
                <a:gd name="T91" fmla="*/ 736 h 991"/>
                <a:gd name="T92" fmla="+- 0 2008 2003"/>
                <a:gd name="T93" fmla="*/ T92 w 1096"/>
                <a:gd name="T94" fmla="+- 0 805 300"/>
                <a:gd name="T95" fmla="*/ 805 h 991"/>
                <a:gd name="T96" fmla="+- 0 2019 2003"/>
                <a:gd name="T97" fmla="*/ T96 w 1096"/>
                <a:gd name="T98" fmla="+- 0 873 300"/>
                <a:gd name="T99" fmla="*/ 873 h 991"/>
                <a:gd name="T100" fmla="+- 0 2036 2003"/>
                <a:gd name="T101" fmla="*/ T100 w 1096"/>
                <a:gd name="T102" fmla="+- 0 939 300"/>
                <a:gd name="T103" fmla="*/ 939 h 991"/>
                <a:gd name="T104" fmla="+- 0 2057 2003"/>
                <a:gd name="T105" fmla="*/ T104 w 1096"/>
                <a:gd name="T106" fmla="+- 0 1001 300"/>
                <a:gd name="T107" fmla="*/ 1001 h 991"/>
                <a:gd name="T108" fmla="+- 0 2084 2003"/>
                <a:gd name="T109" fmla="*/ T108 w 1096"/>
                <a:gd name="T110" fmla="+- 0 1061 300"/>
                <a:gd name="T111" fmla="*/ 1061 h 991"/>
                <a:gd name="T112" fmla="+- 0 2116 2003"/>
                <a:gd name="T113" fmla="*/ T112 w 1096"/>
                <a:gd name="T114" fmla="+- 0 1115 300"/>
                <a:gd name="T115" fmla="*/ 1115 h 991"/>
                <a:gd name="T116" fmla="+- 0 2152 2003"/>
                <a:gd name="T117" fmla="*/ T116 w 1096"/>
                <a:gd name="T118" fmla="+- 0 1164 300"/>
                <a:gd name="T119" fmla="*/ 1164 h 991"/>
                <a:gd name="T120" fmla="+- 0 2236 2003"/>
                <a:gd name="T121" fmla="*/ T120 w 1096"/>
                <a:gd name="T122" fmla="+- 0 1241 300"/>
                <a:gd name="T123" fmla="*/ 1241 h 991"/>
                <a:gd name="T124" fmla="+- 0 2334 2003"/>
                <a:gd name="T125" fmla="*/ T124 w 1096"/>
                <a:gd name="T126" fmla="+- 0 1284 300"/>
                <a:gd name="T127" fmla="*/ 1284 h 991"/>
                <a:gd name="T128" fmla="+- 0 2388 2003"/>
                <a:gd name="T129" fmla="*/ T128 w 1096"/>
                <a:gd name="T130" fmla="+- 0 1291 300"/>
                <a:gd name="T131" fmla="*/ 1291 h 991"/>
                <a:gd name="T132" fmla="+- 0 2445 2003"/>
                <a:gd name="T133" fmla="*/ T132 w 1096"/>
                <a:gd name="T134" fmla="+- 0 1287 300"/>
                <a:gd name="T135" fmla="*/ 1287 h 991"/>
                <a:gd name="T136" fmla="+- 0 2504 2003"/>
                <a:gd name="T137" fmla="*/ T136 w 1096"/>
                <a:gd name="T138" fmla="+- 0 1270 300"/>
                <a:gd name="T139" fmla="*/ 1270 h 991"/>
                <a:gd name="T140" fmla="+- 0 2527 2003"/>
                <a:gd name="T141" fmla="*/ T140 w 1096"/>
                <a:gd name="T142" fmla="+- 0 1264 300"/>
                <a:gd name="T143" fmla="*/ 1264 h 991"/>
                <a:gd name="T144" fmla="+- 0 2551 2003"/>
                <a:gd name="T145" fmla="*/ T144 w 1096"/>
                <a:gd name="T146" fmla="+- 0 1262 300"/>
                <a:gd name="T147" fmla="*/ 1262 h 991"/>
                <a:gd name="T148" fmla="+- 0 2575 2003"/>
                <a:gd name="T149" fmla="*/ T148 w 1096"/>
                <a:gd name="T150" fmla="+- 0 1264 300"/>
                <a:gd name="T151" fmla="*/ 1264 h 991"/>
                <a:gd name="T152" fmla="+- 0 2598 2003"/>
                <a:gd name="T153" fmla="*/ T152 w 1096"/>
                <a:gd name="T154" fmla="+- 0 1270 300"/>
                <a:gd name="T155" fmla="*/ 1270 h 991"/>
                <a:gd name="T156" fmla="+- 0 2657 2003"/>
                <a:gd name="T157" fmla="*/ T156 w 1096"/>
                <a:gd name="T158" fmla="+- 0 1287 300"/>
                <a:gd name="T159" fmla="*/ 1287 h 991"/>
                <a:gd name="T160" fmla="+- 0 2768 2003"/>
                <a:gd name="T161" fmla="*/ T160 w 1096"/>
                <a:gd name="T162" fmla="+- 0 1284 300"/>
                <a:gd name="T163" fmla="*/ 1284 h 991"/>
                <a:gd name="T164" fmla="+- 0 2866 2003"/>
                <a:gd name="T165" fmla="*/ T164 w 1096"/>
                <a:gd name="T166" fmla="+- 0 1241 300"/>
                <a:gd name="T167" fmla="*/ 1241 h 991"/>
                <a:gd name="T168" fmla="+- 0 2951 2003"/>
                <a:gd name="T169" fmla="*/ T168 w 1096"/>
                <a:gd name="T170" fmla="+- 0 1164 300"/>
                <a:gd name="T171" fmla="*/ 1164 h 991"/>
                <a:gd name="T172" fmla="+- 0 2987 2003"/>
                <a:gd name="T173" fmla="*/ T172 w 1096"/>
                <a:gd name="T174" fmla="+- 0 1115 300"/>
                <a:gd name="T175" fmla="*/ 1115 h 991"/>
                <a:gd name="T176" fmla="+- 0 3018 2003"/>
                <a:gd name="T177" fmla="*/ T176 w 1096"/>
                <a:gd name="T178" fmla="+- 0 1061 300"/>
                <a:gd name="T179" fmla="*/ 1061 h 991"/>
                <a:gd name="T180" fmla="+- 0 3045 2003"/>
                <a:gd name="T181" fmla="*/ T180 w 1096"/>
                <a:gd name="T182" fmla="+- 0 1001 300"/>
                <a:gd name="T183" fmla="*/ 1001 h 991"/>
                <a:gd name="T184" fmla="+- 0 3067 2003"/>
                <a:gd name="T185" fmla="*/ T184 w 1096"/>
                <a:gd name="T186" fmla="+- 0 939 300"/>
                <a:gd name="T187" fmla="*/ 939 h 991"/>
                <a:gd name="T188" fmla="+- 0 3083 2003"/>
                <a:gd name="T189" fmla="*/ T188 w 1096"/>
                <a:gd name="T190" fmla="+- 0 873 300"/>
                <a:gd name="T191" fmla="*/ 873 h 991"/>
                <a:gd name="T192" fmla="+- 0 3094 2003"/>
                <a:gd name="T193" fmla="*/ T192 w 1096"/>
                <a:gd name="T194" fmla="+- 0 805 300"/>
                <a:gd name="T195" fmla="*/ 805 h 991"/>
                <a:gd name="T196" fmla="+- 0 3099 2003"/>
                <a:gd name="T197" fmla="*/ T196 w 1096"/>
                <a:gd name="T198" fmla="+- 0 736 300"/>
                <a:gd name="T199" fmla="*/ 736 h 991"/>
                <a:gd name="T200" fmla="+- 0 3098 2003"/>
                <a:gd name="T201" fmla="*/ T200 w 1096"/>
                <a:gd name="T202" fmla="+- 0 667 300"/>
                <a:gd name="T203" fmla="*/ 667 h 991"/>
                <a:gd name="T204" fmla="+- 0 3090 2003"/>
                <a:gd name="T205" fmla="*/ T204 w 1096"/>
                <a:gd name="T206" fmla="+- 0 599 300"/>
                <a:gd name="T207" fmla="*/ 599 h 991"/>
                <a:gd name="T208" fmla="+- 0 3076 2003"/>
                <a:gd name="T209" fmla="*/ T208 w 1096"/>
                <a:gd name="T210" fmla="+- 0 533 300"/>
                <a:gd name="T211" fmla="*/ 533 h 991"/>
                <a:gd name="T212" fmla="+- 0 3054 2003"/>
                <a:gd name="T213" fmla="*/ T212 w 1096"/>
                <a:gd name="T214" fmla="+- 0 469 300"/>
                <a:gd name="T215" fmla="*/ 469 h 99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</a:cxnLst>
              <a:rect l="0" t="0" r="r" b="b"/>
              <a:pathLst>
                <a:path w="1096" h="991">
                  <a:moveTo>
                    <a:pt x="1051" y="169"/>
                  </a:moveTo>
                  <a:lnTo>
                    <a:pt x="1011" y="95"/>
                  </a:lnTo>
                  <a:lnTo>
                    <a:pt x="962" y="44"/>
                  </a:lnTo>
                  <a:lnTo>
                    <a:pt x="907" y="14"/>
                  </a:lnTo>
                  <a:lnTo>
                    <a:pt x="848" y="0"/>
                  </a:lnTo>
                  <a:lnTo>
                    <a:pt x="788" y="0"/>
                  </a:lnTo>
                  <a:lnTo>
                    <a:pt x="729" y="10"/>
                  </a:lnTo>
                  <a:lnTo>
                    <a:pt x="675" y="26"/>
                  </a:lnTo>
                  <a:lnTo>
                    <a:pt x="612" y="41"/>
                  </a:lnTo>
                  <a:lnTo>
                    <a:pt x="548" y="47"/>
                  </a:lnTo>
                  <a:lnTo>
                    <a:pt x="484" y="41"/>
                  </a:lnTo>
                  <a:lnTo>
                    <a:pt x="422" y="26"/>
                  </a:lnTo>
                  <a:lnTo>
                    <a:pt x="367" y="10"/>
                  </a:lnTo>
                  <a:lnTo>
                    <a:pt x="308" y="0"/>
                  </a:lnTo>
                  <a:lnTo>
                    <a:pt x="248" y="0"/>
                  </a:lnTo>
                  <a:lnTo>
                    <a:pt x="189" y="14"/>
                  </a:lnTo>
                  <a:lnTo>
                    <a:pt x="134" y="44"/>
                  </a:lnTo>
                  <a:lnTo>
                    <a:pt x="85" y="95"/>
                  </a:lnTo>
                  <a:lnTo>
                    <a:pt x="45" y="169"/>
                  </a:lnTo>
                  <a:lnTo>
                    <a:pt x="24" y="233"/>
                  </a:lnTo>
                  <a:lnTo>
                    <a:pt x="9" y="299"/>
                  </a:lnTo>
                  <a:lnTo>
                    <a:pt x="2" y="367"/>
                  </a:lnTo>
                  <a:lnTo>
                    <a:pt x="0" y="436"/>
                  </a:lnTo>
                  <a:lnTo>
                    <a:pt x="5" y="505"/>
                  </a:lnTo>
                  <a:lnTo>
                    <a:pt x="16" y="573"/>
                  </a:lnTo>
                  <a:lnTo>
                    <a:pt x="33" y="639"/>
                  </a:lnTo>
                  <a:lnTo>
                    <a:pt x="54" y="701"/>
                  </a:lnTo>
                  <a:lnTo>
                    <a:pt x="81" y="761"/>
                  </a:lnTo>
                  <a:lnTo>
                    <a:pt x="113" y="815"/>
                  </a:lnTo>
                  <a:lnTo>
                    <a:pt x="149" y="864"/>
                  </a:lnTo>
                  <a:lnTo>
                    <a:pt x="233" y="941"/>
                  </a:lnTo>
                  <a:lnTo>
                    <a:pt x="331" y="984"/>
                  </a:lnTo>
                  <a:lnTo>
                    <a:pt x="385" y="991"/>
                  </a:lnTo>
                  <a:lnTo>
                    <a:pt x="442" y="987"/>
                  </a:lnTo>
                  <a:lnTo>
                    <a:pt x="501" y="970"/>
                  </a:lnTo>
                  <a:lnTo>
                    <a:pt x="524" y="964"/>
                  </a:lnTo>
                  <a:lnTo>
                    <a:pt x="548" y="962"/>
                  </a:lnTo>
                  <a:lnTo>
                    <a:pt x="572" y="964"/>
                  </a:lnTo>
                  <a:lnTo>
                    <a:pt x="595" y="970"/>
                  </a:lnTo>
                  <a:lnTo>
                    <a:pt x="654" y="987"/>
                  </a:lnTo>
                  <a:lnTo>
                    <a:pt x="765" y="984"/>
                  </a:lnTo>
                  <a:lnTo>
                    <a:pt x="863" y="941"/>
                  </a:lnTo>
                  <a:lnTo>
                    <a:pt x="948" y="864"/>
                  </a:lnTo>
                  <a:lnTo>
                    <a:pt x="984" y="815"/>
                  </a:lnTo>
                  <a:lnTo>
                    <a:pt x="1015" y="761"/>
                  </a:lnTo>
                  <a:lnTo>
                    <a:pt x="1042" y="701"/>
                  </a:lnTo>
                  <a:lnTo>
                    <a:pt x="1064" y="639"/>
                  </a:lnTo>
                  <a:lnTo>
                    <a:pt x="1080" y="573"/>
                  </a:lnTo>
                  <a:lnTo>
                    <a:pt x="1091" y="505"/>
                  </a:lnTo>
                  <a:lnTo>
                    <a:pt x="1096" y="436"/>
                  </a:lnTo>
                  <a:lnTo>
                    <a:pt x="1095" y="367"/>
                  </a:lnTo>
                  <a:lnTo>
                    <a:pt x="1087" y="299"/>
                  </a:lnTo>
                  <a:lnTo>
                    <a:pt x="1073" y="233"/>
                  </a:lnTo>
                  <a:lnTo>
                    <a:pt x="1051" y="169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8" name="Group 11"/>
          <p:cNvGrpSpPr>
            <a:grpSpLocks/>
          </p:cNvGrpSpPr>
          <p:nvPr/>
        </p:nvGrpSpPr>
        <p:grpSpPr bwMode="auto">
          <a:xfrm>
            <a:off x="3326314" y="1125179"/>
            <a:ext cx="768980" cy="931690"/>
            <a:chOff x="6476" y="391"/>
            <a:chExt cx="966" cy="1114"/>
          </a:xfrm>
        </p:grpSpPr>
        <p:pic>
          <p:nvPicPr>
            <p:cNvPr id="9" name="Picture 12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687" y="391"/>
              <a:ext cx="376" cy="34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0" name="Freeform 13"/>
            <p:cNvSpPr>
              <a:spLocks/>
            </p:cNvSpPr>
            <p:nvPr/>
          </p:nvSpPr>
          <p:spPr bwMode="auto">
            <a:xfrm>
              <a:off x="6486" y="641"/>
              <a:ext cx="946" cy="853"/>
            </a:xfrm>
            <a:custGeom>
              <a:avLst/>
              <a:gdLst>
                <a:gd name="T0" fmla="+- 0 7393 6486"/>
                <a:gd name="T1" fmla="*/ T0 w 946"/>
                <a:gd name="T2" fmla="+- 0 788 642"/>
                <a:gd name="T3" fmla="*/ 788 h 853"/>
                <a:gd name="T4" fmla="+- 0 7352 6486"/>
                <a:gd name="T5" fmla="*/ T4 w 946"/>
                <a:gd name="T6" fmla="+- 0 716 642"/>
                <a:gd name="T7" fmla="*/ 716 h 853"/>
                <a:gd name="T8" fmla="+- 0 7301 6486"/>
                <a:gd name="T9" fmla="*/ T8 w 946"/>
                <a:gd name="T10" fmla="+- 0 670 642"/>
                <a:gd name="T11" fmla="*/ 670 h 853"/>
                <a:gd name="T12" fmla="+- 0 7243 6486"/>
                <a:gd name="T13" fmla="*/ T12 w 946"/>
                <a:gd name="T14" fmla="+- 0 647 642"/>
                <a:gd name="T15" fmla="*/ 647 h 853"/>
                <a:gd name="T16" fmla="+- 0 7183 6486"/>
                <a:gd name="T17" fmla="*/ T16 w 946"/>
                <a:gd name="T18" fmla="+- 0 642 642"/>
                <a:gd name="T19" fmla="*/ 642 h 853"/>
                <a:gd name="T20" fmla="+- 0 7124 6486"/>
                <a:gd name="T21" fmla="*/ T20 w 946"/>
                <a:gd name="T22" fmla="+- 0 649 642"/>
                <a:gd name="T23" fmla="*/ 649 h 853"/>
                <a:gd name="T24" fmla="+- 0 7068 6486"/>
                <a:gd name="T25" fmla="*/ T24 w 946"/>
                <a:gd name="T26" fmla="+- 0 665 642"/>
                <a:gd name="T27" fmla="*/ 665 h 853"/>
                <a:gd name="T28" fmla="+- 0 7014 6486"/>
                <a:gd name="T29" fmla="*/ T28 w 946"/>
                <a:gd name="T30" fmla="+- 0 678 642"/>
                <a:gd name="T31" fmla="*/ 678 h 853"/>
                <a:gd name="T32" fmla="+- 0 6959 6486"/>
                <a:gd name="T33" fmla="*/ T32 w 946"/>
                <a:gd name="T34" fmla="+- 0 683 642"/>
                <a:gd name="T35" fmla="*/ 683 h 853"/>
                <a:gd name="T36" fmla="+- 0 6904 6486"/>
                <a:gd name="T37" fmla="*/ T36 w 946"/>
                <a:gd name="T38" fmla="+- 0 678 642"/>
                <a:gd name="T39" fmla="*/ 678 h 853"/>
                <a:gd name="T40" fmla="+- 0 6850 6486"/>
                <a:gd name="T41" fmla="*/ T40 w 946"/>
                <a:gd name="T42" fmla="+- 0 665 642"/>
                <a:gd name="T43" fmla="*/ 665 h 853"/>
                <a:gd name="T44" fmla="+- 0 6795 6486"/>
                <a:gd name="T45" fmla="*/ T44 w 946"/>
                <a:gd name="T46" fmla="+- 0 649 642"/>
                <a:gd name="T47" fmla="*/ 649 h 853"/>
                <a:gd name="T48" fmla="+- 0 6735 6486"/>
                <a:gd name="T49" fmla="*/ T48 w 946"/>
                <a:gd name="T50" fmla="+- 0 642 642"/>
                <a:gd name="T51" fmla="*/ 642 h 853"/>
                <a:gd name="T52" fmla="+- 0 6675 6486"/>
                <a:gd name="T53" fmla="*/ T52 w 946"/>
                <a:gd name="T54" fmla="+- 0 647 642"/>
                <a:gd name="T55" fmla="*/ 647 h 853"/>
                <a:gd name="T56" fmla="+- 0 6617 6486"/>
                <a:gd name="T57" fmla="*/ T56 w 946"/>
                <a:gd name="T58" fmla="+- 0 670 642"/>
                <a:gd name="T59" fmla="*/ 670 h 853"/>
                <a:gd name="T60" fmla="+- 0 6566 6486"/>
                <a:gd name="T61" fmla="*/ T60 w 946"/>
                <a:gd name="T62" fmla="+- 0 716 642"/>
                <a:gd name="T63" fmla="*/ 716 h 853"/>
                <a:gd name="T64" fmla="+- 0 6525 6486"/>
                <a:gd name="T65" fmla="*/ T64 w 946"/>
                <a:gd name="T66" fmla="+- 0 788 642"/>
                <a:gd name="T67" fmla="*/ 788 h 853"/>
                <a:gd name="T68" fmla="+- 0 6504 6486"/>
                <a:gd name="T69" fmla="*/ T68 w 946"/>
                <a:gd name="T70" fmla="+- 0 854 642"/>
                <a:gd name="T71" fmla="*/ 854 h 853"/>
                <a:gd name="T72" fmla="+- 0 6491 6486"/>
                <a:gd name="T73" fmla="*/ T72 w 946"/>
                <a:gd name="T74" fmla="+- 0 923 642"/>
                <a:gd name="T75" fmla="*/ 923 h 853"/>
                <a:gd name="T76" fmla="+- 0 6486 6486"/>
                <a:gd name="T77" fmla="*/ T76 w 946"/>
                <a:gd name="T78" fmla="+- 0 994 642"/>
                <a:gd name="T79" fmla="*/ 994 h 853"/>
                <a:gd name="T80" fmla="+- 0 6490 6486"/>
                <a:gd name="T81" fmla="*/ T80 w 946"/>
                <a:gd name="T82" fmla="+- 0 1066 642"/>
                <a:gd name="T83" fmla="*/ 1066 h 853"/>
                <a:gd name="T84" fmla="+- 0 6500 6486"/>
                <a:gd name="T85" fmla="*/ T84 w 946"/>
                <a:gd name="T86" fmla="+- 0 1136 642"/>
                <a:gd name="T87" fmla="*/ 1136 h 853"/>
                <a:gd name="T88" fmla="+- 0 6518 6486"/>
                <a:gd name="T89" fmla="*/ T88 w 946"/>
                <a:gd name="T90" fmla="+- 0 1204 642"/>
                <a:gd name="T91" fmla="*/ 1204 h 853"/>
                <a:gd name="T92" fmla="+- 0 6542 6486"/>
                <a:gd name="T93" fmla="*/ T92 w 946"/>
                <a:gd name="T94" fmla="+- 0 1267 642"/>
                <a:gd name="T95" fmla="*/ 1267 h 853"/>
                <a:gd name="T96" fmla="+- 0 6572 6486"/>
                <a:gd name="T97" fmla="*/ T96 w 946"/>
                <a:gd name="T98" fmla="+- 0 1326 642"/>
                <a:gd name="T99" fmla="*/ 1326 h 853"/>
                <a:gd name="T100" fmla="+- 0 6608 6486"/>
                <a:gd name="T101" fmla="*/ T100 w 946"/>
                <a:gd name="T102" fmla="+- 0 1378 642"/>
                <a:gd name="T103" fmla="*/ 1378 h 853"/>
                <a:gd name="T104" fmla="+- 0 6649 6486"/>
                <a:gd name="T105" fmla="*/ T104 w 946"/>
                <a:gd name="T106" fmla="+- 0 1423 642"/>
                <a:gd name="T107" fmla="*/ 1423 h 853"/>
                <a:gd name="T108" fmla="+- 0 6746 6486"/>
                <a:gd name="T109" fmla="*/ T108 w 946"/>
                <a:gd name="T110" fmla="+- 0 1482 642"/>
                <a:gd name="T111" fmla="*/ 1482 h 853"/>
                <a:gd name="T112" fmla="+- 0 6800 6486"/>
                <a:gd name="T113" fmla="*/ T112 w 946"/>
                <a:gd name="T114" fmla="+- 0 1494 642"/>
                <a:gd name="T115" fmla="*/ 1494 h 853"/>
                <a:gd name="T116" fmla="+- 0 6858 6486"/>
                <a:gd name="T117" fmla="*/ T116 w 946"/>
                <a:gd name="T118" fmla="+- 0 1494 642"/>
                <a:gd name="T119" fmla="*/ 1494 h 853"/>
                <a:gd name="T120" fmla="+- 0 6919 6486"/>
                <a:gd name="T121" fmla="*/ T120 w 946"/>
                <a:gd name="T122" fmla="+- 0 1478 642"/>
                <a:gd name="T123" fmla="*/ 1478 h 853"/>
                <a:gd name="T124" fmla="+- 0 6939 6486"/>
                <a:gd name="T125" fmla="*/ T124 w 946"/>
                <a:gd name="T126" fmla="+- 0 1473 642"/>
                <a:gd name="T127" fmla="*/ 1473 h 853"/>
                <a:gd name="T128" fmla="+- 0 6959 6486"/>
                <a:gd name="T129" fmla="*/ T128 w 946"/>
                <a:gd name="T130" fmla="+- 0 1471 642"/>
                <a:gd name="T131" fmla="*/ 1471 h 853"/>
                <a:gd name="T132" fmla="+- 0 6980 6486"/>
                <a:gd name="T133" fmla="*/ T132 w 946"/>
                <a:gd name="T134" fmla="+- 0 1473 642"/>
                <a:gd name="T135" fmla="*/ 1473 h 853"/>
                <a:gd name="T136" fmla="+- 0 7000 6486"/>
                <a:gd name="T137" fmla="*/ T136 w 946"/>
                <a:gd name="T138" fmla="+- 0 1478 642"/>
                <a:gd name="T139" fmla="*/ 1478 h 853"/>
                <a:gd name="T140" fmla="+- 0 7060 6486"/>
                <a:gd name="T141" fmla="*/ T140 w 946"/>
                <a:gd name="T142" fmla="+- 0 1494 642"/>
                <a:gd name="T143" fmla="*/ 1494 h 853"/>
                <a:gd name="T144" fmla="+- 0 7173 6486"/>
                <a:gd name="T145" fmla="*/ T144 w 946"/>
                <a:gd name="T146" fmla="+- 0 1482 642"/>
                <a:gd name="T147" fmla="*/ 1482 h 853"/>
                <a:gd name="T148" fmla="+- 0 7269 6486"/>
                <a:gd name="T149" fmla="*/ T148 w 946"/>
                <a:gd name="T150" fmla="+- 0 1423 642"/>
                <a:gd name="T151" fmla="*/ 1423 h 853"/>
                <a:gd name="T152" fmla="+- 0 7310 6486"/>
                <a:gd name="T153" fmla="*/ T152 w 946"/>
                <a:gd name="T154" fmla="+- 0 1378 642"/>
                <a:gd name="T155" fmla="*/ 1378 h 853"/>
                <a:gd name="T156" fmla="+- 0 7346 6486"/>
                <a:gd name="T157" fmla="*/ T156 w 946"/>
                <a:gd name="T158" fmla="+- 0 1326 642"/>
                <a:gd name="T159" fmla="*/ 1326 h 853"/>
                <a:gd name="T160" fmla="+- 0 7376 6486"/>
                <a:gd name="T161" fmla="*/ T160 w 946"/>
                <a:gd name="T162" fmla="+- 0 1267 642"/>
                <a:gd name="T163" fmla="*/ 1267 h 853"/>
                <a:gd name="T164" fmla="+- 0 7400 6486"/>
                <a:gd name="T165" fmla="*/ T164 w 946"/>
                <a:gd name="T166" fmla="+- 0 1204 642"/>
                <a:gd name="T167" fmla="*/ 1204 h 853"/>
                <a:gd name="T168" fmla="+- 0 7418 6486"/>
                <a:gd name="T169" fmla="*/ T168 w 946"/>
                <a:gd name="T170" fmla="+- 0 1136 642"/>
                <a:gd name="T171" fmla="*/ 1136 h 853"/>
                <a:gd name="T172" fmla="+- 0 7428 6486"/>
                <a:gd name="T173" fmla="*/ T172 w 946"/>
                <a:gd name="T174" fmla="+- 0 1066 642"/>
                <a:gd name="T175" fmla="*/ 1066 h 853"/>
                <a:gd name="T176" fmla="+- 0 7432 6486"/>
                <a:gd name="T177" fmla="*/ T176 w 946"/>
                <a:gd name="T178" fmla="+- 0 994 642"/>
                <a:gd name="T179" fmla="*/ 994 h 853"/>
                <a:gd name="T180" fmla="+- 0 7427 6486"/>
                <a:gd name="T181" fmla="*/ T180 w 946"/>
                <a:gd name="T182" fmla="+- 0 923 642"/>
                <a:gd name="T183" fmla="*/ 923 h 853"/>
                <a:gd name="T184" fmla="+- 0 7414 6486"/>
                <a:gd name="T185" fmla="*/ T184 w 946"/>
                <a:gd name="T186" fmla="+- 0 854 642"/>
                <a:gd name="T187" fmla="*/ 854 h 853"/>
                <a:gd name="T188" fmla="+- 0 7393 6486"/>
                <a:gd name="T189" fmla="*/ T188 w 946"/>
                <a:gd name="T190" fmla="+- 0 788 642"/>
                <a:gd name="T191" fmla="*/ 788 h 85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</a:cxnLst>
              <a:rect l="0" t="0" r="r" b="b"/>
              <a:pathLst>
                <a:path w="946" h="853">
                  <a:moveTo>
                    <a:pt x="907" y="146"/>
                  </a:moveTo>
                  <a:lnTo>
                    <a:pt x="866" y="74"/>
                  </a:lnTo>
                  <a:lnTo>
                    <a:pt x="815" y="28"/>
                  </a:lnTo>
                  <a:lnTo>
                    <a:pt x="757" y="5"/>
                  </a:lnTo>
                  <a:lnTo>
                    <a:pt x="697" y="0"/>
                  </a:lnTo>
                  <a:lnTo>
                    <a:pt x="638" y="7"/>
                  </a:lnTo>
                  <a:lnTo>
                    <a:pt x="582" y="23"/>
                  </a:lnTo>
                  <a:lnTo>
                    <a:pt x="528" y="36"/>
                  </a:lnTo>
                  <a:lnTo>
                    <a:pt x="473" y="41"/>
                  </a:lnTo>
                  <a:lnTo>
                    <a:pt x="418" y="36"/>
                  </a:lnTo>
                  <a:lnTo>
                    <a:pt x="364" y="23"/>
                  </a:lnTo>
                  <a:lnTo>
                    <a:pt x="309" y="7"/>
                  </a:lnTo>
                  <a:lnTo>
                    <a:pt x="249" y="0"/>
                  </a:lnTo>
                  <a:lnTo>
                    <a:pt x="189" y="5"/>
                  </a:lnTo>
                  <a:lnTo>
                    <a:pt x="131" y="28"/>
                  </a:lnTo>
                  <a:lnTo>
                    <a:pt x="80" y="74"/>
                  </a:lnTo>
                  <a:lnTo>
                    <a:pt x="39" y="146"/>
                  </a:lnTo>
                  <a:lnTo>
                    <a:pt x="18" y="212"/>
                  </a:lnTo>
                  <a:lnTo>
                    <a:pt x="5" y="281"/>
                  </a:lnTo>
                  <a:lnTo>
                    <a:pt x="0" y="352"/>
                  </a:lnTo>
                  <a:lnTo>
                    <a:pt x="4" y="424"/>
                  </a:lnTo>
                  <a:lnTo>
                    <a:pt x="14" y="494"/>
                  </a:lnTo>
                  <a:lnTo>
                    <a:pt x="32" y="562"/>
                  </a:lnTo>
                  <a:lnTo>
                    <a:pt x="56" y="625"/>
                  </a:lnTo>
                  <a:lnTo>
                    <a:pt x="86" y="684"/>
                  </a:lnTo>
                  <a:lnTo>
                    <a:pt x="122" y="736"/>
                  </a:lnTo>
                  <a:lnTo>
                    <a:pt x="163" y="781"/>
                  </a:lnTo>
                  <a:lnTo>
                    <a:pt x="260" y="840"/>
                  </a:lnTo>
                  <a:lnTo>
                    <a:pt x="314" y="852"/>
                  </a:lnTo>
                  <a:lnTo>
                    <a:pt x="372" y="852"/>
                  </a:lnTo>
                  <a:lnTo>
                    <a:pt x="433" y="836"/>
                  </a:lnTo>
                  <a:lnTo>
                    <a:pt x="453" y="831"/>
                  </a:lnTo>
                  <a:lnTo>
                    <a:pt x="473" y="829"/>
                  </a:lnTo>
                  <a:lnTo>
                    <a:pt x="494" y="831"/>
                  </a:lnTo>
                  <a:lnTo>
                    <a:pt x="514" y="836"/>
                  </a:lnTo>
                  <a:lnTo>
                    <a:pt x="574" y="852"/>
                  </a:lnTo>
                  <a:lnTo>
                    <a:pt x="687" y="840"/>
                  </a:lnTo>
                  <a:lnTo>
                    <a:pt x="783" y="781"/>
                  </a:lnTo>
                  <a:lnTo>
                    <a:pt x="824" y="736"/>
                  </a:lnTo>
                  <a:lnTo>
                    <a:pt x="860" y="684"/>
                  </a:lnTo>
                  <a:lnTo>
                    <a:pt x="890" y="625"/>
                  </a:lnTo>
                  <a:lnTo>
                    <a:pt x="914" y="562"/>
                  </a:lnTo>
                  <a:lnTo>
                    <a:pt x="932" y="494"/>
                  </a:lnTo>
                  <a:lnTo>
                    <a:pt x="942" y="424"/>
                  </a:lnTo>
                  <a:lnTo>
                    <a:pt x="946" y="352"/>
                  </a:lnTo>
                  <a:lnTo>
                    <a:pt x="941" y="281"/>
                  </a:lnTo>
                  <a:lnTo>
                    <a:pt x="928" y="212"/>
                  </a:lnTo>
                  <a:lnTo>
                    <a:pt x="907" y="146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11" name="Group 11"/>
          <p:cNvGrpSpPr>
            <a:grpSpLocks/>
          </p:cNvGrpSpPr>
          <p:nvPr/>
        </p:nvGrpSpPr>
        <p:grpSpPr bwMode="auto">
          <a:xfrm>
            <a:off x="1197863" y="3365616"/>
            <a:ext cx="768980" cy="931690"/>
            <a:chOff x="6476" y="391"/>
            <a:chExt cx="966" cy="1114"/>
          </a:xfrm>
        </p:grpSpPr>
        <p:pic>
          <p:nvPicPr>
            <p:cNvPr id="12" name="Picture 12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687" y="391"/>
              <a:ext cx="376" cy="34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3" name="Freeform 13"/>
            <p:cNvSpPr>
              <a:spLocks/>
            </p:cNvSpPr>
            <p:nvPr/>
          </p:nvSpPr>
          <p:spPr bwMode="auto">
            <a:xfrm>
              <a:off x="6486" y="641"/>
              <a:ext cx="946" cy="853"/>
            </a:xfrm>
            <a:custGeom>
              <a:avLst/>
              <a:gdLst>
                <a:gd name="T0" fmla="+- 0 7393 6486"/>
                <a:gd name="T1" fmla="*/ T0 w 946"/>
                <a:gd name="T2" fmla="+- 0 788 642"/>
                <a:gd name="T3" fmla="*/ 788 h 853"/>
                <a:gd name="T4" fmla="+- 0 7352 6486"/>
                <a:gd name="T5" fmla="*/ T4 w 946"/>
                <a:gd name="T6" fmla="+- 0 716 642"/>
                <a:gd name="T7" fmla="*/ 716 h 853"/>
                <a:gd name="T8" fmla="+- 0 7301 6486"/>
                <a:gd name="T9" fmla="*/ T8 w 946"/>
                <a:gd name="T10" fmla="+- 0 670 642"/>
                <a:gd name="T11" fmla="*/ 670 h 853"/>
                <a:gd name="T12" fmla="+- 0 7243 6486"/>
                <a:gd name="T13" fmla="*/ T12 w 946"/>
                <a:gd name="T14" fmla="+- 0 647 642"/>
                <a:gd name="T15" fmla="*/ 647 h 853"/>
                <a:gd name="T16" fmla="+- 0 7183 6486"/>
                <a:gd name="T17" fmla="*/ T16 w 946"/>
                <a:gd name="T18" fmla="+- 0 642 642"/>
                <a:gd name="T19" fmla="*/ 642 h 853"/>
                <a:gd name="T20" fmla="+- 0 7124 6486"/>
                <a:gd name="T21" fmla="*/ T20 w 946"/>
                <a:gd name="T22" fmla="+- 0 649 642"/>
                <a:gd name="T23" fmla="*/ 649 h 853"/>
                <a:gd name="T24" fmla="+- 0 7068 6486"/>
                <a:gd name="T25" fmla="*/ T24 w 946"/>
                <a:gd name="T26" fmla="+- 0 665 642"/>
                <a:gd name="T27" fmla="*/ 665 h 853"/>
                <a:gd name="T28" fmla="+- 0 7014 6486"/>
                <a:gd name="T29" fmla="*/ T28 w 946"/>
                <a:gd name="T30" fmla="+- 0 678 642"/>
                <a:gd name="T31" fmla="*/ 678 h 853"/>
                <a:gd name="T32" fmla="+- 0 6959 6486"/>
                <a:gd name="T33" fmla="*/ T32 w 946"/>
                <a:gd name="T34" fmla="+- 0 683 642"/>
                <a:gd name="T35" fmla="*/ 683 h 853"/>
                <a:gd name="T36" fmla="+- 0 6904 6486"/>
                <a:gd name="T37" fmla="*/ T36 w 946"/>
                <a:gd name="T38" fmla="+- 0 678 642"/>
                <a:gd name="T39" fmla="*/ 678 h 853"/>
                <a:gd name="T40" fmla="+- 0 6850 6486"/>
                <a:gd name="T41" fmla="*/ T40 w 946"/>
                <a:gd name="T42" fmla="+- 0 665 642"/>
                <a:gd name="T43" fmla="*/ 665 h 853"/>
                <a:gd name="T44" fmla="+- 0 6795 6486"/>
                <a:gd name="T45" fmla="*/ T44 w 946"/>
                <a:gd name="T46" fmla="+- 0 649 642"/>
                <a:gd name="T47" fmla="*/ 649 h 853"/>
                <a:gd name="T48" fmla="+- 0 6735 6486"/>
                <a:gd name="T49" fmla="*/ T48 w 946"/>
                <a:gd name="T50" fmla="+- 0 642 642"/>
                <a:gd name="T51" fmla="*/ 642 h 853"/>
                <a:gd name="T52" fmla="+- 0 6675 6486"/>
                <a:gd name="T53" fmla="*/ T52 w 946"/>
                <a:gd name="T54" fmla="+- 0 647 642"/>
                <a:gd name="T55" fmla="*/ 647 h 853"/>
                <a:gd name="T56" fmla="+- 0 6617 6486"/>
                <a:gd name="T57" fmla="*/ T56 w 946"/>
                <a:gd name="T58" fmla="+- 0 670 642"/>
                <a:gd name="T59" fmla="*/ 670 h 853"/>
                <a:gd name="T60" fmla="+- 0 6566 6486"/>
                <a:gd name="T61" fmla="*/ T60 w 946"/>
                <a:gd name="T62" fmla="+- 0 716 642"/>
                <a:gd name="T63" fmla="*/ 716 h 853"/>
                <a:gd name="T64" fmla="+- 0 6525 6486"/>
                <a:gd name="T65" fmla="*/ T64 w 946"/>
                <a:gd name="T66" fmla="+- 0 788 642"/>
                <a:gd name="T67" fmla="*/ 788 h 853"/>
                <a:gd name="T68" fmla="+- 0 6504 6486"/>
                <a:gd name="T69" fmla="*/ T68 w 946"/>
                <a:gd name="T70" fmla="+- 0 854 642"/>
                <a:gd name="T71" fmla="*/ 854 h 853"/>
                <a:gd name="T72" fmla="+- 0 6491 6486"/>
                <a:gd name="T73" fmla="*/ T72 w 946"/>
                <a:gd name="T74" fmla="+- 0 923 642"/>
                <a:gd name="T75" fmla="*/ 923 h 853"/>
                <a:gd name="T76" fmla="+- 0 6486 6486"/>
                <a:gd name="T77" fmla="*/ T76 w 946"/>
                <a:gd name="T78" fmla="+- 0 994 642"/>
                <a:gd name="T79" fmla="*/ 994 h 853"/>
                <a:gd name="T80" fmla="+- 0 6490 6486"/>
                <a:gd name="T81" fmla="*/ T80 w 946"/>
                <a:gd name="T82" fmla="+- 0 1066 642"/>
                <a:gd name="T83" fmla="*/ 1066 h 853"/>
                <a:gd name="T84" fmla="+- 0 6500 6486"/>
                <a:gd name="T85" fmla="*/ T84 w 946"/>
                <a:gd name="T86" fmla="+- 0 1136 642"/>
                <a:gd name="T87" fmla="*/ 1136 h 853"/>
                <a:gd name="T88" fmla="+- 0 6518 6486"/>
                <a:gd name="T89" fmla="*/ T88 w 946"/>
                <a:gd name="T90" fmla="+- 0 1204 642"/>
                <a:gd name="T91" fmla="*/ 1204 h 853"/>
                <a:gd name="T92" fmla="+- 0 6542 6486"/>
                <a:gd name="T93" fmla="*/ T92 w 946"/>
                <a:gd name="T94" fmla="+- 0 1267 642"/>
                <a:gd name="T95" fmla="*/ 1267 h 853"/>
                <a:gd name="T96" fmla="+- 0 6572 6486"/>
                <a:gd name="T97" fmla="*/ T96 w 946"/>
                <a:gd name="T98" fmla="+- 0 1326 642"/>
                <a:gd name="T99" fmla="*/ 1326 h 853"/>
                <a:gd name="T100" fmla="+- 0 6608 6486"/>
                <a:gd name="T101" fmla="*/ T100 w 946"/>
                <a:gd name="T102" fmla="+- 0 1378 642"/>
                <a:gd name="T103" fmla="*/ 1378 h 853"/>
                <a:gd name="T104" fmla="+- 0 6649 6486"/>
                <a:gd name="T105" fmla="*/ T104 w 946"/>
                <a:gd name="T106" fmla="+- 0 1423 642"/>
                <a:gd name="T107" fmla="*/ 1423 h 853"/>
                <a:gd name="T108" fmla="+- 0 6746 6486"/>
                <a:gd name="T109" fmla="*/ T108 w 946"/>
                <a:gd name="T110" fmla="+- 0 1482 642"/>
                <a:gd name="T111" fmla="*/ 1482 h 853"/>
                <a:gd name="T112" fmla="+- 0 6800 6486"/>
                <a:gd name="T113" fmla="*/ T112 w 946"/>
                <a:gd name="T114" fmla="+- 0 1494 642"/>
                <a:gd name="T115" fmla="*/ 1494 h 853"/>
                <a:gd name="T116" fmla="+- 0 6858 6486"/>
                <a:gd name="T117" fmla="*/ T116 w 946"/>
                <a:gd name="T118" fmla="+- 0 1494 642"/>
                <a:gd name="T119" fmla="*/ 1494 h 853"/>
                <a:gd name="T120" fmla="+- 0 6919 6486"/>
                <a:gd name="T121" fmla="*/ T120 w 946"/>
                <a:gd name="T122" fmla="+- 0 1478 642"/>
                <a:gd name="T123" fmla="*/ 1478 h 853"/>
                <a:gd name="T124" fmla="+- 0 6939 6486"/>
                <a:gd name="T125" fmla="*/ T124 w 946"/>
                <a:gd name="T126" fmla="+- 0 1473 642"/>
                <a:gd name="T127" fmla="*/ 1473 h 853"/>
                <a:gd name="T128" fmla="+- 0 6959 6486"/>
                <a:gd name="T129" fmla="*/ T128 w 946"/>
                <a:gd name="T130" fmla="+- 0 1471 642"/>
                <a:gd name="T131" fmla="*/ 1471 h 853"/>
                <a:gd name="T132" fmla="+- 0 6980 6486"/>
                <a:gd name="T133" fmla="*/ T132 w 946"/>
                <a:gd name="T134" fmla="+- 0 1473 642"/>
                <a:gd name="T135" fmla="*/ 1473 h 853"/>
                <a:gd name="T136" fmla="+- 0 7000 6486"/>
                <a:gd name="T137" fmla="*/ T136 w 946"/>
                <a:gd name="T138" fmla="+- 0 1478 642"/>
                <a:gd name="T139" fmla="*/ 1478 h 853"/>
                <a:gd name="T140" fmla="+- 0 7060 6486"/>
                <a:gd name="T141" fmla="*/ T140 w 946"/>
                <a:gd name="T142" fmla="+- 0 1494 642"/>
                <a:gd name="T143" fmla="*/ 1494 h 853"/>
                <a:gd name="T144" fmla="+- 0 7173 6486"/>
                <a:gd name="T145" fmla="*/ T144 w 946"/>
                <a:gd name="T146" fmla="+- 0 1482 642"/>
                <a:gd name="T147" fmla="*/ 1482 h 853"/>
                <a:gd name="T148" fmla="+- 0 7269 6486"/>
                <a:gd name="T149" fmla="*/ T148 w 946"/>
                <a:gd name="T150" fmla="+- 0 1423 642"/>
                <a:gd name="T151" fmla="*/ 1423 h 853"/>
                <a:gd name="T152" fmla="+- 0 7310 6486"/>
                <a:gd name="T153" fmla="*/ T152 w 946"/>
                <a:gd name="T154" fmla="+- 0 1378 642"/>
                <a:gd name="T155" fmla="*/ 1378 h 853"/>
                <a:gd name="T156" fmla="+- 0 7346 6486"/>
                <a:gd name="T157" fmla="*/ T156 w 946"/>
                <a:gd name="T158" fmla="+- 0 1326 642"/>
                <a:gd name="T159" fmla="*/ 1326 h 853"/>
                <a:gd name="T160" fmla="+- 0 7376 6486"/>
                <a:gd name="T161" fmla="*/ T160 w 946"/>
                <a:gd name="T162" fmla="+- 0 1267 642"/>
                <a:gd name="T163" fmla="*/ 1267 h 853"/>
                <a:gd name="T164" fmla="+- 0 7400 6486"/>
                <a:gd name="T165" fmla="*/ T164 w 946"/>
                <a:gd name="T166" fmla="+- 0 1204 642"/>
                <a:gd name="T167" fmla="*/ 1204 h 853"/>
                <a:gd name="T168" fmla="+- 0 7418 6486"/>
                <a:gd name="T169" fmla="*/ T168 w 946"/>
                <a:gd name="T170" fmla="+- 0 1136 642"/>
                <a:gd name="T171" fmla="*/ 1136 h 853"/>
                <a:gd name="T172" fmla="+- 0 7428 6486"/>
                <a:gd name="T173" fmla="*/ T172 w 946"/>
                <a:gd name="T174" fmla="+- 0 1066 642"/>
                <a:gd name="T175" fmla="*/ 1066 h 853"/>
                <a:gd name="T176" fmla="+- 0 7432 6486"/>
                <a:gd name="T177" fmla="*/ T176 w 946"/>
                <a:gd name="T178" fmla="+- 0 994 642"/>
                <a:gd name="T179" fmla="*/ 994 h 853"/>
                <a:gd name="T180" fmla="+- 0 7427 6486"/>
                <a:gd name="T181" fmla="*/ T180 w 946"/>
                <a:gd name="T182" fmla="+- 0 923 642"/>
                <a:gd name="T183" fmla="*/ 923 h 853"/>
                <a:gd name="T184" fmla="+- 0 7414 6486"/>
                <a:gd name="T185" fmla="*/ T184 w 946"/>
                <a:gd name="T186" fmla="+- 0 854 642"/>
                <a:gd name="T187" fmla="*/ 854 h 853"/>
                <a:gd name="T188" fmla="+- 0 7393 6486"/>
                <a:gd name="T189" fmla="*/ T188 w 946"/>
                <a:gd name="T190" fmla="+- 0 788 642"/>
                <a:gd name="T191" fmla="*/ 788 h 85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</a:cxnLst>
              <a:rect l="0" t="0" r="r" b="b"/>
              <a:pathLst>
                <a:path w="946" h="853">
                  <a:moveTo>
                    <a:pt x="907" y="146"/>
                  </a:moveTo>
                  <a:lnTo>
                    <a:pt x="866" y="74"/>
                  </a:lnTo>
                  <a:lnTo>
                    <a:pt x="815" y="28"/>
                  </a:lnTo>
                  <a:lnTo>
                    <a:pt x="757" y="5"/>
                  </a:lnTo>
                  <a:lnTo>
                    <a:pt x="697" y="0"/>
                  </a:lnTo>
                  <a:lnTo>
                    <a:pt x="638" y="7"/>
                  </a:lnTo>
                  <a:lnTo>
                    <a:pt x="582" y="23"/>
                  </a:lnTo>
                  <a:lnTo>
                    <a:pt x="528" y="36"/>
                  </a:lnTo>
                  <a:lnTo>
                    <a:pt x="473" y="41"/>
                  </a:lnTo>
                  <a:lnTo>
                    <a:pt x="418" y="36"/>
                  </a:lnTo>
                  <a:lnTo>
                    <a:pt x="364" y="23"/>
                  </a:lnTo>
                  <a:lnTo>
                    <a:pt x="309" y="7"/>
                  </a:lnTo>
                  <a:lnTo>
                    <a:pt x="249" y="0"/>
                  </a:lnTo>
                  <a:lnTo>
                    <a:pt x="189" y="5"/>
                  </a:lnTo>
                  <a:lnTo>
                    <a:pt x="131" y="28"/>
                  </a:lnTo>
                  <a:lnTo>
                    <a:pt x="80" y="74"/>
                  </a:lnTo>
                  <a:lnTo>
                    <a:pt x="39" y="146"/>
                  </a:lnTo>
                  <a:lnTo>
                    <a:pt x="18" y="212"/>
                  </a:lnTo>
                  <a:lnTo>
                    <a:pt x="5" y="281"/>
                  </a:lnTo>
                  <a:lnTo>
                    <a:pt x="0" y="352"/>
                  </a:lnTo>
                  <a:lnTo>
                    <a:pt x="4" y="424"/>
                  </a:lnTo>
                  <a:lnTo>
                    <a:pt x="14" y="494"/>
                  </a:lnTo>
                  <a:lnTo>
                    <a:pt x="32" y="562"/>
                  </a:lnTo>
                  <a:lnTo>
                    <a:pt x="56" y="625"/>
                  </a:lnTo>
                  <a:lnTo>
                    <a:pt x="86" y="684"/>
                  </a:lnTo>
                  <a:lnTo>
                    <a:pt x="122" y="736"/>
                  </a:lnTo>
                  <a:lnTo>
                    <a:pt x="163" y="781"/>
                  </a:lnTo>
                  <a:lnTo>
                    <a:pt x="260" y="840"/>
                  </a:lnTo>
                  <a:lnTo>
                    <a:pt x="314" y="852"/>
                  </a:lnTo>
                  <a:lnTo>
                    <a:pt x="372" y="852"/>
                  </a:lnTo>
                  <a:lnTo>
                    <a:pt x="433" y="836"/>
                  </a:lnTo>
                  <a:lnTo>
                    <a:pt x="453" y="831"/>
                  </a:lnTo>
                  <a:lnTo>
                    <a:pt x="473" y="829"/>
                  </a:lnTo>
                  <a:lnTo>
                    <a:pt x="494" y="831"/>
                  </a:lnTo>
                  <a:lnTo>
                    <a:pt x="514" y="836"/>
                  </a:lnTo>
                  <a:lnTo>
                    <a:pt x="574" y="852"/>
                  </a:lnTo>
                  <a:lnTo>
                    <a:pt x="687" y="840"/>
                  </a:lnTo>
                  <a:lnTo>
                    <a:pt x="783" y="781"/>
                  </a:lnTo>
                  <a:lnTo>
                    <a:pt x="824" y="736"/>
                  </a:lnTo>
                  <a:lnTo>
                    <a:pt x="860" y="684"/>
                  </a:lnTo>
                  <a:lnTo>
                    <a:pt x="890" y="625"/>
                  </a:lnTo>
                  <a:lnTo>
                    <a:pt x="914" y="562"/>
                  </a:lnTo>
                  <a:lnTo>
                    <a:pt x="932" y="494"/>
                  </a:lnTo>
                  <a:lnTo>
                    <a:pt x="942" y="424"/>
                  </a:lnTo>
                  <a:lnTo>
                    <a:pt x="946" y="352"/>
                  </a:lnTo>
                  <a:lnTo>
                    <a:pt x="941" y="281"/>
                  </a:lnTo>
                  <a:lnTo>
                    <a:pt x="928" y="212"/>
                  </a:lnTo>
                  <a:lnTo>
                    <a:pt x="907" y="146"/>
                  </a:lnTo>
                  <a:close/>
                </a:path>
              </a:pathLst>
            </a:custGeom>
            <a:noFill/>
            <a:ln w="12700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cxnSp>
        <p:nvCxnSpPr>
          <p:cNvPr id="14" name="Прямая соединительная линия 1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0" y="4489905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8194" name="Picture 2" descr="D:\Мелкая моторика\prodolzhi-ryad.jpg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9006" t="28283" r="13363" b="18356"/>
          <a:stretch/>
        </p:blipFill>
        <p:spPr bwMode="auto">
          <a:xfrm>
            <a:off x="0" y="5082639"/>
            <a:ext cx="6763273" cy="39188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6" name="Прямоугольник 15"/>
          <p:cNvSpPr/>
          <p:nvPr/>
        </p:nvSpPr>
        <p:spPr>
          <a:xfrm>
            <a:off x="0" y="4624091"/>
            <a:ext cx="2887778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2. Проведи линии.</a:t>
            </a:r>
            <a:endParaRPr lang="ru-RU" dirty="0"/>
          </a:p>
        </p:txBody>
      </p:sp>
    </p:spTree>
    <p:extLst>
      <p:ext uri="{BB962C8B-B14F-4D97-AF65-F5344CB8AC3E}">
        <p14:creationId xmlns:p14="http://schemas.microsoft.com/office/powerpoint/2010/main" val="2692097222"/>
      </p:ext>
    </p:extLst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Рисунок 1" descr="http://clipart-library.com/img1/139631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81213" b="72784"/>
          <a:stretch/>
        </p:blipFill>
        <p:spPr bwMode="auto">
          <a:xfrm>
            <a:off x="258291" y="1257602"/>
            <a:ext cx="1066800" cy="1197803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3" name="Рисунок 2" descr="http://clipart-library.com/img1/139631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484" t="619" r="24635" b="74832"/>
          <a:stretch/>
        </p:blipFill>
        <p:spPr bwMode="auto">
          <a:xfrm>
            <a:off x="1749878" y="1231996"/>
            <a:ext cx="1143000" cy="1223409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4" name="Рисунок 3" descr="http://clipart-library.com/img1/139631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6354" t="28064" r="-235" b="53364"/>
          <a:stretch/>
        </p:blipFill>
        <p:spPr bwMode="auto">
          <a:xfrm>
            <a:off x="3493695" y="1264780"/>
            <a:ext cx="1390650" cy="1190625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pic>
        <p:nvPicPr>
          <p:cNvPr id="5" name="Рисунок 4" descr="http://clipart-library.com/img1/1396312.jpg"/>
          <p:cNvPicPr/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58" t="53445" r="74961" b="22006"/>
          <a:stretch/>
        </p:blipFill>
        <p:spPr bwMode="auto">
          <a:xfrm>
            <a:off x="5351071" y="1241394"/>
            <a:ext cx="1333500" cy="1352550"/>
          </a:xfrm>
          <a:prstGeom prst="rect">
            <a:avLst/>
          </a:prstGeom>
          <a:noFill/>
          <a:ln>
            <a:noFill/>
          </a:ln>
          <a:extLst>
            <a:ext uri="{53640926-AAD7-44D8-BBD7-CCE9431645EC}">
              <a14:shadowObscured xmlns:a14="http://schemas.microsoft.com/office/drawing/2010/main"/>
            </a:ext>
          </a:extLst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. </a:t>
            </a:r>
          </a:p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«Первый, последний, крайний, между.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Рассмотри картинку. Ответь на вопросы. Обведи первый предмет в кружок –синим карандашом, последний -  красным. </a:t>
            </a:r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31908" y="262547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8" name="Group 2"/>
          <p:cNvGrpSpPr>
            <a:grpSpLocks/>
          </p:cNvGrpSpPr>
          <p:nvPr/>
        </p:nvGrpSpPr>
        <p:grpSpPr bwMode="auto">
          <a:xfrm>
            <a:off x="218971" y="3089878"/>
            <a:ext cx="6465600" cy="1265237"/>
            <a:chOff x="1134" y="191"/>
            <a:chExt cx="9574" cy="1992"/>
          </a:xfrm>
        </p:grpSpPr>
        <p:pic>
          <p:nvPicPr>
            <p:cNvPr id="9219" name="Picture 3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791" y="1257"/>
              <a:ext cx="277" cy="21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" name="Rectangle 4"/>
            <p:cNvSpPr>
              <a:spLocks noChangeArrowheads="1"/>
            </p:cNvSpPr>
            <p:nvPr/>
          </p:nvSpPr>
          <p:spPr bwMode="auto">
            <a:xfrm>
              <a:off x="3881" y="313"/>
              <a:ext cx="1905" cy="1425"/>
            </a:xfrm>
            <a:prstGeom prst="rect">
              <a:avLst/>
            </a:prstGeom>
            <a:solidFill>
              <a:srgbClr val="D2232A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0" name="Rectangle 5"/>
            <p:cNvSpPr>
              <a:spLocks noChangeArrowheads="1"/>
            </p:cNvSpPr>
            <p:nvPr/>
          </p:nvSpPr>
          <p:spPr bwMode="auto">
            <a:xfrm>
              <a:off x="3881" y="313"/>
              <a:ext cx="1905" cy="1425"/>
            </a:xfrm>
            <a:prstGeom prst="rect">
              <a:avLst/>
            </a:prstGeom>
            <a:noFill/>
            <a:ln w="12192">
              <a:solidFill>
                <a:srgbClr val="231F2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22" name="Picture 6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463" y="1234"/>
              <a:ext cx="372" cy="21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1" name="Rectangle 7"/>
            <p:cNvSpPr>
              <a:spLocks noChangeArrowheads="1"/>
            </p:cNvSpPr>
            <p:nvPr/>
          </p:nvSpPr>
          <p:spPr bwMode="auto">
            <a:xfrm>
              <a:off x="6072" y="313"/>
              <a:ext cx="1390" cy="1425"/>
            </a:xfrm>
            <a:prstGeom prst="rect">
              <a:avLst/>
            </a:prstGeom>
            <a:solidFill>
              <a:srgbClr val="00AEE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2" name="Rectangle 8"/>
            <p:cNvSpPr>
              <a:spLocks noChangeArrowheads="1"/>
            </p:cNvSpPr>
            <p:nvPr/>
          </p:nvSpPr>
          <p:spPr bwMode="auto">
            <a:xfrm>
              <a:off x="6072" y="313"/>
              <a:ext cx="1390" cy="1425"/>
            </a:xfrm>
            <a:prstGeom prst="rect">
              <a:avLst/>
            </a:prstGeom>
            <a:noFill/>
            <a:ln w="12192">
              <a:solidFill>
                <a:srgbClr val="231F20"/>
              </a:solidFill>
              <a:miter lim="800000"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3" name="Freeform 9"/>
            <p:cNvSpPr>
              <a:spLocks/>
            </p:cNvSpPr>
            <p:nvPr/>
          </p:nvSpPr>
          <p:spPr bwMode="auto">
            <a:xfrm>
              <a:off x="8949" y="1214"/>
              <a:ext cx="483" cy="215"/>
            </a:xfrm>
            <a:custGeom>
              <a:avLst/>
              <a:gdLst>
                <a:gd name="T0" fmla="+- 0 9432 8949"/>
                <a:gd name="T1" fmla="*/ T0 w 483"/>
                <a:gd name="T2" fmla="+- 0 1214 1214"/>
                <a:gd name="T3" fmla="*/ 1214 h 215"/>
                <a:gd name="T4" fmla="+- 0 9373 8949"/>
                <a:gd name="T5" fmla="*/ T4 w 483"/>
                <a:gd name="T6" fmla="+- 0 1221 1214"/>
                <a:gd name="T7" fmla="*/ 1221 h 215"/>
                <a:gd name="T8" fmla="+- 0 9323 8949"/>
                <a:gd name="T9" fmla="*/ T8 w 483"/>
                <a:gd name="T10" fmla="+- 0 1237 1214"/>
                <a:gd name="T11" fmla="*/ 1237 h 215"/>
                <a:gd name="T12" fmla="+- 0 9283 8949"/>
                <a:gd name="T13" fmla="*/ T12 w 483"/>
                <a:gd name="T14" fmla="+- 0 1260 1214"/>
                <a:gd name="T15" fmla="*/ 1260 h 215"/>
                <a:gd name="T16" fmla="+- 0 9257 8949"/>
                <a:gd name="T17" fmla="*/ T16 w 483"/>
                <a:gd name="T18" fmla="+- 0 1289 1214"/>
                <a:gd name="T19" fmla="*/ 1289 h 215"/>
                <a:gd name="T20" fmla="+- 0 9124 8949"/>
                <a:gd name="T21" fmla="*/ T20 w 483"/>
                <a:gd name="T22" fmla="+- 0 1289 1214"/>
                <a:gd name="T23" fmla="*/ 1289 h 215"/>
                <a:gd name="T24" fmla="+- 0 9098 8949"/>
                <a:gd name="T25" fmla="*/ T24 w 483"/>
                <a:gd name="T26" fmla="+- 0 1260 1214"/>
                <a:gd name="T27" fmla="*/ 1260 h 215"/>
                <a:gd name="T28" fmla="+- 0 9058 8949"/>
                <a:gd name="T29" fmla="*/ T28 w 483"/>
                <a:gd name="T30" fmla="+- 0 1237 1214"/>
                <a:gd name="T31" fmla="*/ 1237 h 215"/>
                <a:gd name="T32" fmla="+- 0 9008 8949"/>
                <a:gd name="T33" fmla="*/ T32 w 483"/>
                <a:gd name="T34" fmla="+- 0 1221 1214"/>
                <a:gd name="T35" fmla="*/ 1221 h 215"/>
                <a:gd name="T36" fmla="+- 0 8949 8949"/>
                <a:gd name="T37" fmla="*/ T36 w 483"/>
                <a:gd name="T38" fmla="+- 0 1214 1214"/>
                <a:gd name="T39" fmla="*/ 1214 h 215"/>
                <a:gd name="T40" fmla="+- 0 8949 8949"/>
                <a:gd name="T41" fmla="*/ T40 w 483"/>
                <a:gd name="T42" fmla="+- 0 1429 1214"/>
                <a:gd name="T43" fmla="*/ 1429 h 215"/>
                <a:gd name="T44" fmla="+- 0 9010 8949"/>
                <a:gd name="T45" fmla="*/ T44 w 483"/>
                <a:gd name="T46" fmla="+- 0 1422 1214"/>
                <a:gd name="T47" fmla="*/ 1422 h 215"/>
                <a:gd name="T48" fmla="+- 0 9063 8949"/>
                <a:gd name="T49" fmla="*/ T48 w 483"/>
                <a:gd name="T50" fmla="+- 0 1405 1214"/>
                <a:gd name="T51" fmla="*/ 1405 h 215"/>
                <a:gd name="T52" fmla="+- 0 9103 8949"/>
                <a:gd name="T53" fmla="*/ T52 w 483"/>
                <a:gd name="T54" fmla="+- 0 1380 1214"/>
                <a:gd name="T55" fmla="*/ 1380 h 215"/>
                <a:gd name="T56" fmla="+- 0 9127 8949"/>
                <a:gd name="T57" fmla="*/ T56 w 483"/>
                <a:gd name="T58" fmla="+- 0 1349 1214"/>
                <a:gd name="T59" fmla="*/ 1349 h 215"/>
                <a:gd name="T60" fmla="+- 0 9254 8949"/>
                <a:gd name="T61" fmla="*/ T60 w 483"/>
                <a:gd name="T62" fmla="+- 0 1349 1214"/>
                <a:gd name="T63" fmla="*/ 1349 h 215"/>
                <a:gd name="T64" fmla="+- 0 9278 8949"/>
                <a:gd name="T65" fmla="*/ T64 w 483"/>
                <a:gd name="T66" fmla="+- 0 1380 1214"/>
                <a:gd name="T67" fmla="*/ 1380 h 215"/>
                <a:gd name="T68" fmla="+- 0 9318 8949"/>
                <a:gd name="T69" fmla="*/ T68 w 483"/>
                <a:gd name="T70" fmla="+- 0 1405 1214"/>
                <a:gd name="T71" fmla="*/ 1405 h 215"/>
                <a:gd name="T72" fmla="+- 0 9371 8949"/>
                <a:gd name="T73" fmla="*/ T72 w 483"/>
                <a:gd name="T74" fmla="+- 0 1422 1214"/>
                <a:gd name="T75" fmla="*/ 1422 h 215"/>
                <a:gd name="T76" fmla="+- 0 9432 8949"/>
                <a:gd name="T77" fmla="*/ T76 w 483"/>
                <a:gd name="T78" fmla="+- 0 1429 1214"/>
                <a:gd name="T79" fmla="*/ 1429 h 215"/>
                <a:gd name="T80" fmla="+- 0 9432 8949"/>
                <a:gd name="T81" fmla="*/ T80 w 483"/>
                <a:gd name="T82" fmla="+- 0 1214 1214"/>
                <a:gd name="T83" fmla="*/ 1214 h 21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</a:cxnLst>
              <a:rect l="0" t="0" r="r" b="b"/>
              <a:pathLst>
                <a:path w="483" h="215">
                  <a:moveTo>
                    <a:pt x="483" y="0"/>
                  </a:moveTo>
                  <a:lnTo>
                    <a:pt x="424" y="7"/>
                  </a:lnTo>
                  <a:lnTo>
                    <a:pt x="374" y="23"/>
                  </a:lnTo>
                  <a:lnTo>
                    <a:pt x="334" y="46"/>
                  </a:lnTo>
                  <a:lnTo>
                    <a:pt x="308" y="75"/>
                  </a:lnTo>
                  <a:lnTo>
                    <a:pt x="175" y="75"/>
                  </a:lnTo>
                  <a:lnTo>
                    <a:pt x="149" y="46"/>
                  </a:lnTo>
                  <a:lnTo>
                    <a:pt x="109" y="23"/>
                  </a:lnTo>
                  <a:lnTo>
                    <a:pt x="59" y="7"/>
                  </a:lnTo>
                  <a:lnTo>
                    <a:pt x="0" y="0"/>
                  </a:lnTo>
                  <a:lnTo>
                    <a:pt x="0" y="215"/>
                  </a:lnTo>
                  <a:lnTo>
                    <a:pt x="61" y="208"/>
                  </a:lnTo>
                  <a:lnTo>
                    <a:pt x="114" y="191"/>
                  </a:lnTo>
                  <a:lnTo>
                    <a:pt x="154" y="166"/>
                  </a:lnTo>
                  <a:lnTo>
                    <a:pt x="178" y="135"/>
                  </a:lnTo>
                  <a:lnTo>
                    <a:pt x="305" y="135"/>
                  </a:lnTo>
                  <a:lnTo>
                    <a:pt x="329" y="166"/>
                  </a:lnTo>
                  <a:lnTo>
                    <a:pt x="369" y="191"/>
                  </a:lnTo>
                  <a:lnTo>
                    <a:pt x="422" y="208"/>
                  </a:lnTo>
                  <a:lnTo>
                    <a:pt x="483" y="215"/>
                  </a:lnTo>
                  <a:lnTo>
                    <a:pt x="483" y="0"/>
                  </a:lnTo>
                  <a:close/>
                </a:path>
              </a:pathLst>
            </a:custGeom>
            <a:solidFill>
              <a:srgbClr val="504F6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4" name="Freeform 10"/>
            <p:cNvSpPr>
              <a:spLocks/>
            </p:cNvSpPr>
            <p:nvPr/>
          </p:nvSpPr>
          <p:spPr bwMode="auto">
            <a:xfrm>
              <a:off x="7690" y="327"/>
              <a:ext cx="1390" cy="1396"/>
            </a:xfrm>
            <a:custGeom>
              <a:avLst/>
              <a:gdLst>
                <a:gd name="T0" fmla="+- 0 8385 7691"/>
                <a:gd name="T1" fmla="*/ T0 w 1390"/>
                <a:gd name="T2" fmla="+- 0 328 328"/>
                <a:gd name="T3" fmla="*/ 328 h 1396"/>
                <a:gd name="T4" fmla="+- 0 8310 7691"/>
                <a:gd name="T5" fmla="*/ T4 w 1390"/>
                <a:gd name="T6" fmla="+- 0 332 328"/>
                <a:gd name="T7" fmla="*/ 332 h 1396"/>
                <a:gd name="T8" fmla="+- 0 8236 7691"/>
                <a:gd name="T9" fmla="*/ T8 w 1390"/>
                <a:gd name="T10" fmla="+- 0 344 328"/>
                <a:gd name="T11" fmla="*/ 344 h 1396"/>
                <a:gd name="T12" fmla="+- 0 8166 7691"/>
                <a:gd name="T13" fmla="*/ T12 w 1390"/>
                <a:gd name="T14" fmla="+- 0 363 328"/>
                <a:gd name="T15" fmla="*/ 363 h 1396"/>
                <a:gd name="T16" fmla="+- 0 8098 7691"/>
                <a:gd name="T17" fmla="*/ T16 w 1390"/>
                <a:gd name="T18" fmla="+- 0 390 328"/>
                <a:gd name="T19" fmla="*/ 390 h 1396"/>
                <a:gd name="T20" fmla="+- 0 8035 7691"/>
                <a:gd name="T21" fmla="*/ T20 w 1390"/>
                <a:gd name="T22" fmla="+- 0 423 328"/>
                <a:gd name="T23" fmla="*/ 423 h 1396"/>
                <a:gd name="T24" fmla="+- 0 7975 7691"/>
                <a:gd name="T25" fmla="*/ T24 w 1390"/>
                <a:gd name="T26" fmla="+- 0 462 328"/>
                <a:gd name="T27" fmla="*/ 462 h 1396"/>
                <a:gd name="T28" fmla="+- 0 7920 7691"/>
                <a:gd name="T29" fmla="*/ T28 w 1390"/>
                <a:gd name="T30" fmla="+- 0 507 328"/>
                <a:gd name="T31" fmla="*/ 507 h 1396"/>
                <a:gd name="T32" fmla="+- 0 7870 7691"/>
                <a:gd name="T33" fmla="*/ T32 w 1390"/>
                <a:gd name="T34" fmla="+- 0 558 328"/>
                <a:gd name="T35" fmla="*/ 558 h 1396"/>
                <a:gd name="T36" fmla="+- 0 7825 7691"/>
                <a:gd name="T37" fmla="*/ T36 w 1390"/>
                <a:gd name="T38" fmla="+- 0 613 328"/>
                <a:gd name="T39" fmla="*/ 613 h 1396"/>
                <a:gd name="T40" fmla="+- 0 7785 7691"/>
                <a:gd name="T41" fmla="*/ T40 w 1390"/>
                <a:gd name="T42" fmla="+- 0 673 328"/>
                <a:gd name="T43" fmla="*/ 673 h 1396"/>
                <a:gd name="T44" fmla="+- 0 7752 7691"/>
                <a:gd name="T45" fmla="*/ T44 w 1390"/>
                <a:gd name="T46" fmla="+- 0 737 328"/>
                <a:gd name="T47" fmla="*/ 737 h 1396"/>
                <a:gd name="T48" fmla="+- 0 7726 7691"/>
                <a:gd name="T49" fmla="*/ T48 w 1390"/>
                <a:gd name="T50" fmla="+- 0 805 328"/>
                <a:gd name="T51" fmla="*/ 805 h 1396"/>
                <a:gd name="T52" fmla="+- 0 7707 7691"/>
                <a:gd name="T53" fmla="*/ T52 w 1390"/>
                <a:gd name="T54" fmla="+- 0 876 328"/>
                <a:gd name="T55" fmla="*/ 876 h 1396"/>
                <a:gd name="T56" fmla="+- 0 7695 7691"/>
                <a:gd name="T57" fmla="*/ T56 w 1390"/>
                <a:gd name="T58" fmla="+- 0 949 328"/>
                <a:gd name="T59" fmla="*/ 949 h 1396"/>
                <a:gd name="T60" fmla="+- 0 7691 7691"/>
                <a:gd name="T61" fmla="*/ T60 w 1390"/>
                <a:gd name="T62" fmla="+- 0 1025 328"/>
                <a:gd name="T63" fmla="*/ 1025 h 1396"/>
                <a:gd name="T64" fmla="+- 0 7695 7691"/>
                <a:gd name="T65" fmla="*/ T64 w 1390"/>
                <a:gd name="T66" fmla="+- 0 1101 328"/>
                <a:gd name="T67" fmla="*/ 1101 h 1396"/>
                <a:gd name="T68" fmla="+- 0 7707 7691"/>
                <a:gd name="T69" fmla="*/ T68 w 1390"/>
                <a:gd name="T70" fmla="+- 0 1175 328"/>
                <a:gd name="T71" fmla="*/ 1175 h 1396"/>
                <a:gd name="T72" fmla="+- 0 7726 7691"/>
                <a:gd name="T73" fmla="*/ T72 w 1390"/>
                <a:gd name="T74" fmla="+- 0 1246 328"/>
                <a:gd name="T75" fmla="*/ 1246 h 1396"/>
                <a:gd name="T76" fmla="+- 0 7752 7691"/>
                <a:gd name="T77" fmla="*/ T76 w 1390"/>
                <a:gd name="T78" fmla="+- 0 1313 328"/>
                <a:gd name="T79" fmla="*/ 1313 h 1396"/>
                <a:gd name="T80" fmla="+- 0 7785 7691"/>
                <a:gd name="T81" fmla="*/ T80 w 1390"/>
                <a:gd name="T82" fmla="+- 0 1377 328"/>
                <a:gd name="T83" fmla="*/ 1377 h 1396"/>
                <a:gd name="T84" fmla="+- 0 7825 7691"/>
                <a:gd name="T85" fmla="*/ T84 w 1390"/>
                <a:gd name="T86" fmla="+- 0 1437 328"/>
                <a:gd name="T87" fmla="*/ 1437 h 1396"/>
                <a:gd name="T88" fmla="+- 0 7870 7691"/>
                <a:gd name="T89" fmla="*/ T88 w 1390"/>
                <a:gd name="T90" fmla="+- 0 1493 328"/>
                <a:gd name="T91" fmla="*/ 1493 h 1396"/>
                <a:gd name="T92" fmla="+- 0 7920 7691"/>
                <a:gd name="T93" fmla="*/ T92 w 1390"/>
                <a:gd name="T94" fmla="+- 0 1543 328"/>
                <a:gd name="T95" fmla="*/ 1543 h 1396"/>
                <a:gd name="T96" fmla="+- 0 7975 7691"/>
                <a:gd name="T97" fmla="*/ T96 w 1390"/>
                <a:gd name="T98" fmla="+- 0 1588 328"/>
                <a:gd name="T99" fmla="*/ 1588 h 1396"/>
                <a:gd name="T100" fmla="+- 0 8035 7691"/>
                <a:gd name="T101" fmla="*/ T100 w 1390"/>
                <a:gd name="T102" fmla="+- 0 1628 328"/>
                <a:gd name="T103" fmla="*/ 1628 h 1396"/>
                <a:gd name="T104" fmla="+- 0 8098 7691"/>
                <a:gd name="T105" fmla="*/ T104 w 1390"/>
                <a:gd name="T106" fmla="+- 0 1661 328"/>
                <a:gd name="T107" fmla="*/ 1661 h 1396"/>
                <a:gd name="T108" fmla="+- 0 8166 7691"/>
                <a:gd name="T109" fmla="*/ T108 w 1390"/>
                <a:gd name="T110" fmla="+- 0 1687 328"/>
                <a:gd name="T111" fmla="*/ 1687 h 1396"/>
                <a:gd name="T112" fmla="+- 0 8236 7691"/>
                <a:gd name="T113" fmla="*/ T112 w 1390"/>
                <a:gd name="T114" fmla="+- 0 1707 328"/>
                <a:gd name="T115" fmla="*/ 1707 h 1396"/>
                <a:gd name="T116" fmla="+- 0 8310 7691"/>
                <a:gd name="T117" fmla="*/ T116 w 1390"/>
                <a:gd name="T118" fmla="+- 0 1719 328"/>
                <a:gd name="T119" fmla="*/ 1719 h 1396"/>
                <a:gd name="T120" fmla="+- 0 8385 7691"/>
                <a:gd name="T121" fmla="*/ T120 w 1390"/>
                <a:gd name="T122" fmla="+- 0 1723 328"/>
                <a:gd name="T123" fmla="*/ 1723 h 1396"/>
                <a:gd name="T124" fmla="+- 0 8461 7691"/>
                <a:gd name="T125" fmla="*/ T124 w 1390"/>
                <a:gd name="T126" fmla="+- 0 1719 328"/>
                <a:gd name="T127" fmla="*/ 1719 h 1396"/>
                <a:gd name="T128" fmla="+- 0 8534 7691"/>
                <a:gd name="T129" fmla="*/ T128 w 1390"/>
                <a:gd name="T130" fmla="+- 0 1707 328"/>
                <a:gd name="T131" fmla="*/ 1707 h 1396"/>
                <a:gd name="T132" fmla="+- 0 8605 7691"/>
                <a:gd name="T133" fmla="*/ T132 w 1390"/>
                <a:gd name="T134" fmla="+- 0 1687 328"/>
                <a:gd name="T135" fmla="*/ 1687 h 1396"/>
                <a:gd name="T136" fmla="+- 0 8672 7691"/>
                <a:gd name="T137" fmla="*/ T136 w 1390"/>
                <a:gd name="T138" fmla="+- 0 1661 328"/>
                <a:gd name="T139" fmla="*/ 1661 h 1396"/>
                <a:gd name="T140" fmla="+- 0 8736 7691"/>
                <a:gd name="T141" fmla="*/ T140 w 1390"/>
                <a:gd name="T142" fmla="+- 0 1628 328"/>
                <a:gd name="T143" fmla="*/ 1628 h 1396"/>
                <a:gd name="T144" fmla="+- 0 8796 7691"/>
                <a:gd name="T145" fmla="*/ T144 w 1390"/>
                <a:gd name="T146" fmla="+- 0 1588 328"/>
                <a:gd name="T147" fmla="*/ 1588 h 1396"/>
                <a:gd name="T148" fmla="+- 0 8851 7691"/>
                <a:gd name="T149" fmla="*/ T148 w 1390"/>
                <a:gd name="T150" fmla="+- 0 1543 328"/>
                <a:gd name="T151" fmla="*/ 1543 h 1396"/>
                <a:gd name="T152" fmla="+- 0 8901 7691"/>
                <a:gd name="T153" fmla="*/ T152 w 1390"/>
                <a:gd name="T154" fmla="+- 0 1493 328"/>
                <a:gd name="T155" fmla="*/ 1493 h 1396"/>
                <a:gd name="T156" fmla="+- 0 8946 7691"/>
                <a:gd name="T157" fmla="*/ T156 w 1390"/>
                <a:gd name="T158" fmla="+- 0 1437 328"/>
                <a:gd name="T159" fmla="*/ 1437 h 1396"/>
                <a:gd name="T160" fmla="+- 0 8985 7691"/>
                <a:gd name="T161" fmla="*/ T160 w 1390"/>
                <a:gd name="T162" fmla="+- 0 1377 328"/>
                <a:gd name="T163" fmla="*/ 1377 h 1396"/>
                <a:gd name="T164" fmla="+- 0 9018 7691"/>
                <a:gd name="T165" fmla="*/ T164 w 1390"/>
                <a:gd name="T166" fmla="+- 0 1313 328"/>
                <a:gd name="T167" fmla="*/ 1313 h 1396"/>
                <a:gd name="T168" fmla="+- 0 9045 7691"/>
                <a:gd name="T169" fmla="*/ T168 w 1390"/>
                <a:gd name="T170" fmla="+- 0 1246 328"/>
                <a:gd name="T171" fmla="*/ 1246 h 1396"/>
                <a:gd name="T172" fmla="+- 0 9064 7691"/>
                <a:gd name="T173" fmla="*/ T172 w 1390"/>
                <a:gd name="T174" fmla="+- 0 1175 328"/>
                <a:gd name="T175" fmla="*/ 1175 h 1396"/>
                <a:gd name="T176" fmla="+- 0 9076 7691"/>
                <a:gd name="T177" fmla="*/ T176 w 1390"/>
                <a:gd name="T178" fmla="+- 0 1101 328"/>
                <a:gd name="T179" fmla="*/ 1101 h 1396"/>
                <a:gd name="T180" fmla="+- 0 9080 7691"/>
                <a:gd name="T181" fmla="*/ T180 w 1390"/>
                <a:gd name="T182" fmla="+- 0 1025 328"/>
                <a:gd name="T183" fmla="*/ 1025 h 1396"/>
                <a:gd name="T184" fmla="+- 0 9076 7691"/>
                <a:gd name="T185" fmla="*/ T184 w 1390"/>
                <a:gd name="T186" fmla="+- 0 949 328"/>
                <a:gd name="T187" fmla="*/ 949 h 1396"/>
                <a:gd name="T188" fmla="+- 0 9064 7691"/>
                <a:gd name="T189" fmla="*/ T188 w 1390"/>
                <a:gd name="T190" fmla="+- 0 876 328"/>
                <a:gd name="T191" fmla="*/ 876 h 1396"/>
                <a:gd name="T192" fmla="+- 0 9045 7691"/>
                <a:gd name="T193" fmla="*/ T192 w 1390"/>
                <a:gd name="T194" fmla="+- 0 805 328"/>
                <a:gd name="T195" fmla="*/ 805 h 1396"/>
                <a:gd name="T196" fmla="+- 0 9018 7691"/>
                <a:gd name="T197" fmla="*/ T196 w 1390"/>
                <a:gd name="T198" fmla="+- 0 737 328"/>
                <a:gd name="T199" fmla="*/ 737 h 1396"/>
                <a:gd name="T200" fmla="+- 0 8985 7691"/>
                <a:gd name="T201" fmla="*/ T200 w 1390"/>
                <a:gd name="T202" fmla="+- 0 673 328"/>
                <a:gd name="T203" fmla="*/ 673 h 1396"/>
                <a:gd name="T204" fmla="+- 0 8946 7691"/>
                <a:gd name="T205" fmla="*/ T204 w 1390"/>
                <a:gd name="T206" fmla="+- 0 613 328"/>
                <a:gd name="T207" fmla="*/ 613 h 1396"/>
                <a:gd name="T208" fmla="+- 0 8901 7691"/>
                <a:gd name="T209" fmla="*/ T208 w 1390"/>
                <a:gd name="T210" fmla="+- 0 558 328"/>
                <a:gd name="T211" fmla="*/ 558 h 1396"/>
                <a:gd name="T212" fmla="+- 0 8851 7691"/>
                <a:gd name="T213" fmla="*/ T212 w 1390"/>
                <a:gd name="T214" fmla="+- 0 507 328"/>
                <a:gd name="T215" fmla="*/ 507 h 1396"/>
                <a:gd name="T216" fmla="+- 0 8796 7691"/>
                <a:gd name="T217" fmla="*/ T216 w 1390"/>
                <a:gd name="T218" fmla="+- 0 462 328"/>
                <a:gd name="T219" fmla="*/ 462 h 1396"/>
                <a:gd name="T220" fmla="+- 0 8736 7691"/>
                <a:gd name="T221" fmla="*/ T220 w 1390"/>
                <a:gd name="T222" fmla="+- 0 423 328"/>
                <a:gd name="T223" fmla="*/ 423 h 1396"/>
                <a:gd name="T224" fmla="+- 0 8672 7691"/>
                <a:gd name="T225" fmla="*/ T224 w 1390"/>
                <a:gd name="T226" fmla="+- 0 390 328"/>
                <a:gd name="T227" fmla="*/ 390 h 1396"/>
                <a:gd name="T228" fmla="+- 0 8605 7691"/>
                <a:gd name="T229" fmla="*/ T228 w 1390"/>
                <a:gd name="T230" fmla="+- 0 363 328"/>
                <a:gd name="T231" fmla="*/ 363 h 1396"/>
                <a:gd name="T232" fmla="+- 0 8534 7691"/>
                <a:gd name="T233" fmla="*/ T232 w 1390"/>
                <a:gd name="T234" fmla="+- 0 344 328"/>
                <a:gd name="T235" fmla="*/ 344 h 1396"/>
                <a:gd name="T236" fmla="+- 0 8461 7691"/>
                <a:gd name="T237" fmla="*/ T236 w 1390"/>
                <a:gd name="T238" fmla="+- 0 332 328"/>
                <a:gd name="T239" fmla="*/ 332 h 1396"/>
                <a:gd name="T240" fmla="+- 0 8385 7691"/>
                <a:gd name="T241" fmla="*/ T240 w 1390"/>
                <a:gd name="T242" fmla="+- 0 328 328"/>
                <a:gd name="T243" fmla="*/ 328 h 139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  <a:cxn ang="0">
                  <a:pos x="T241" y="T243"/>
                </a:cxn>
              </a:cxnLst>
              <a:rect l="0" t="0" r="r" b="b"/>
              <a:pathLst>
                <a:path w="1390" h="1396">
                  <a:moveTo>
                    <a:pt x="694" y="0"/>
                  </a:moveTo>
                  <a:lnTo>
                    <a:pt x="619" y="4"/>
                  </a:lnTo>
                  <a:lnTo>
                    <a:pt x="545" y="16"/>
                  </a:lnTo>
                  <a:lnTo>
                    <a:pt x="475" y="35"/>
                  </a:lnTo>
                  <a:lnTo>
                    <a:pt x="407" y="62"/>
                  </a:lnTo>
                  <a:lnTo>
                    <a:pt x="344" y="95"/>
                  </a:lnTo>
                  <a:lnTo>
                    <a:pt x="284" y="134"/>
                  </a:lnTo>
                  <a:lnTo>
                    <a:pt x="229" y="179"/>
                  </a:lnTo>
                  <a:lnTo>
                    <a:pt x="179" y="230"/>
                  </a:lnTo>
                  <a:lnTo>
                    <a:pt x="134" y="285"/>
                  </a:lnTo>
                  <a:lnTo>
                    <a:pt x="94" y="345"/>
                  </a:lnTo>
                  <a:lnTo>
                    <a:pt x="61" y="409"/>
                  </a:lnTo>
                  <a:lnTo>
                    <a:pt x="35" y="477"/>
                  </a:lnTo>
                  <a:lnTo>
                    <a:pt x="16" y="548"/>
                  </a:lnTo>
                  <a:lnTo>
                    <a:pt x="4" y="621"/>
                  </a:lnTo>
                  <a:lnTo>
                    <a:pt x="0" y="697"/>
                  </a:lnTo>
                  <a:lnTo>
                    <a:pt x="4" y="773"/>
                  </a:lnTo>
                  <a:lnTo>
                    <a:pt x="16" y="847"/>
                  </a:lnTo>
                  <a:lnTo>
                    <a:pt x="35" y="918"/>
                  </a:lnTo>
                  <a:lnTo>
                    <a:pt x="61" y="985"/>
                  </a:lnTo>
                  <a:lnTo>
                    <a:pt x="94" y="1049"/>
                  </a:lnTo>
                  <a:lnTo>
                    <a:pt x="134" y="1109"/>
                  </a:lnTo>
                  <a:lnTo>
                    <a:pt x="179" y="1165"/>
                  </a:lnTo>
                  <a:lnTo>
                    <a:pt x="229" y="1215"/>
                  </a:lnTo>
                  <a:lnTo>
                    <a:pt x="284" y="1260"/>
                  </a:lnTo>
                  <a:lnTo>
                    <a:pt x="344" y="1300"/>
                  </a:lnTo>
                  <a:lnTo>
                    <a:pt x="407" y="1333"/>
                  </a:lnTo>
                  <a:lnTo>
                    <a:pt x="475" y="1359"/>
                  </a:lnTo>
                  <a:lnTo>
                    <a:pt x="545" y="1379"/>
                  </a:lnTo>
                  <a:lnTo>
                    <a:pt x="619" y="1391"/>
                  </a:lnTo>
                  <a:lnTo>
                    <a:pt x="694" y="1395"/>
                  </a:lnTo>
                  <a:lnTo>
                    <a:pt x="770" y="1391"/>
                  </a:lnTo>
                  <a:lnTo>
                    <a:pt x="843" y="1379"/>
                  </a:lnTo>
                  <a:lnTo>
                    <a:pt x="914" y="1359"/>
                  </a:lnTo>
                  <a:lnTo>
                    <a:pt x="981" y="1333"/>
                  </a:lnTo>
                  <a:lnTo>
                    <a:pt x="1045" y="1300"/>
                  </a:lnTo>
                  <a:lnTo>
                    <a:pt x="1105" y="1260"/>
                  </a:lnTo>
                  <a:lnTo>
                    <a:pt x="1160" y="1215"/>
                  </a:lnTo>
                  <a:lnTo>
                    <a:pt x="1210" y="1165"/>
                  </a:lnTo>
                  <a:lnTo>
                    <a:pt x="1255" y="1109"/>
                  </a:lnTo>
                  <a:lnTo>
                    <a:pt x="1294" y="1049"/>
                  </a:lnTo>
                  <a:lnTo>
                    <a:pt x="1327" y="985"/>
                  </a:lnTo>
                  <a:lnTo>
                    <a:pt x="1354" y="918"/>
                  </a:lnTo>
                  <a:lnTo>
                    <a:pt x="1373" y="847"/>
                  </a:lnTo>
                  <a:lnTo>
                    <a:pt x="1385" y="773"/>
                  </a:lnTo>
                  <a:lnTo>
                    <a:pt x="1389" y="697"/>
                  </a:lnTo>
                  <a:lnTo>
                    <a:pt x="1385" y="621"/>
                  </a:lnTo>
                  <a:lnTo>
                    <a:pt x="1373" y="548"/>
                  </a:lnTo>
                  <a:lnTo>
                    <a:pt x="1354" y="477"/>
                  </a:lnTo>
                  <a:lnTo>
                    <a:pt x="1327" y="409"/>
                  </a:lnTo>
                  <a:lnTo>
                    <a:pt x="1294" y="345"/>
                  </a:lnTo>
                  <a:lnTo>
                    <a:pt x="1255" y="285"/>
                  </a:lnTo>
                  <a:lnTo>
                    <a:pt x="1210" y="230"/>
                  </a:lnTo>
                  <a:lnTo>
                    <a:pt x="1160" y="179"/>
                  </a:lnTo>
                  <a:lnTo>
                    <a:pt x="1105" y="134"/>
                  </a:lnTo>
                  <a:lnTo>
                    <a:pt x="1045" y="95"/>
                  </a:lnTo>
                  <a:lnTo>
                    <a:pt x="981" y="62"/>
                  </a:lnTo>
                  <a:lnTo>
                    <a:pt x="914" y="35"/>
                  </a:lnTo>
                  <a:lnTo>
                    <a:pt x="843" y="16"/>
                  </a:lnTo>
                  <a:lnTo>
                    <a:pt x="770" y="4"/>
                  </a:lnTo>
                  <a:lnTo>
                    <a:pt x="694" y="0"/>
                  </a:lnTo>
                  <a:close/>
                </a:path>
              </a:pathLst>
            </a:custGeom>
            <a:solidFill>
              <a:srgbClr val="FFF2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5" name="Freeform 11"/>
            <p:cNvSpPr>
              <a:spLocks/>
            </p:cNvSpPr>
            <p:nvPr/>
          </p:nvSpPr>
          <p:spPr bwMode="auto">
            <a:xfrm>
              <a:off x="7690" y="327"/>
              <a:ext cx="1390" cy="1396"/>
            </a:xfrm>
            <a:custGeom>
              <a:avLst/>
              <a:gdLst>
                <a:gd name="T0" fmla="+- 0 8385 7691"/>
                <a:gd name="T1" fmla="*/ T0 w 1390"/>
                <a:gd name="T2" fmla="+- 0 1723 328"/>
                <a:gd name="T3" fmla="*/ 1723 h 1396"/>
                <a:gd name="T4" fmla="+- 0 8461 7691"/>
                <a:gd name="T5" fmla="*/ T4 w 1390"/>
                <a:gd name="T6" fmla="+- 0 1719 328"/>
                <a:gd name="T7" fmla="*/ 1719 h 1396"/>
                <a:gd name="T8" fmla="+- 0 8534 7691"/>
                <a:gd name="T9" fmla="*/ T8 w 1390"/>
                <a:gd name="T10" fmla="+- 0 1707 328"/>
                <a:gd name="T11" fmla="*/ 1707 h 1396"/>
                <a:gd name="T12" fmla="+- 0 8605 7691"/>
                <a:gd name="T13" fmla="*/ T12 w 1390"/>
                <a:gd name="T14" fmla="+- 0 1687 328"/>
                <a:gd name="T15" fmla="*/ 1687 h 1396"/>
                <a:gd name="T16" fmla="+- 0 8672 7691"/>
                <a:gd name="T17" fmla="*/ T16 w 1390"/>
                <a:gd name="T18" fmla="+- 0 1661 328"/>
                <a:gd name="T19" fmla="*/ 1661 h 1396"/>
                <a:gd name="T20" fmla="+- 0 8736 7691"/>
                <a:gd name="T21" fmla="*/ T20 w 1390"/>
                <a:gd name="T22" fmla="+- 0 1628 328"/>
                <a:gd name="T23" fmla="*/ 1628 h 1396"/>
                <a:gd name="T24" fmla="+- 0 8796 7691"/>
                <a:gd name="T25" fmla="*/ T24 w 1390"/>
                <a:gd name="T26" fmla="+- 0 1588 328"/>
                <a:gd name="T27" fmla="*/ 1588 h 1396"/>
                <a:gd name="T28" fmla="+- 0 8851 7691"/>
                <a:gd name="T29" fmla="*/ T28 w 1390"/>
                <a:gd name="T30" fmla="+- 0 1543 328"/>
                <a:gd name="T31" fmla="*/ 1543 h 1396"/>
                <a:gd name="T32" fmla="+- 0 8901 7691"/>
                <a:gd name="T33" fmla="*/ T32 w 1390"/>
                <a:gd name="T34" fmla="+- 0 1493 328"/>
                <a:gd name="T35" fmla="*/ 1493 h 1396"/>
                <a:gd name="T36" fmla="+- 0 8946 7691"/>
                <a:gd name="T37" fmla="*/ T36 w 1390"/>
                <a:gd name="T38" fmla="+- 0 1437 328"/>
                <a:gd name="T39" fmla="*/ 1437 h 1396"/>
                <a:gd name="T40" fmla="+- 0 8985 7691"/>
                <a:gd name="T41" fmla="*/ T40 w 1390"/>
                <a:gd name="T42" fmla="+- 0 1377 328"/>
                <a:gd name="T43" fmla="*/ 1377 h 1396"/>
                <a:gd name="T44" fmla="+- 0 9018 7691"/>
                <a:gd name="T45" fmla="*/ T44 w 1390"/>
                <a:gd name="T46" fmla="+- 0 1313 328"/>
                <a:gd name="T47" fmla="*/ 1313 h 1396"/>
                <a:gd name="T48" fmla="+- 0 9045 7691"/>
                <a:gd name="T49" fmla="*/ T48 w 1390"/>
                <a:gd name="T50" fmla="+- 0 1246 328"/>
                <a:gd name="T51" fmla="*/ 1246 h 1396"/>
                <a:gd name="T52" fmla="+- 0 9064 7691"/>
                <a:gd name="T53" fmla="*/ T52 w 1390"/>
                <a:gd name="T54" fmla="+- 0 1175 328"/>
                <a:gd name="T55" fmla="*/ 1175 h 1396"/>
                <a:gd name="T56" fmla="+- 0 9076 7691"/>
                <a:gd name="T57" fmla="*/ T56 w 1390"/>
                <a:gd name="T58" fmla="+- 0 1101 328"/>
                <a:gd name="T59" fmla="*/ 1101 h 1396"/>
                <a:gd name="T60" fmla="+- 0 9080 7691"/>
                <a:gd name="T61" fmla="*/ T60 w 1390"/>
                <a:gd name="T62" fmla="+- 0 1025 328"/>
                <a:gd name="T63" fmla="*/ 1025 h 1396"/>
                <a:gd name="T64" fmla="+- 0 9076 7691"/>
                <a:gd name="T65" fmla="*/ T64 w 1390"/>
                <a:gd name="T66" fmla="+- 0 949 328"/>
                <a:gd name="T67" fmla="*/ 949 h 1396"/>
                <a:gd name="T68" fmla="+- 0 9064 7691"/>
                <a:gd name="T69" fmla="*/ T68 w 1390"/>
                <a:gd name="T70" fmla="+- 0 876 328"/>
                <a:gd name="T71" fmla="*/ 876 h 1396"/>
                <a:gd name="T72" fmla="+- 0 9045 7691"/>
                <a:gd name="T73" fmla="*/ T72 w 1390"/>
                <a:gd name="T74" fmla="+- 0 805 328"/>
                <a:gd name="T75" fmla="*/ 805 h 1396"/>
                <a:gd name="T76" fmla="+- 0 9018 7691"/>
                <a:gd name="T77" fmla="*/ T76 w 1390"/>
                <a:gd name="T78" fmla="+- 0 737 328"/>
                <a:gd name="T79" fmla="*/ 737 h 1396"/>
                <a:gd name="T80" fmla="+- 0 8985 7691"/>
                <a:gd name="T81" fmla="*/ T80 w 1390"/>
                <a:gd name="T82" fmla="+- 0 673 328"/>
                <a:gd name="T83" fmla="*/ 673 h 1396"/>
                <a:gd name="T84" fmla="+- 0 8946 7691"/>
                <a:gd name="T85" fmla="*/ T84 w 1390"/>
                <a:gd name="T86" fmla="+- 0 613 328"/>
                <a:gd name="T87" fmla="*/ 613 h 1396"/>
                <a:gd name="T88" fmla="+- 0 8901 7691"/>
                <a:gd name="T89" fmla="*/ T88 w 1390"/>
                <a:gd name="T90" fmla="+- 0 558 328"/>
                <a:gd name="T91" fmla="*/ 558 h 1396"/>
                <a:gd name="T92" fmla="+- 0 8851 7691"/>
                <a:gd name="T93" fmla="*/ T92 w 1390"/>
                <a:gd name="T94" fmla="+- 0 507 328"/>
                <a:gd name="T95" fmla="*/ 507 h 1396"/>
                <a:gd name="T96" fmla="+- 0 8796 7691"/>
                <a:gd name="T97" fmla="*/ T96 w 1390"/>
                <a:gd name="T98" fmla="+- 0 462 328"/>
                <a:gd name="T99" fmla="*/ 462 h 1396"/>
                <a:gd name="T100" fmla="+- 0 8736 7691"/>
                <a:gd name="T101" fmla="*/ T100 w 1390"/>
                <a:gd name="T102" fmla="+- 0 423 328"/>
                <a:gd name="T103" fmla="*/ 423 h 1396"/>
                <a:gd name="T104" fmla="+- 0 8672 7691"/>
                <a:gd name="T105" fmla="*/ T104 w 1390"/>
                <a:gd name="T106" fmla="+- 0 390 328"/>
                <a:gd name="T107" fmla="*/ 390 h 1396"/>
                <a:gd name="T108" fmla="+- 0 8605 7691"/>
                <a:gd name="T109" fmla="*/ T108 w 1390"/>
                <a:gd name="T110" fmla="+- 0 363 328"/>
                <a:gd name="T111" fmla="*/ 363 h 1396"/>
                <a:gd name="T112" fmla="+- 0 8534 7691"/>
                <a:gd name="T113" fmla="*/ T112 w 1390"/>
                <a:gd name="T114" fmla="+- 0 344 328"/>
                <a:gd name="T115" fmla="*/ 344 h 1396"/>
                <a:gd name="T116" fmla="+- 0 8461 7691"/>
                <a:gd name="T117" fmla="*/ T116 w 1390"/>
                <a:gd name="T118" fmla="+- 0 332 328"/>
                <a:gd name="T119" fmla="*/ 332 h 1396"/>
                <a:gd name="T120" fmla="+- 0 8385 7691"/>
                <a:gd name="T121" fmla="*/ T120 w 1390"/>
                <a:gd name="T122" fmla="+- 0 328 328"/>
                <a:gd name="T123" fmla="*/ 328 h 1396"/>
                <a:gd name="T124" fmla="+- 0 8310 7691"/>
                <a:gd name="T125" fmla="*/ T124 w 1390"/>
                <a:gd name="T126" fmla="+- 0 332 328"/>
                <a:gd name="T127" fmla="*/ 332 h 1396"/>
                <a:gd name="T128" fmla="+- 0 8236 7691"/>
                <a:gd name="T129" fmla="*/ T128 w 1390"/>
                <a:gd name="T130" fmla="+- 0 344 328"/>
                <a:gd name="T131" fmla="*/ 344 h 1396"/>
                <a:gd name="T132" fmla="+- 0 8166 7691"/>
                <a:gd name="T133" fmla="*/ T132 w 1390"/>
                <a:gd name="T134" fmla="+- 0 363 328"/>
                <a:gd name="T135" fmla="*/ 363 h 1396"/>
                <a:gd name="T136" fmla="+- 0 8098 7691"/>
                <a:gd name="T137" fmla="*/ T136 w 1390"/>
                <a:gd name="T138" fmla="+- 0 390 328"/>
                <a:gd name="T139" fmla="*/ 390 h 1396"/>
                <a:gd name="T140" fmla="+- 0 8035 7691"/>
                <a:gd name="T141" fmla="*/ T140 w 1390"/>
                <a:gd name="T142" fmla="+- 0 423 328"/>
                <a:gd name="T143" fmla="*/ 423 h 1396"/>
                <a:gd name="T144" fmla="+- 0 7975 7691"/>
                <a:gd name="T145" fmla="*/ T144 w 1390"/>
                <a:gd name="T146" fmla="+- 0 462 328"/>
                <a:gd name="T147" fmla="*/ 462 h 1396"/>
                <a:gd name="T148" fmla="+- 0 7920 7691"/>
                <a:gd name="T149" fmla="*/ T148 w 1390"/>
                <a:gd name="T150" fmla="+- 0 507 328"/>
                <a:gd name="T151" fmla="*/ 507 h 1396"/>
                <a:gd name="T152" fmla="+- 0 7870 7691"/>
                <a:gd name="T153" fmla="*/ T152 w 1390"/>
                <a:gd name="T154" fmla="+- 0 558 328"/>
                <a:gd name="T155" fmla="*/ 558 h 1396"/>
                <a:gd name="T156" fmla="+- 0 7825 7691"/>
                <a:gd name="T157" fmla="*/ T156 w 1390"/>
                <a:gd name="T158" fmla="+- 0 613 328"/>
                <a:gd name="T159" fmla="*/ 613 h 1396"/>
                <a:gd name="T160" fmla="+- 0 7785 7691"/>
                <a:gd name="T161" fmla="*/ T160 w 1390"/>
                <a:gd name="T162" fmla="+- 0 673 328"/>
                <a:gd name="T163" fmla="*/ 673 h 1396"/>
                <a:gd name="T164" fmla="+- 0 7752 7691"/>
                <a:gd name="T165" fmla="*/ T164 w 1390"/>
                <a:gd name="T166" fmla="+- 0 737 328"/>
                <a:gd name="T167" fmla="*/ 737 h 1396"/>
                <a:gd name="T168" fmla="+- 0 7726 7691"/>
                <a:gd name="T169" fmla="*/ T168 w 1390"/>
                <a:gd name="T170" fmla="+- 0 805 328"/>
                <a:gd name="T171" fmla="*/ 805 h 1396"/>
                <a:gd name="T172" fmla="+- 0 7707 7691"/>
                <a:gd name="T173" fmla="*/ T172 w 1390"/>
                <a:gd name="T174" fmla="+- 0 876 328"/>
                <a:gd name="T175" fmla="*/ 876 h 1396"/>
                <a:gd name="T176" fmla="+- 0 7695 7691"/>
                <a:gd name="T177" fmla="*/ T176 w 1390"/>
                <a:gd name="T178" fmla="+- 0 949 328"/>
                <a:gd name="T179" fmla="*/ 949 h 1396"/>
                <a:gd name="T180" fmla="+- 0 7691 7691"/>
                <a:gd name="T181" fmla="*/ T180 w 1390"/>
                <a:gd name="T182" fmla="+- 0 1025 328"/>
                <a:gd name="T183" fmla="*/ 1025 h 1396"/>
                <a:gd name="T184" fmla="+- 0 7695 7691"/>
                <a:gd name="T185" fmla="*/ T184 w 1390"/>
                <a:gd name="T186" fmla="+- 0 1101 328"/>
                <a:gd name="T187" fmla="*/ 1101 h 1396"/>
                <a:gd name="T188" fmla="+- 0 7707 7691"/>
                <a:gd name="T189" fmla="*/ T188 w 1390"/>
                <a:gd name="T190" fmla="+- 0 1175 328"/>
                <a:gd name="T191" fmla="*/ 1175 h 1396"/>
                <a:gd name="T192" fmla="+- 0 7726 7691"/>
                <a:gd name="T193" fmla="*/ T192 w 1390"/>
                <a:gd name="T194" fmla="+- 0 1246 328"/>
                <a:gd name="T195" fmla="*/ 1246 h 1396"/>
                <a:gd name="T196" fmla="+- 0 7752 7691"/>
                <a:gd name="T197" fmla="*/ T196 w 1390"/>
                <a:gd name="T198" fmla="+- 0 1313 328"/>
                <a:gd name="T199" fmla="*/ 1313 h 1396"/>
                <a:gd name="T200" fmla="+- 0 7785 7691"/>
                <a:gd name="T201" fmla="*/ T200 w 1390"/>
                <a:gd name="T202" fmla="+- 0 1377 328"/>
                <a:gd name="T203" fmla="*/ 1377 h 1396"/>
                <a:gd name="T204" fmla="+- 0 7825 7691"/>
                <a:gd name="T205" fmla="*/ T204 w 1390"/>
                <a:gd name="T206" fmla="+- 0 1437 328"/>
                <a:gd name="T207" fmla="*/ 1437 h 1396"/>
                <a:gd name="T208" fmla="+- 0 7870 7691"/>
                <a:gd name="T209" fmla="*/ T208 w 1390"/>
                <a:gd name="T210" fmla="+- 0 1493 328"/>
                <a:gd name="T211" fmla="*/ 1493 h 1396"/>
                <a:gd name="T212" fmla="+- 0 7920 7691"/>
                <a:gd name="T213" fmla="*/ T212 w 1390"/>
                <a:gd name="T214" fmla="+- 0 1543 328"/>
                <a:gd name="T215" fmla="*/ 1543 h 1396"/>
                <a:gd name="T216" fmla="+- 0 7975 7691"/>
                <a:gd name="T217" fmla="*/ T216 w 1390"/>
                <a:gd name="T218" fmla="+- 0 1588 328"/>
                <a:gd name="T219" fmla="*/ 1588 h 1396"/>
                <a:gd name="T220" fmla="+- 0 8035 7691"/>
                <a:gd name="T221" fmla="*/ T220 w 1390"/>
                <a:gd name="T222" fmla="+- 0 1628 328"/>
                <a:gd name="T223" fmla="*/ 1628 h 1396"/>
                <a:gd name="T224" fmla="+- 0 8098 7691"/>
                <a:gd name="T225" fmla="*/ T224 w 1390"/>
                <a:gd name="T226" fmla="+- 0 1661 328"/>
                <a:gd name="T227" fmla="*/ 1661 h 1396"/>
                <a:gd name="T228" fmla="+- 0 8166 7691"/>
                <a:gd name="T229" fmla="*/ T228 w 1390"/>
                <a:gd name="T230" fmla="+- 0 1687 328"/>
                <a:gd name="T231" fmla="*/ 1687 h 1396"/>
                <a:gd name="T232" fmla="+- 0 8236 7691"/>
                <a:gd name="T233" fmla="*/ T232 w 1390"/>
                <a:gd name="T234" fmla="+- 0 1707 328"/>
                <a:gd name="T235" fmla="*/ 1707 h 1396"/>
                <a:gd name="T236" fmla="+- 0 8310 7691"/>
                <a:gd name="T237" fmla="*/ T236 w 1390"/>
                <a:gd name="T238" fmla="+- 0 1719 328"/>
                <a:gd name="T239" fmla="*/ 1719 h 1396"/>
                <a:gd name="T240" fmla="+- 0 8385 7691"/>
                <a:gd name="T241" fmla="*/ T240 w 1390"/>
                <a:gd name="T242" fmla="+- 0 1723 328"/>
                <a:gd name="T243" fmla="*/ 1723 h 139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  <a:cxn ang="0">
                  <a:pos x="T209" y="T211"/>
                </a:cxn>
                <a:cxn ang="0">
                  <a:pos x="T213" y="T215"/>
                </a:cxn>
                <a:cxn ang="0">
                  <a:pos x="T217" y="T219"/>
                </a:cxn>
                <a:cxn ang="0">
                  <a:pos x="T221" y="T223"/>
                </a:cxn>
                <a:cxn ang="0">
                  <a:pos x="T225" y="T227"/>
                </a:cxn>
                <a:cxn ang="0">
                  <a:pos x="T229" y="T231"/>
                </a:cxn>
                <a:cxn ang="0">
                  <a:pos x="T233" y="T235"/>
                </a:cxn>
                <a:cxn ang="0">
                  <a:pos x="T237" y="T239"/>
                </a:cxn>
                <a:cxn ang="0">
                  <a:pos x="T241" y="T243"/>
                </a:cxn>
              </a:cxnLst>
              <a:rect l="0" t="0" r="r" b="b"/>
              <a:pathLst>
                <a:path w="1390" h="1396">
                  <a:moveTo>
                    <a:pt x="694" y="1395"/>
                  </a:moveTo>
                  <a:lnTo>
                    <a:pt x="770" y="1391"/>
                  </a:lnTo>
                  <a:lnTo>
                    <a:pt x="843" y="1379"/>
                  </a:lnTo>
                  <a:lnTo>
                    <a:pt x="914" y="1359"/>
                  </a:lnTo>
                  <a:lnTo>
                    <a:pt x="981" y="1333"/>
                  </a:lnTo>
                  <a:lnTo>
                    <a:pt x="1045" y="1300"/>
                  </a:lnTo>
                  <a:lnTo>
                    <a:pt x="1105" y="1260"/>
                  </a:lnTo>
                  <a:lnTo>
                    <a:pt x="1160" y="1215"/>
                  </a:lnTo>
                  <a:lnTo>
                    <a:pt x="1210" y="1165"/>
                  </a:lnTo>
                  <a:lnTo>
                    <a:pt x="1255" y="1109"/>
                  </a:lnTo>
                  <a:lnTo>
                    <a:pt x="1294" y="1049"/>
                  </a:lnTo>
                  <a:lnTo>
                    <a:pt x="1327" y="985"/>
                  </a:lnTo>
                  <a:lnTo>
                    <a:pt x="1354" y="918"/>
                  </a:lnTo>
                  <a:lnTo>
                    <a:pt x="1373" y="847"/>
                  </a:lnTo>
                  <a:lnTo>
                    <a:pt x="1385" y="773"/>
                  </a:lnTo>
                  <a:lnTo>
                    <a:pt x="1389" y="697"/>
                  </a:lnTo>
                  <a:lnTo>
                    <a:pt x="1385" y="621"/>
                  </a:lnTo>
                  <a:lnTo>
                    <a:pt x="1373" y="548"/>
                  </a:lnTo>
                  <a:lnTo>
                    <a:pt x="1354" y="477"/>
                  </a:lnTo>
                  <a:lnTo>
                    <a:pt x="1327" y="409"/>
                  </a:lnTo>
                  <a:lnTo>
                    <a:pt x="1294" y="345"/>
                  </a:lnTo>
                  <a:lnTo>
                    <a:pt x="1255" y="285"/>
                  </a:lnTo>
                  <a:lnTo>
                    <a:pt x="1210" y="230"/>
                  </a:lnTo>
                  <a:lnTo>
                    <a:pt x="1160" y="179"/>
                  </a:lnTo>
                  <a:lnTo>
                    <a:pt x="1105" y="134"/>
                  </a:lnTo>
                  <a:lnTo>
                    <a:pt x="1045" y="95"/>
                  </a:lnTo>
                  <a:lnTo>
                    <a:pt x="981" y="62"/>
                  </a:lnTo>
                  <a:lnTo>
                    <a:pt x="914" y="35"/>
                  </a:lnTo>
                  <a:lnTo>
                    <a:pt x="843" y="16"/>
                  </a:lnTo>
                  <a:lnTo>
                    <a:pt x="770" y="4"/>
                  </a:lnTo>
                  <a:lnTo>
                    <a:pt x="694" y="0"/>
                  </a:lnTo>
                  <a:lnTo>
                    <a:pt x="619" y="4"/>
                  </a:lnTo>
                  <a:lnTo>
                    <a:pt x="545" y="16"/>
                  </a:lnTo>
                  <a:lnTo>
                    <a:pt x="475" y="35"/>
                  </a:lnTo>
                  <a:lnTo>
                    <a:pt x="407" y="62"/>
                  </a:lnTo>
                  <a:lnTo>
                    <a:pt x="344" y="95"/>
                  </a:lnTo>
                  <a:lnTo>
                    <a:pt x="284" y="134"/>
                  </a:lnTo>
                  <a:lnTo>
                    <a:pt x="229" y="179"/>
                  </a:lnTo>
                  <a:lnTo>
                    <a:pt x="179" y="230"/>
                  </a:lnTo>
                  <a:lnTo>
                    <a:pt x="134" y="285"/>
                  </a:lnTo>
                  <a:lnTo>
                    <a:pt x="94" y="345"/>
                  </a:lnTo>
                  <a:lnTo>
                    <a:pt x="61" y="409"/>
                  </a:lnTo>
                  <a:lnTo>
                    <a:pt x="35" y="477"/>
                  </a:lnTo>
                  <a:lnTo>
                    <a:pt x="16" y="548"/>
                  </a:lnTo>
                  <a:lnTo>
                    <a:pt x="4" y="621"/>
                  </a:lnTo>
                  <a:lnTo>
                    <a:pt x="0" y="697"/>
                  </a:lnTo>
                  <a:lnTo>
                    <a:pt x="4" y="773"/>
                  </a:lnTo>
                  <a:lnTo>
                    <a:pt x="16" y="847"/>
                  </a:lnTo>
                  <a:lnTo>
                    <a:pt x="35" y="918"/>
                  </a:lnTo>
                  <a:lnTo>
                    <a:pt x="61" y="985"/>
                  </a:lnTo>
                  <a:lnTo>
                    <a:pt x="94" y="1049"/>
                  </a:lnTo>
                  <a:lnTo>
                    <a:pt x="134" y="1109"/>
                  </a:lnTo>
                  <a:lnTo>
                    <a:pt x="179" y="1165"/>
                  </a:lnTo>
                  <a:lnTo>
                    <a:pt x="229" y="1215"/>
                  </a:lnTo>
                  <a:lnTo>
                    <a:pt x="284" y="1260"/>
                  </a:lnTo>
                  <a:lnTo>
                    <a:pt x="344" y="1300"/>
                  </a:lnTo>
                  <a:lnTo>
                    <a:pt x="407" y="1333"/>
                  </a:lnTo>
                  <a:lnTo>
                    <a:pt x="475" y="1359"/>
                  </a:lnTo>
                  <a:lnTo>
                    <a:pt x="545" y="1379"/>
                  </a:lnTo>
                  <a:lnTo>
                    <a:pt x="619" y="1391"/>
                  </a:lnTo>
                  <a:lnTo>
                    <a:pt x="694" y="1395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6" name="Freeform 12"/>
            <p:cNvSpPr>
              <a:spLocks/>
            </p:cNvSpPr>
            <p:nvPr/>
          </p:nvSpPr>
          <p:spPr bwMode="auto">
            <a:xfrm>
              <a:off x="9168" y="324"/>
              <a:ext cx="1530" cy="1413"/>
            </a:xfrm>
            <a:custGeom>
              <a:avLst/>
              <a:gdLst>
                <a:gd name="T0" fmla="+- 0 9912 9168"/>
                <a:gd name="T1" fmla="*/ T0 w 1530"/>
                <a:gd name="T2" fmla="+- 0 324 324"/>
                <a:gd name="T3" fmla="*/ 324 h 1413"/>
                <a:gd name="T4" fmla="+- 0 9168 9168"/>
                <a:gd name="T5" fmla="*/ T4 w 1530"/>
                <a:gd name="T6" fmla="+- 0 1737 324"/>
                <a:gd name="T7" fmla="*/ 1737 h 1413"/>
                <a:gd name="T8" fmla="+- 0 10698 9168"/>
                <a:gd name="T9" fmla="*/ T8 w 1530"/>
                <a:gd name="T10" fmla="+- 0 1737 324"/>
                <a:gd name="T11" fmla="*/ 1737 h 1413"/>
                <a:gd name="T12" fmla="+- 0 9912 9168"/>
                <a:gd name="T13" fmla="*/ T12 w 1530"/>
                <a:gd name="T14" fmla="+- 0 324 324"/>
                <a:gd name="T15" fmla="*/ 324 h 141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</a:cxnLst>
              <a:rect l="0" t="0" r="r" b="b"/>
              <a:pathLst>
                <a:path w="1530" h="1413">
                  <a:moveTo>
                    <a:pt x="744" y="0"/>
                  </a:moveTo>
                  <a:lnTo>
                    <a:pt x="0" y="1413"/>
                  </a:lnTo>
                  <a:lnTo>
                    <a:pt x="1530" y="1413"/>
                  </a:lnTo>
                  <a:lnTo>
                    <a:pt x="744" y="0"/>
                  </a:lnTo>
                  <a:close/>
                </a:path>
              </a:pathLst>
            </a:custGeom>
            <a:solidFill>
              <a:srgbClr val="40AD4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17" name="Freeform 13"/>
            <p:cNvSpPr>
              <a:spLocks/>
            </p:cNvSpPr>
            <p:nvPr/>
          </p:nvSpPr>
          <p:spPr bwMode="auto">
            <a:xfrm>
              <a:off x="9168" y="324"/>
              <a:ext cx="1530" cy="1413"/>
            </a:xfrm>
            <a:custGeom>
              <a:avLst/>
              <a:gdLst>
                <a:gd name="T0" fmla="+- 0 9912 9168"/>
                <a:gd name="T1" fmla="*/ T0 w 1530"/>
                <a:gd name="T2" fmla="+- 0 324 324"/>
                <a:gd name="T3" fmla="*/ 324 h 1413"/>
                <a:gd name="T4" fmla="+- 0 9168 9168"/>
                <a:gd name="T5" fmla="*/ T4 w 1530"/>
                <a:gd name="T6" fmla="+- 0 1737 324"/>
                <a:gd name="T7" fmla="*/ 1737 h 1413"/>
                <a:gd name="T8" fmla="+- 0 10698 9168"/>
                <a:gd name="T9" fmla="*/ T8 w 1530"/>
                <a:gd name="T10" fmla="+- 0 1737 324"/>
                <a:gd name="T11" fmla="*/ 1737 h 1413"/>
                <a:gd name="T12" fmla="+- 0 9912 9168"/>
                <a:gd name="T13" fmla="*/ T12 w 1530"/>
                <a:gd name="T14" fmla="+- 0 324 324"/>
                <a:gd name="T15" fmla="*/ 324 h 141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</a:cxnLst>
              <a:rect l="0" t="0" r="r" b="b"/>
              <a:pathLst>
                <a:path w="1530" h="1413">
                  <a:moveTo>
                    <a:pt x="744" y="0"/>
                  </a:moveTo>
                  <a:lnTo>
                    <a:pt x="0" y="1413"/>
                  </a:lnTo>
                  <a:lnTo>
                    <a:pt x="1530" y="1413"/>
                  </a:lnTo>
                  <a:lnTo>
                    <a:pt x="744" y="0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30" name="Picture 14"/>
            <p:cNvPicPr>
              <a:picLocks noChangeAspect="1" noChangeArrowheads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132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8" name="Freeform 15"/>
            <p:cNvSpPr>
              <a:spLocks/>
            </p:cNvSpPr>
            <p:nvPr/>
          </p:nvSpPr>
          <p:spPr bwMode="auto">
            <a:xfrm>
              <a:off x="4132" y="1786"/>
              <a:ext cx="385" cy="386"/>
            </a:xfrm>
            <a:custGeom>
              <a:avLst/>
              <a:gdLst>
                <a:gd name="T0" fmla="+- 0 4325 4133"/>
                <a:gd name="T1" fmla="*/ T0 w 385"/>
                <a:gd name="T2" fmla="+- 0 2173 1787"/>
                <a:gd name="T3" fmla="*/ 2173 h 386"/>
                <a:gd name="T4" fmla="+- 0 4400 4133"/>
                <a:gd name="T5" fmla="*/ T4 w 385"/>
                <a:gd name="T6" fmla="+- 0 2158 1787"/>
                <a:gd name="T7" fmla="*/ 2158 h 386"/>
                <a:gd name="T8" fmla="+- 0 4461 4133"/>
                <a:gd name="T9" fmla="*/ T8 w 385"/>
                <a:gd name="T10" fmla="+- 0 2116 1787"/>
                <a:gd name="T11" fmla="*/ 2116 h 386"/>
                <a:gd name="T12" fmla="+- 0 4502 4133"/>
                <a:gd name="T13" fmla="*/ T12 w 385"/>
                <a:gd name="T14" fmla="+- 0 2055 1787"/>
                <a:gd name="T15" fmla="*/ 2055 h 386"/>
                <a:gd name="T16" fmla="+- 0 4517 4133"/>
                <a:gd name="T17" fmla="*/ T16 w 385"/>
                <a:gd name="T18" fmla="+- 0 1980 1787"/>
                <a:gd name="T19" fmla="*/ 1980 h 386"/>
                <a:gd name="T20" fmla="+- 0 4502 4133"/>
                <a:gd name="T21" fmla="*/ T20 w 385"/>
                <a:gd name="T22" fmla="+- 0 1905 1787"/>
                <a:gd name="T23" fmla="*/ 1905 h 386"/>
                <a:gd name="T24" fmla="+- 0 4461 4133"/>
                <a:gd name="T25" fmla="*/ T24 w 385"/>
                <a:gd name="T26" fmla="+- 0 1843 1787"/>
                <a:gd name="T27" fmla="*/ 1843 h 386"/>
                <a:gd name="T28" fmla="+- 0 4400 4133"/>
                <a:gd name="T29" fmla="*/ T28 w 385"/>
                <a:gd name="T30" fmla="+- 0 1802 1787"/>
                <a:gd name="T31" fmla="*/ 1802 h 386"/>
                <a:gd name="T32" fmla="+- 0 4325 4133"/>
                <a:gd name="T33" fmla="*/ T32 w 385"/>
                <a:gd name="T34" fmla="+- 0 1787 1787"/>
                <a:gd name="T35" fmla="*/ 1787 h 386"/>
                <a:gd name="T36" fmla="+- 0 4250 4133"/>
                <a:gd name="T37" fmla="*/ T36 w 385"/>
                <a:gd name="T38" fmla="+- 0 1802 1787"/>
                <a:gd name="T39" fmla="*/ 1802 h 386"/>
                <a:gd name="T40" fmla="+- 0 4189 4133"/>
                <a:gd name="T41" fmla="*/ T40 w 385"/>
                <a:gd name="T42" fmla="+- 0 1843 1787"/>
                <a:gd name="T43" fmla="*/ 1843 h 386"/>
                <a:gd name="T44" fmla="+- 0 4148 4133"/>
                <a:gd name="T45" fmla="*/ T44 w 385"/>
                <a:gd name="T46" fmla="+- 0 1905 1787"/>
                <a:gd name="T47" fmla="*/ 1905 h 386"/>
                <a:gd name="T48" fmla="+- 0 4133 4133"/>
                <a:gd name="T49" fmla="*/ T48 w 385"/>
                <a:gd name="T50" fmla="+- 0 1980 1787"/>
                <a:gd name="T51" fmla="*/ 1980 h 386"/>
                <a:gd name="T52" fmla="+- 0 4148 4133"/>
                <a:gd name="T53" fmla="*/ T52 w 385"/>
                <a:gd name="T54" fmla="+- 0 2055 1787"/>
                <a:gd name="T55" fmla="*/ 2055 h 386"/>
                <a:gd name="T56" fmla="+- 0 4189 4133"/>
                <a:gd name="T57" fmla="*/ T56 w 385"/>
                <a:gd name="T58" fmla="+- 0 2116 1787"/>
                <a:gd name="T59" fmla="*/ 2116 h 386"/>
                <a:gd name="T60" fmla="+- 0 4250 4133"/>
                <a:gd name="T61" fmla="*/ T60 w 385"/>
                <a:gd name="T62" fmla="+- 0 2158 1787"/>
                <a:gd name="T63" fmla="*/ 2158 h 386"/>
                <a:gd name="T64" fmla="+- 0 4325 4133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32" name="Picture 16"/>
            <p:cNvPicPr>
              <a:picLocks noChangeAspect="1" noChangeArrowheads="1"/>
            </p:cNvPicPr>
            <p:nvPr/>
          </p:nvPicPr>
          <p:blipFill>
            <a:blip r:embed="rId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41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19" name="Freeform 17"/>
            <p:cNvSpPr>
              <a:spLocks/>
            </p:cNvSpPr>
            <p:nvPr/>
          </p:nvSpPr>
          <p:spPr bwMode="auto">
            <a:xfrm>
              <a:off x="5141" y="1786"/>
              <a:ext cx="385" cy="386"/>
            </a:xfrm>
            <a:custGeom>
              <a:avLst/>
              <a:gdLst>
                <a:gd name="T0" fmla="+- 0 5333 5141"/>
                <a:gd name="T1" fmla="*/ T0 w 385"/>
                <a:gd name="T2" fmla="+- 0 2173 1787"/>
                <a:gd name="T3" fmla="*/ 2173 h 386"/>
                <a:gd name="T4" fmla="+- 0 5408 5141"/>
                <a:gd name="T5" fmla="*/ T4 w 385"/>
                <a:gd name="T6" fmla="+- 0 2158 1787"/>
                <a:gd name="T7" fmla="*/ 2158 h 386"/>
                <a:gd name="T8" fmla="+- 0 5469 5141"/>
                <a:gd name="T9" fmla="*/ T8 w 385"/>
                <a:gd name="T10" fmla="+- 0 2116 1787"/>
                <a:gd name="T11" fmla="*/ 2116 h 386"/>
                <a:gd name="T12" fmla="+- 0 5510 5141"/>
                <a:gd name="T13" fmla="*/ T12 w 385"/>
                <a:gd name="T14" fmla="+- 0 2055 1787"/>
                <a:gd name="T15" fmla="*/ 2055 h 386"/>
                <a:gd name="T16" fmla="+- 0 5525 5141"/>
                <a:gd name="T17" fmla="*/ T16 w 385"/>
                <a:gd name="T18" fmla="+- 0 1980 1787"/>
                <a:gd name="T19" fmla="*/ 1980 h 386"/>
                <a:gd name="T20" fmla="+- 0 5510 5141"/>
                <a:gd name="T21" fmla="*/ T20 w 385"/>
                <a:gd name="T22" fmla="+- 0 1905 1787"/>
                <a:gd name="T23" fmla="*/ 1905 h 386"/>
                <a:gd name="T24" fmla="+- 0 5469 5141"/>
                <a:gd name="T25" fmla="*/ T24 w 385"/>
                <a:gd name="T26" fmla="+- 0 1843 1787"/>
                <a:gd name="T27" fmla="*/ 1843 h 386"/>
                <a:gd name="T28" fmla="+- 0 5408 5141"/>
                <a:gd name="T29" fmla="*/ T28 w 385"/>
                <a:gd name="T30" fmla="+- 0 1802 1787"/>
                <a:gd name="T31" fmla="*/ 1802 h 386"/>
                <a:gd name="T32" fmla="+- 0 5333 5141"/>
                <a:gd name="T33" fmla="*/ T32 w 385"/>
                <a:gd name="T34" fmla="+- 0 1787 1787"/>
                <a:gd name="T35" fmla="*/ 1787 h 386"/>
                <a:gd name="T36" fmla="+- 0 5258 5141"/>
                <a:gd name="T37" fmla="*/ T36 w 385"/>
                <a:gd name="T38" fmla="+- 0 1802 1787"/>
                <a:gd name="T39" fmla="*/ 1802 h 386"/>
                <a:gd name="T40" fmla="+- 0 5197 5141"/>
                <a:gd name="T41" fmla="*/ T40 w 385"/>
                <a:gd name="T42" fmla="+- 0 1843 1787"/>
                <a:gd name="T43" fmla="*/ 1843 h 386"/>
                <a:gd name="T44" fmla="+- 0 5156 5141"/>
                <a:gd name="T45" fmla="*/ T44 w 385"/>
                <a:gd name="T46" fmla="+- 0 1905 1787"/>
                <a:gd name="T47" fmla="*/ 1905 h 386"/>
                <a:gd name="T48" fmla="+- 0 5141 5141"/>
                <a:gd name="T49" fmla="*/ T48 w 385"/>
                <a:gd name="T50" fmla="+- 0 1980 1787"/>
                <a:gd name="T51" fmla="*/ 1980 h 386"/>
                <a:gd name="T52" fmla="+- 0 5156 5141"/>
                <a:gd name="T53" fmla="*/ T52 w 385"/>
                <a:gd name="T54" fmla="+- 0 2055 1787"/>
                <a:gd name="T55" fmla="*/ 2055 h 386"/>
                <a:gd name="T56" fmla="+- 0 5197 5141"/>
                <a:gd name="T57" fmla="*/ T56 w 385"/>
                <a:gd name="T58" fmla="+- 0 2116 1787"/>
                <a:gd name="T59" fmla="*/ 2116 h 386"/>
                <a:gd name="T60" fmla="+- 0 5258 5141"/>
                <a:gd name="T61" fmla="*/ T60 w 385"/>
                <a:gd name="T62" fmla="+- 0 2158 1787"/>
                <a:gd name="T63" fmla="*/ 2158 h 386"/>
                <a:gd name="T64" fmla="+- 0 5333 5141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34" name="Picture 18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49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0" name="Freeform 19"/>
            <p:cNvSpPr>
              <a:spLocks/>
            </p:cNvSpPr>
            <p:nvPr/>
          </p:nvSpPr>
          <p:spPr bwMode="auto">
            <a:xfrm>
              <a:off x="6149" y="1786"/>
              <a:ext cx="385" cy="386"/>
            </a:xfrm>
            <a:custGeom>
              <a:avLst/>
              <a:gdLst>
                <a:gd name="T0" fmla="+- 0 6342 6150"/>
                <a:gd name="T1" fmla="*/ T0 w 385"/>
                <a:gd name="T2" fmla="+- 0 2173 1787"/>
                <a:gd name="T3" fmla="*/ 2173 h 386"/>
                <a:gd name="T4" fmla="+- 0 6416 6150"/>
                <a:gd name="T5" fmla="*/ T4 w 385"/>
                <a:gd name="T6" fmla="+- 0 2158 1787"/>
                <a:gd name="T7" fmla="*/ 2158 h 386"/>
                <a:gd name="T8" fmla="+- 0 6477 6150"/>
                <a:gd name="T9" fmla="*/ T8 w 385"/>
                <a:gd name="T10" fmla="+- 0 2116 1787"/>
                <a:gd name="T11" fmla="*/ 2116 h 386"/>
                <a:gd name="T12" fmla="+- 0 6519 6150"/>
                <a:gd name="T13" fmla="*/ T12 w 385"/>
                <a:gd name="T14" fmla="+- 0 2055 1787"/>
                <a:gd name="T15" fmla="*/ 2055 h 386"/>
                <a:gd name="T16" fmla="+- 0 6534 6150"/>
                <a:gd name="T17" fmla="*/ T16 w 385"/>
                <a:gd name="T18" fmla="+- 0 1980 1787"/>
                <a:gd name="T19" fmla="*/ 1980 h 386"/>
                <a:gd name="T20" fmla="+- 0 6519 6150"/>
                <a:gd name="T21" fmla="*/ T20 w 385"/>
                <a:gd name="T22" fmla="+- 0 1905 1787"/>
                <a:gd name="T23" fmla="*/ 1905 h 386"/>
                <a:gd name="T24" fmla="+- 0 6477 6150"/>
                <a:gd name="T25" fmla="*/ T24 w 385"/>
                <a:gd name="T26" fmla="+- 0 1843 1787"/>
                <a:gd name="T27" fmla="*/ 1843 h 386"/>
                <a:gd name="T28" fmla="+- 0 6416 6150"/>
                <a:gd name="T29" fmla="*/ T28 w 385"/>
                <a:gd name="T30" fmla="+- 0 1802 1787"/>
                <a:gd name="T31" fmla="*/ 1802 h 386"/>
                <a:gd name="T32" fmla="+- 0 6342 6150"/>
                <a:gd name="T33" fmla="*/ T32 w 385"/>
                <a:gd name="T34" fmla="+- 0 1787 1787"/>
                <a:gd name="T35" fmla="*/ 1787 h 386"/>
                <a:gd name="T36" fmla="+- 0 6267 6150"/>
                <a:gd name="T37" fmla="*/ T36 w 385"/>
                <a:gd name="T38" fmla="+- 0 1802 1787"/>
                <a:gd name="T39" fmla="*/ 1802 h 386"/>
                <a:gd name="T40" fmla="+- 0 6206 6150"/>
                <a:gd name="T41" fmla="*/ T40 w 385"/>
                <a:gd name="T42" fmla="+- 0 1843 1787"/>
                <a:gd name="T43" fmla="*/ 1843 h 386"/>
                <a:gd name="T44" fmla="+- 0 6165 6150"/>
                <a:gd name="T45" fmla="*/ T44 w 385"/>
                <a:gd name="T46" fmla="+- 0 1905 1787"/>
                <a:gd name="T47" fmla="*/ 1905 h 386"/>
                <a:gd name="T48" fmla="+- 0 6150 6150"/>
                <a:gd name="T49" fmla="*/ T48 w 385"/>
                <a:gd name="T50" fmla="+- 0 1980 1787"/>
                <a:gd name="T51" fmla="*/ 1980 h 386"/>
                <a:gd name="T52" fmla="+- 0 6165 6150"/>
                <a:gd name="T53" fmla="*/ T52 w 385"/>
                <a:gd name="T54" fmla="+- 0 2055 1787"/>
                <a:gd name="T55" fmla="*/ 2055 h 386"/>
                <a:gd name="T56" fmla="+- 0 6206 6150"/>
                <a:gd name="T57" fmla="*/ T56 w 385"/>
                <a:gd name="T58" fmla="+- 0 2116 1787"/>
                <a:gd name="T59" fmla="*/ 2116 h 386"/>
                <a:gd name="T60" fmla="+- 0 6267 6150"/>
                <a:gd name="T61" fmla="*/ T60 w 385"/>
                <a:gd name="T62" fmla="+- 0 2158 1787"/>
                <a:gd name="T63" fmla="*/ 2158 h 386"/>
                <a:gd name="T64" fmla="+- 0 6342 6150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6" y="371"/>
                  </a:lnTo>
                  <a:lnTo>
                    <a:pt x="327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7" y="56"/>
                  </a:lnTo>
                  <a:lnTo>
                    <a:pt x="266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36" name="Picture 20"/>
            <p:cNvPicPr>
              <a:picLocks noChangeAspect="1" noChangeArrowheads="1"/>
            </p:cNvPicPr>
            <p:nvPr/>
          </p:nvPicPr>
          <p:blipFill>
            <a:blip r:embed="rId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963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1" name="Freeform 21"/>
            <p:cNvSpPr>
              <a:spLocks/>
            </p:cNvSpPr>
            <p:nvPr/>
          </p:nvSpPr>
          <p:spPr bwMode="auto">
            <a:xfrm>
              <a:off x="6963" y="1786"/>
              <a:ext cx="385" cy="386"/>
            </a:xfrm>
            <a:custGeom>
              <a:avLst/>
              <a:gdLst>
                <a:gd name="T0" fmla="+- 0 7156 6964"/>
                <a:gd name="T1" fmla="*/ T0 w 385"/>
                <a:gd name="T2" fmla="+- 0 2173 1787"/>
                <a:gd name="T3" fmla="*/ 2173 h 386"/>
                <a:gd name="T4" fmla="+- 0 7231 6964"/>
                <a:gd name="T5" fmla="*/ T4 w 385"/>
                <a:gd name="T6" fmla="+- 0 2158 1787"/>
                <a:gd name="T7" fmla="*/ 2158 h 386"/>
                <a:gd name="T8" fmla="+- 0 7292 6964"/>
                <a:gd name="T9" fmla="*/ T8 w 385"/>
                <a:gd name="T10" fmla="+- 0 2116 1787"/>
                <a:gd name="T11" fmla="*/ 2116 h 386"/>
                <a:gd name="T12" fmla="+- 0 7333 6964"/>
                <a:gd name="T13" fmla="*/ T12 w 385"/>
                <a:gd name="T14" fmla="+- 0 2055 1787"/>
                <a:gd name="T15" fmla="*/ 2055 h 386"/>
                <a:gd name="T16" fmla="+- 0 7348 6964"/>
                <a:gd name="T17" fmla="*/ T16 w 385"/>
                <a:gd name="T18" fmla="+- 0 1980 1787"/>
                <a:gd name="T19" fmla="*/ 1980 h 386"/>
                <a:gd name="T20" fmla="+- 0 7333 6964"/>
                <a:gd name="T21" fmla="*/ T20 w 385"/>
                <a:gd name="T22" fmla="+- 0 1905 1787"/>
                <a:gd name="T23" fmla="*/ 1905 h 386"/>
                <a:gd name="T24" fmla="+- 0 7292 6964"/>
                <a:gd name="T25" fmla="*/ T24 w 385"/>
                <a:gd name="T26" fmla="+- 0 1843 1787"/>
                <a:gd name="T27" fmla="*/ 1843 h 386"/>
                <a:gd name="T28" fmla="+- 0 7231 6964"/>
                <a:gd name="T29" fmla="*/ T28 w 385"/>
                <a:gd name="T30" fmla="+- 0 1802 1787"/>
                <a:gd name="T31" fmla="*/ 1802 h 386"/>
                <a:gd name="T32" fmla="+- 0 7156 6964"/>
                <a:gd name="T33" fmla="*/ T32 w 385"/>
                <a:gd name="T34" fmla="+- 0 1787 1787"/>
                <a:gd name="T35" fmla="*/ 1787 h 386"/>
                <a:gd name="T36" fmla="+- 0 7081 6964"/>
                <a:gd name="T37" fmla="*/ T36 w 385"/>
                <a:gd name="T38" fmla="+- 0 1802 1787"/>
                <a:gd name="T39" fmla="*/ 1802 h 386"/>
                <a:gd name="T40" fmla="+- 0 7020 6964"/>
                <a:gd name="T41" fmla="*/ T40 w 385"/>
                <a:gd name="T42" fmla="+- 0 1843 1787"/>
                <a:gd name="T43" fmla="*/ 1843 h 386"/>
                <a:gd name="T44" fmla="+- 0 6979 6964"/>
                <a:gd name="T45" fmla="*/ T44 w 385"/>
                <a:gd name="T46" fmla="+- 0 1905 1787"/>
                <a:gd name="T47" fmla="*/ 1905 h 386"/>
                <a:gd name="T48" fmla="+- 0 6964 6964"/>
                <a:gd name="T49" fmla="*/ T48 w 385"/>
                <a:gd name="T50" fmla="+- 0 1980 1787"/>
                <a:gd name="T51" fmla="*/ 1980 h 386"/>
                <a:gd name="T52" fmla="+- 0 6979 6964"/>
                <a:gd name="T53" fmla="*/ T52 w 385"/>
                <a:gd name="T54" fmla="+- 0 2055 1787"/>
                <a:gd name="T55" fmla="*/ 2055 h 386"/>
                <a:gd name="T56" fmla="+- 0 7020 6964"/>
                <a:gd name="T57" fmla="*/ T56 w 385"/>
                <a:gd name="T58" fmla="+- 0 2116 1787"/>
                <a:gd name="T59" fmla="*/ 2116 h 386"/>
                <a:gd name="T60" fmla="+- 0 7081 6964"/>
                <a:gd name="T61" fmla="*/ T60 w 385"/>
                <a:gd name="T62" fmla="+- 0 2158 1787"/>
                <a:gd name="T63" fmla="*/ 2158 h 386"/>
                <a:gd name="T64" fmla="+- 0 7156 6964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38" name="Picture 22"/>
            <p:cNvPicPr>
              <a:picLocks noChangeAspect="1" noChangeArrowheads="1"/>
            </p:cNvPicPr>
            <p:nvPr/>
          </p:nvPicPr>
          <p:blipFill>
            <a:blip r:embed="rId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778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2" name="Freeform 23"/>
            <p:cNvSpPr>
              <a:spLocks/>
            </p:cNvSpPr>
            <p:nvPr/>
          </p:nvSpPr>
          <p:spPr bwMode="auto">
            <a:xfrm>
              <a:off x="7778" y="1786"/>
              <a:ext cx="385" cy="386"/>
            </a:xfrm>
            <a:custGeom>
              <a:avLst/>
              <a:gdLst>
                <a:gd name="T0" fmla="+- 0 7971 7778"/>
                <a:gd name="T1" fmla="*/ T0 w 385"/>
                <a:gd name="T2" fmla="+- 0 2173 1787"/>
                <a:gd name="T3" fmla="*/ 2173 h 386"/>
                <a:gd name="T4" fmla="+- 0 8045 7778"/>
                <a:gd name="T5" fmla="*/ T4 w 385"/>
                <a:gd name="T6" fmla="+- 0 2158 1787"/>
                <a:gd name="T7" fmla="*/ 2158 h 386"/>
                <a:gd name="T8" fmla="+- 0 8106 7778"/>
                <a:gd name="T9" fmla="*/ T8 w 385"/>
                <a:gd name="T10" fmla="+- 0 2116 1787"/>
                <a:gd name="T11" fmla="*/ 2116 h 386"/>
                <a:gd name="T12" fmla="+- 0 8148 7778"/>
                <a:gd name="T13" fmla="*/ T12 w 385"/>
                <a:gd name="T14" fmla="+- 0 2055 1787"/>
                <a:gd name="T15" fmla="*/ 2055 h 386"/>
                <a:gd name="T16" fmla="+- 0 8163 7778"/>
                <a:gd name="T17" fmla="*/ T16 w 385"/>
                <a:gd name="T18" fmla="+- 0 1980 1787"/>
                <a:gd name="T19" fmla="*/ 1980 h 386"/>
                <a:gd name="T20" fmla="+- 0 8148 7778"/>
                <a:gd name="T21" fmla="*/ T20 w 385"/>
                <a:gd name="T22" fmla="+- 0 1905 1787"/>
                <a:gd name="T23" fmla="*/ 1905 h 386"/>
                <a:gd name="T24" fmla="+- 0 8106 7778"/>
                <a:gd name="T25" fmla="*/ T24 w 385"/>
                <a:gd name="T26" fmla="+- 0 1843 1787"/>
                <a:gd name="T27" fmla="*/ 1843 h 386"/>
                <a:gd name="T28" fmla="+- 0 8045 7778"/>
                <a:gd name="T29" fmla="*/ T28 w 385"/>
                <a:gd name="T30" fmla="+- 0 1802 1787"/>
                <a:gd name="T31" fmla="*/ 1802 h 386"/>
                <a:gd name="T32" fmla="+- 0 7971 7778"/>
                <a:gd name="T33" fmla="*/ T32 w 385"/>
                <a:gd name="T34" fmla="+- 0 1787 1787"/>
                <a:gd name="T35" fmla="*/ 1787 h 386"/>
                <a:gd name="T36" fmla="+- 0 7896 7778"/>
                <a:gd name="T37" fmla="*/ T36 w 385"/>
                <a:gd name="T38" fmla="+- 0 1802 1787"/>
                <a:gd name="T39" fmla="*/ 1802 h 386"/>
                <a:gd name="T40" fmla="+- 0 7835 7778"/>
                <a:gd name="T41" fmla="*/ T40 w 385"/>
                <a:gd name="T42" fmla="+- 0 1843 1787"/>
                <a:gd name="T43" fmla="*/ 1843 h 386"/>
                <a:gd name="T44" fmla="+- 0 7794 7778"/>
                <a:gd name="T45" fmla="*/ T44 w 385"/>
                <a:gd name="T46" fmla="+- 0 1905 1787"/>
                <a:gd name="T47" fmla="*/ 1905 h 386"/>
                <a:gd name="T48" fmla="+- 0 7778 7778"/>
                <a:gd name="T49" fmla="*/ T48 w 385"/>
                <a:gd name="T50" fmla="+- 0 1980 1787"/>
                <a:gd name="T51" fmla="*/ 1980 h 386"/>
                <a:gd name="T52" fmla="+- 0 7794 7778"/>
                <a:gd name="T53" fmla="*/ T52 w 385"/>
                <a:gd name="T54" fmla="+- 0 2055 1787"/>
                <a:gd name="T55" fmla="*/ 2055 h 386"/>
                <a:gd name="T56" fmla="+- 0 7835 7778"/>
                <a:gd name="T57" fmla="*/ T56 w 385"/>
                <a:gd name="T58" fmla="+- 0 2116 1787"/>
                <a:gd name="T59" fmla="*/ 2116 h 386"/>
                <a:gd name="T60" fmla="+- 0 7896 7778"/>
                <a:gd name="T61" fmla="*/ T60 w 385"/>
                <a:gd name="T62" fmla="+- 0 2158 1787"/>
                <a:gd name="T63" fmla="*/ 2158 h 386"/>
                <a:gd name="T64" fmla="+- 0 7971 7778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3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70" y="268"/>
                  </a:lnTo>
                  <a:lnTo>
                    <a:pt x="385" y="193"/>
                  </a:lnTo>
                  <a:lnTo>
                    <a:pt x="370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3" y="0"/>
                  </a:lnTo>
                  <a:lnTo>
                    <a:pt x="118" y="15"/>
                  </a:lnTo>
                  <a:lnTo>
                    <a:pt x="57" y="56"/>
                  </a:lnTo>
                  <a:lnTo>
                    <a:pt x="16" y="118"/>
                  </a:lnTo>
                  <a:lnTo>
                    <a:pt x="0" y="193"/>
                  </a:lnTo>
                  <a:lnTo>
                    <a:pt x="16" y="268"/>
                  </a:lnTo>
                  <a:lnTo>
                    <a:pt x="57" y="329"/>
                  </a:lnTo>
                  <a:lnTo>
                    <a:pt x="118" y="371"/>
                  </a:lnTo>
                  <a:lnTo>
                    <a:pt x="193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40" name="Picture 24"/>
            <p:cNvPicPr>
              <a:picLocks noChangeAspect="1" noChangeArrowheads="1"/>
            </p:cNvPicPr>
            <p:nvPr/>
          </p:nvPicPr>
          <p:blipFill>
            <a:blip r:embed="rId1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592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3" name="Freeform 25"/>
            <p:cNvSpPr>
              <a:spLocks/>
            </p:cNvSpPr>
            <p:nvPr/>
          </p:nvSpPr>
          <p:spPr bwMode="auto">
            <a:xfrm>
              <a:off x="8592" y="1786"/>
              <a:ext cx="385" cy="386"/>
            </a:xfrm>
            <a:custGeom>
              <a:avLst/>
              <a:gdLst>
                <a:gd name="T0" fmla="+- 0 8785 8593"/>
                <a:gd name="T1" fmla="*/ T0 w 385"/>
                <a:gd name="T2" fmla="+- 0 2173 1787"/>
                <a:gd name="T3" fmla="*/ 2173 h 386"/>
                <a:gd name="T4" fmla="+- 0 8860 8593"/>
                <a:gd name="T5" fmla="*/ T4 w 385"/>
                <a:gd name="T6" fmla="+- 0 2158 1787"/>
                <a:gd name="T7" fmla="*/ 2158 h 386"/>
                <a:gd name="T8" fmla="+- 0 8921 8593"/>
                <a:gd name="T9" fmla="*/ T8 w 385"/>
                <a:gd name="T10" fmla="+- 0 2116 1787"/>
                <a:gd name="T11" fmla="*/ 2116 h 386"/>
                <a:gd name="T12" fmla="+- 0 8962 8593"/>
                <a:gd name="T13" fmla="*/ T12 w 385"/>
                <a:gd name="T14" fmla="+- 0 2055 1787"/>
                <a:gd name="T15" fmla="*/ 2055 h 386"/>
                <a:gd name="T16" fmla="+- 0 8977 8593"/>
                <a:gd name="T17" fmla="*/ T16 w 385"/>
                <a:gd name="T18" fmla="+- 0 1980 1787"/>
                <a:gd name="T19" fmla="*/ 1980 h 386"/>
                <a:gd name="T20" fmla="+- 0 8962 8593"/>
                <a:gd name="T21" fmla="*/ T20 w 385"/>
                <a:gd name="T22" fmla="+- 0 1905 1787"/>
                <a:gd name="T23" fmla="*/ 1905 h 386"/>
                <a:gd name="T24" fmla="+- 0 8921 8593"/>
                <a:gd name="T25" fmla="*/ T24 w 385"/>
                <a:gd name="T26" fmla="+- 0 1843 1787"/>
                <a:gd name="T27" fmla="*/ 1843 h 386"/>
                <a:gd name="T28" fmla="+- 0 8860 8593"/>
                <a:gd name="T29" fmla="*/ T28 w 385"/>
                <a:gd name="T30" fmla="+- 0 1802 1787"/>
                <a:gd name="T31" fmla="*/ 1802 h 386"/>
                <a:gd name="T32" fmla="+- 0 8785 8593"/>
                <a:gd name="T33" fmla="*/ T32 w 385"/>
                <a:gd name="T34" fmla="+- 0 1787 1787"/>
                <a:gd name="T35" fmla="*/ 1787 h 386"/>
                <a:gd name="T36" fmla="+- 0 8710 8593"/>
                <a:gd name="T37" fmla="*/ T36 w 385"/>
                <a:gd name="T38" fmla="+- 0 1802 1787"/>
                <a:gd name="T39" fmla="*/ 1802 h 386"/>
                <a:gd name="T40" fmla="+- 0 8649 8593"/>
                <a:gd name="T41" fmla="*/ T40 w 385"/>
                <a:gd name="T42" fmla="+- 0 1843 1787"/>
                <a:gd name="T43" fmla="*/ 1843 h 386"/>
                <a:gd name="T44" fmla="+- 0 8608 8593"/>
                <a:gd name="T45" fmla="*/ T44 w 385"/>
                <a:gd name="T46" fmla="+- 0 1905 1787"/>
                <a:gd name="T47" fmla="*/ 1905 h 386"/>
                <a:gd name="T48" fmla="+- 0 8593 8593"/>
                <a:gd name="T49" fmla="*/ T48 w 385"/>
                <a:gd name="T50" fmla="+- 0 1980 1787"/>
                <a:gd name="T51" fmla="*/ 1980 h 386"/>
                <a:gd name="T52" fmla="+- 0 8608 8593"/>
                <a:gd name="T53" fmla="*/ T52 w 385"/>
                <a:gd name="T54" fmla="+- 0 2055 1787"/>
                <a:gd name="T55" fmla="*/ 2055 h 386"/>
                <a:gd name="T56" fmla="+- 0 8649 8593"/>
                <a:gd name="T57" fmla="*/ T56 w 385"/>
                <a:gd name="T58" fmla="+- 0 2116 1787"/>
                <a:gd name="T59" fmla="*/ 2116 h 386"/>
                <a:gd name="T60" fmla="+- 0 8710 8593"/>
                <a:gd name="T61" fmla="*/ T60 w 385"/>
                <a:gd name="T62" fmla="+- 0 2158 1787"/>
                <a:gd name="T63" fmla="*/ 2158 h 386"/>
                <a:gd name="T64" fmla="+- 0 8785 8593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42" name="Picture 26"/>
            <p:cNvPicPr>
              <a:picLocks noChangeAspect="1" noChangeArrowheads="1"/>
            </p:cNvPicPr>
            <p:nvPr/>
          </p:nvPicPr>
          <p:blipFill>
            <a:blip r:embed="rId1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322" y="1786"/>
              <a:ext cx="385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4" name="Freeform 27"/>
            <p:cNvSpPr>
              <a:spLocks/>
            </p:cNvSpPr>
            <p:nvPr/>
          </p:nvSpPr>
          <p:spPr bwMode="auto">
            <a:xfrm>
              <a:off x="9322" y="1786"/>
              <a:ext cx="385" cy="386"/>
            </a:xfrm>
            <a:custGeom>
              <a:avLst/>
              <a:gdLst>
                <a:gd name="T0" fmla="+- 0 9514 9322"/>
                <a:gd name="T1" fmla="*/ T0 w 385"/>
                <a:gd name="T2" fmla="+- 0 2173 1787"/>
                <a:gd name="T3" fmla="*/ 2173 h 386"/>
                <a:gd name="T4" fmla="+- 0 9589 9322"/>
                <a:gd name="T5" fmla="*/ T4 w 385"/>
                <a:gd name="T6" fmla="+- 0 2158 1787"/>
                <a:gd name="T7" fmla="*/ 2158 h 386"/>
                <a:gd name="T8" fmla="+- 0 9650 9322"/>
                <a:gd name="T9" fmla="*/ T8 w 385"/>
                <a:gd name="T10" fmla="+- 0 2116 1787"/>
                <a:gd name="T11" fmla="*/ 2116 h 386"/>
                <a:gd name="T12" fmla="+- 0 9691 9322"/>
                <a:gd name="T13" fmla="*/ T12 w 385"/>
                <a:gd name="T14" fmla="+- 0 2055 1787"/>
                <a:gd name="T15" fmla="*/ 2055 h 386"/>
                <a:gd name="T16" fmla="+- 0 9706 9322"/>
                <a:gd name="T17" fmla="*/ T16 w 385"/>
                <a:gd name="T18" fmla="+- 0 1980 1787"/>
                <a:gd name="T19" fmla="*/ 1980 h 386"/>
                <a:gd name="T20" fmla="+- 0 9691 9322"/>
                <a:gd name="T21" fmla="*/ T20 w 385"/>
                <a:gd name="T22" fmla="+- 0 1905 1787"/>
                <a:gd name="T23" fmla="*/ 1905 h 386"/>
                <a:gd name="T24" fmla="+- 0 9650 9322"/>
                <a:gd name="T25" fmla="*/ T24 w 385"/>
                <a:gd name="T26" fmla="+- 0 1843 1787"/>
                <a:gd name="T27" fmla="*/ 1843 h 386"/>
                <a:gd name="T28" fmla="+- 0 9589 9322"/>
                <a:gd name="T29" fmla="*/ T28 w 385"/>
                <a:gd name="T30" fmla="+- 0 1802 1787"/>
                <a:gd name="T31" fmla="*/ 1802 h 386"/>
                <a:gd name="T32" fmla="+- 0 9514 9322"/>
                <a:gd name="T33" fmla="*/ T32 w 385"/>
                <a:gd name="T34" fmla="+- 0 1787 1787"/>
                <a:gd name="T35" fmla="*/ 1787 h 386"/>
                <a:gd name="T36" fmla="+- 0 9439 9322"/>
                <a:gd name="T37" fmla="*/ T36 w 385"/>
                <a:gd name="T38" fmla="+- 0 1802 1787"/>
                <a:gd name="T39" fmla="*/ 1802 h 386"/>
                <a:gd name="T40" fmla="+- 0 9378 9322"/>
                <a:gd name="T41" fmla="*/ T40 w 385"/>
                <a:gd name="T42" fmla="+- 0 1843 1787"/>
                <a:gd name="T43" fmla="*/ 1843 h 386"/>
                <a:gd name="T44" fmla="+- 0 9337 9322"/>
                <a:gd name="T45" fmla="*/ T44 w 385"/>
                <a:gd name="T46" fmla="+- 0 1905 1787"/>
                <a:gd name="T47" fmla="*/ 1905 h 386"/>
                <a:gd name="T48" fmla="+- 0 9322 9322"/>
                <a:gd name="T49" fmla="*/ T48 w 385"/>
                <a:gd name="T50" fmla="+- 0 1980 1787"/>
                <a:gd name="T51" fmla="*/ 1980 h 386"/>
                <a:gd name="T52" fmla="+- 0 9337 9322"/>
                <a:gd name="T53" fmla="*/ T52 w 385"/>
                <a:gd name="T54" fmla="+- 0 2055 1787"/>
                <a:gd name="T55" fmla="*/ 2055 h 386"/>
                <a:gd name="T56" fmla="+- 0 9378 9322"/>
                <a:gd name="T57" fmla="*/ T56 w 385"/>
                <a:gd name="T58" fmla="+- 0 2116 1787"/>
                <a:gd name="T59" fmla="*/ 2116 h 386"/>
                <a:gd name="T60" fmla="+- 0 9439 9322"/>
                <a:gd name="T61" fmla="*/ T60 w 385"/>
                <a:gd name="T62" fmla="+- 0 2158 1787"/>
                <a:gd name="T63" fmla="*/ 2158 h 386"/>
                <a:gd name="T64" fmla="+- 0 9514 9322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5" name="Freeform 28"/>
            <p:cNvSpPr>
              <a:spLocks/>
            </p:cNvSpPr>
            <p:nvPr/>
          </p:nvSpPr>
          <p:spPr bwMode="auto">
            <a:xfrm>
              <a:off x="10170" y="1786"/>
              <a:ext cx="385" cy="386"/>
            </a:xfrm>
            <a:custGeom>
              <a:avLst/>
              <a:gdLst>
                <a:gd name="T0" fmla="+- 0 10362 10170"/>
                <a:gd name="T1" fmla="*/ T0 w 385"/>
                <a:gd name="T2" fmla="+- 0 2173 1787"/>
                <a:gd name="T3" fmla="*/ 2173 h 386"/>
                <a:gd name="T4" fmla="+- 0 10437 10170"/>
                <a:gd name="T5" fmla="*/ T4 w 385"/>
                <a:gd name="T6" fmla="+- 0 2158 1787"/>
                <a:gd name="T7" fmla="*/ 2158 h 386"/>
                <a:gd name="T8" fmla="+- 0 10498 10170"/>
                <a:gd name="T9" fmla="*/ T8 w 385"/>
                <a:gd name="T10" fmla="+- 0 2116 1787"/>
                <a:gd name="T11" fmla="*/ 2116 h 386"/>
                <a:gd name="T12" fmla="+- 0 10539 10170"/>
                <a:gd name="T13" fmla="*/ T12 w 385"/>
                <a:gd name="T14" fmla="+- 0 2055 1787"/>
                <a:gd name="T15" fmla="*/ 2055 h 386"/>
                <a:gd name="T16" fmla="+- 0 10554 10170"/>
                <a:gd name="T17" fmla="*/ T16 w 385"/>
                <a:gd name="T18" fmla="+- 0 1980 1787"/>
                <a:gd name="T19" fmla="*/ 1980 h 386"/>
                <a:gd name="T20" fmla="+- 0 10539 10170"/>
                <a:gd name="T21" fmla="*/ T20 w 385"/>
                <a:gd name="T22" fmla="+- 0 1905 1787"/>
                <a:gd name="T23" fmla="*/ 1905 h 386"/>
                <a:gd name="T24" fmla="+- 0 10498 10170"/>
                <a:gd name="T25" fmla="*/ T24 w 385"/>
                <a:gd name="T26" fmla="+- 0 1843 1787"/>
                <a:gd name="T27" fmla="*/ 1843 h 386"/>
                <a:gd name="T28" fmla="+- 0 10437 10170"/>
                <a:gd name="T29" fmla="*/ T28 w 385"/>
                <a:gd name="T30" fmla="+- 0 1802 1787"/>
                <a:gd name="T31" fmla="*/ 1802 h 386"/>
                <a:gd name="T32" fmla="+- 0 10362 10170"/>
                <a:gd name="T33" fmla="*/ T32 w 385"/>
                <a:gd name="T34" fmla="+- 0 1787 1787"/>
                <a:gd name="T35" fmla="*/ 1787 h 386"/>
                <a:gd name="T36" fmla="+- 0 10288 10170"/>
                <a:gd name="T37" fmla="*/ T36 w 385"/>
                <a:gd name="T38" fmla="+- 0 1802 1787"/>
                <a:gd name="T39" fmla="*/ 1802 h 386"/>
                <a:gd name="T40" fmla="+- 0 10226 10170"/>
                <a:gd name="T41" fmla="*/ T40 w 385"/>
                <a:gd name="T42" fmla="+- 0 1843 1787"/>
                <a:gd name="T43" fmla="*/ 1843 h 386"/>
                <a:gd name="T44" fmla="+- 0 10185 10170"/>
                <a:gd name="T45" fmla="*/ T44 w 385"/>
                <a:gd name="T46" fmla="+- 0 1905 1787"/>
                <a:gd name="T47" fmla="*/ 1905 h 386"/>
                <a:gd name="T48" fmla="+- 0 10170 10170"/>
                <a:gd name="T49" fmla="*/ T48 w 385"/>
                <a:gd name="T50" fmla="+- 0 1980 1787"/>
                <a:gd name="T51" fmla="*/ 1980 h 386"/>
                <a:gd name="T52" fmla="+- 0 10185 10170"/>
                <a:gd name="T53" fmla="*/ T52 w 385"/>
                <a:gd name="T54" fmla="+- 0 2055 1787"/>
                <a:gd name="T55" fmla="*/ 2055 h 386"/>
                <a:gd name="T56" fmla="+- 0 10226 10170"/>
                <a:gd name="T57" fmla="*/ T56 w 385"/>
                <a:gd name="T58" fmla="+- 0 2116 1787"/>
                <a:gd name="T59" fmla="*/ 2116 h 386"/>
                <a:gd name="T60" fmla="+- 0 10288 10170"/>
                <a:gd name="T61" fmla="*/ T60 w 385"/>
                <a:gd name="T62" fmla="+- 0 2158 1787"/>
                <a:gd name="T63" fmla="*/ 2158 h 386"/>
                <a:gd name="T64" fmla="+- 0 10362 10170"/>
                <a:gd name="T65" fmla="*/ T64 w 385"/>
                <a:gd name="T66" fmla="+- 0 2173 1787"/>
                <a:gd name="T67" fmla="*/ 2173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5" h="386">
                  <a:moveTo>
                    <a:pt x="192" y="386"/>
                  </a:moveTo>
                  <a:lnTo>
                    <a:pt x="267" y="371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8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8" y="371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45" name="Picture 29"/>
            <p:cNvPicPr>
              <a:picLocks noChangeAspect="1" noChangeArrowheads="1"/>
            </p:cNvPicPr>
            <p:nvPr/>
          </p:nvPicPr>
          <p:blipFill>
            <a:blip r:embed="rId1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22" y="1293"/>
              <a:ext cx="250" cy="21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6" name="Freeform 30"/>
            <p:cNvSpPr>
              <a:spLocks/>
            </p:cNvSpPr>
            <p:nvPr/>
          </p:nvSpPr>
          <p:spPr bwMode="auto">
            <a:xfrm>
              <a:off x="1500" y="1624"/>
              <a:ext cx="2098" cy="281"/>
            </a:xfrm>
            <a:custGeom>
              <a:avLst/>
              <a:gdLst>
                <a:gd name="T0" fmla="+- 0 3597 1500"/>
                <a:gd name="T1" fmla="*/ T0 w 2098"/>
                <a:gd name="T2" fmla="+- 0 1624 1624"/>
                <a:gd name="T3" fmla="*/ 1624 h 281"/>
                <a:gd name="T4" fmla="+- 0 1503 1500"/>
                <a:gd name="T5" fmla="*/ T4 w 2098"/>
                <a:gd name="T6" fmla="+- 0 1624 1624"/>
                <a:gd name="T7" fmla="*/ 1624 h 281"/>
                <a:gd name="T8" fmla="+- 0 1500 1500"/>
                <a:gd name="T9" fmla="*/ T8 w 2098"/>
                <a:gd name="T10" fmla="+- 0 1904 1624"/>
                <a:gd name="T11" fmla="*/ 1904 h 281"/>
                <a:gd name="T12" fmla="+- 0 3595 1500"/>
                <a:gd name="T13" fmla="*/ T12 w 2098"/>
                <a:gd name="T14" fmla="+- 0 1904 1624"/>
                <a:gd name="T15" fmla="*/ 1904 h 281"/>
                <a:gd name="T16" fmla="+- 0 3597 1500"/>
                <a:gd name="T17" fmla="*/ T16 w 2098"/>
                <a:gd name="T18" fmla="+- 0 1624 1624"/>
                <a:gd name="T19" fmla="*/ 1624 h 28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2098" h="281">
                  <a:moveTo>
                    <a:pt x="2097" y="0"/>
                  </a:moveTo>
                  <a:lnTo>
                    <a:pt x="3" y="0"/>
                  </a:lnTo>
                  <a:lnTo>
                    <a:pt x="0" y="280"/>
                  </a:lnTo>
                  <a:lnTo>
                    <a:pt x="2095" y="280"/>
                  </a:lnTo>
                  <a:lnTo>
                    <a:pt x="2097" y="0"/>
                  </a:lnTo>
                  <a:close/>
                </a:path>
              </a:pathLst>
            </a:custGeom>
            <a:solidFill>
              <a:srgbClr val="504F6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47" name="Picture 31"/>
            <p:cNvPicPr>
              <a:picLocks noChangeAspect="1" noChangeArrowheads="1"/>
            </p:cNvPicPr>
            <p:nvPr/>
          </p:nvPicPr>
          <p:blipFill>
            <a:blip r:embed="rId1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69" y="1633"/>
              <a:ext cx="357" cy="37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7" name="Freeform 32"/>
            <p:cNvSpPr>
              <a:spLocks/>
            </p:cNvSpPr>
            <p:nvPr/>
          </p:nvSpPr>
          <p:spPr bwMode="auto">
            <a:xfrm>
              <a:off x="2456" y="190"/>
              <a:ext cx="1261" cy="414"/>
            </a:xfrm>
            <a:custGeom>
              <a:avLst/>
              <a:gdLst>
                <a:gd name="T0" fmla="+- 0 3717 2457"/>
                <a:gd name="T1" fmla="*/ T0 w 1261"/>
                <a:gd name="T2" fmla="+- 0 191 191"/>
                <a:gd name="T3" fmla="*/ 191 h 414"/>
                <a:gd name="T4" fmla="+- 0 2457 2457"/>
                <a:gd name="T5" fmla="*/ T4 w 1261"/>
                <a:gd name="T6" fmla="+- 0 191 191"/>
                <a:gd name="T7" fmla="*/ 191 h 414"/>
                <a:gd name="T8" fmla="+- 0 2472 2457"/>
                <a:gd name="T9" fmla="*/ T8 w 1261"/>
                <a:gd name="T10" fmla="+- 0 340 191"/>
                <a:gd name="T11" fmla="*/ 340 h 414"/>
                <a:gd name="T12" fmla="+- 0 2505 2457"/>
                <a:gd name="T13" fmla="*/ T12 w 1261"/>
                <a:gd name="T14" fmla="+- 0 418 191"/>
                <a:gd name="T15" fmla="*/ 418 h 414"/>
                <a:gd name="T16" fmla="+- 0 2539 2457"/>
                <a:gd name="T17" fmla="*/ T16 w 1261"/>
                <a:gd name="T18" fmla="+- 0 448 191"/>
                <a:gd name="T19" fmla="*/ 448 h 414"/>
                <a:gd name="T20" fmla="+- 0 2554 2457"/>
                <a:gd name="T21" fmla="*/ T20 w 1261"/>
                <a:gd name="T22" fmla="+- 0 452 191"/>
                <a:gd name="T23" fmla="*/ 452 h 414"/>
                <a:gd name="T24" fmla="+- 0 3067 2457"/>
                <a:gd name="T25" fmla="*/ T24 w 1261"/>
                <a:gd name="T26" fmla="+- 0 594 191"/>
                <a:gd name="T27" fmla="*/ 594 h 414"/>
                <a:gd name="T28" fmla="+- 0 3068 2457"/>
                <a:gd name="T29" fmla="*/ T28 w 1261"/>
                <a:gd name="T30" fmla="+- 0 605 191"/>
                <a:gd name="T31" fmla="*/ 605 h 414"/>
                <a:gd name="T32" fmla="+- 0 3087 2457"/>
                <a:gd name="T33" fmla="*/ T32 w 1261"/>
                <a:gd name="T34" fmla="+- 0 599 191"/>
                <a:gd name="T35" fmla="*/ 599 h 414"/>
                <a:gd name="T36" fmla="+- 0 3106 2457"/>
                <a:gd name="T37" fmla="*/ T36 w 1261"/>
                <a:gd name="T38" fmla="+- 0 605 191"/>
                <a:gd name="T39" fmla="*/ 605 h 414"/>
                <a:gd name="T40" fmla="+- 0 3107 2457"/>
                <a:gd name="T41" fmla="*/ T40 w 1261"/>
                <a:gd name="T42" fmla="+- 0 594 191"/>
                <a:gd name="T43" fmla="*/ 594 h 414"/>
                <a:gd name="T44" fmla="+- 0 3620 2457"/>
                <a:gd name="T45" fmla="*/ T44 w 1261"/>
                <a:gd name="T46" fmla="+- 0 452 191"/>
                <a:gd name="T47" fmla="*/ 452 h 414"/>
                <a:gd name="T48" fmla="+- 0 3676 2457"/>
                <a:gd name="T49" fmla="*/ T48 w 1261"/>
                <a:gd name="T50" fmla="+- 0 446 191"/>
                <a:gd name="T51" fmla="*/ 446 h 414"/>
                <a:gd name="T52" fmla="+- 0 3705 2457"/>
                <a:gd name="T53" fmla="*/ T52 w 1261"/>
                <a:gd name="T54" fmla="+- 0 416 191"/>
                <a:gd name="T55" fmla="*/ 416 h 414"/>
                <a:gd name="T56" fmla="+- 0 3716 2457"/>
                <a:gd name="T57" fmla="*/ T56 w 1261"/>
                <a:gd name="T58" fmla="+- 0 340 191"/>
                <a:gd name="T59" fmla="*/ 340 h 414"/>
                <a:gd name="T60" fmla="+- 0 3717 2457"/>
                <a:gd name="T61" fmla="*/ T60 w 1261"/>
                <a:gd name="T62" fmla="+- 0 191 191"/>
                <a:gd name="T63" fmla="*/ 191 h 41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</a:cxnLst>
              <a:rect l="0" t="0" r="r" b="b"/>
              <a:pathLst>
                <a:path w="1261" h="414">
                  <a:moveTo>
                    <a:pt x="1260" y="0"/>
                  </a:moveTo>
                  <a:lnTo>
                    <a:pt x="0" y="0"/>
                  </a:lnTo>
                  <a:lnTo>
                    <a:pt x="15" y="149"/>
                  </a:lnTo>
                  <a:lnTo>
                    <a:pt x="48" y="227"/>
                  </a:lnTo>
                  <a:lnTo>
                    <a:pt x="82" y="257"/>
                  </a:lnTo>
                  <a:lnTo>
                    <a:pt x="97" y="261"/>
                  </a:lnTo>
                  <a:lnTo>
                    <a:pt x="610" y="403"/>
                  </a:lnTo>
                  <a:lnTo>
                    <a:pt x="611" y="414"/>
                  </a:lnTo>
                  <a:lnTo>
                    <a:pt x="630" y="408"/>
                  </a:lnTo>
                  <a:lnTo>
                    <a:pt x="649" y="414"/>
                  </a:lnTo>
                  <a:lnTo>
                    <a:pt x="650" y="403"/>
                  </a:lnTo>
                  <a:lnTo>
                    <a:pt x="1163" y="261"/>
                  </a:lnTo>
                  <a:lnTo>
                    <a:pt x="1219" y="255"/>
                  </a:lnTo>
                  <a:lnTo>
                    <a:pt x="1248" y="225"/>
                  </a:lnTo>
                  <a:lnTo>
                    <a:pt x="1259" y="149"/>
                  </a:lnTo>
                  <a:lnTo>
                    <a:pt x="1260" y="0"/>
                  </a:lnTo>
                  <a:close/>
                </a:path>
              </a:pathLst>
            </a:custGeom>
            <a:solidFill>
              <a:srgbClr val="DF1F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49" name="Picture 33"/>
            <p:cNvPicPr>
              <a:picLocks noChangeAspect="1" noChangeArrowheads="1"/>
            </p:cNvPicPr>
            <p:nvPr/>
          </p:nvPicPr>
          <p:blipFill>
            <a:blip r:embed="rId1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17" y="269"/>
              <a:ext cx="505" cy="1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9250" name="Picture 34"/>
            <p:cNvPicPr>
              <a:picLocks noChangeAspect="1" noChangeArrowheads="1"/>
            </p:cNvPicPr>
            <p:nvPr/>
          </p:nvPicPr>
          <p:blipFill>
            <a:blip r:embed="rId1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49" y="652"/>
              <a:ext cx="241" cy="20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28" name="Freeform 35"/>
            <p:cNvSpPr>
              <a:spLocks/>
            </p:cNvSpPr>
            <p:nvPr/>
          </p:nvSpPr>
          <p:spPr bwMode="auto">
            <a:xfrm>
              <a:off x="1630" y="442"/>
              <a:ext cx="479" cy="210"/>
            </a:xfrm>
            <a:custGeom>
              <a:avLst/>
              <a:gdLst>
                <a:gd name="T0" fmla="+- 0 2108 1630"/>
                <a:gd name="T1" fmla="*/ T0 w 479"/>
                <a:gd name="T2" fmla="+- 0 443 443"/>
                <a:gd name="T3" fmla="*/ 443 h 210"/>
                <a:gd name="T4" fmla="+- 0 1630 1630"/>
                <a:gd name="T5" fmla="*/ T4 w 479"/>
                <a:gd name="T6" fmla="+- 0 443 443"/>
                <a:gd name="T7" fmla="*/ 443 h 210"/>
                <a:gd name="T8" fmla="+- 0 1651 1630"/>
                <a:gd name="T9" fmla="*/ T8 w 479"/>
                <a:gd name="T10" fmla="+- 0 526 443"/>
                <a:gd name="T11" fmla="*/ 526 h 210"/>
                <a:gd name="T12" fmla="+- 0 1674 1630"/>
                <a:gd name="T13" fmla="*/ T12 w 479"/>
                <a:gd name="T14" fmla="+- 0 577 443"/>
                <a:gd name="T15" fmla="*/ 577 h 210"/>
                <a:gd name="T16" fmla="+- 0 1692 1630"/>
                <a:gd name="T17" fmla="*/ T16 w 479"/>
                <a:gd name="T18" fmla="+- 0 602 443"/>
                <a:gd name="T19" fmla="*/ 602 h 210"/>
                <a:gd name="T20" fmla="+- 0 1700 1630"/>
                <a:gd name="T21" fmla="*/ T20 w 479"/>
                <a:gd name="T22" fmla="+- 0 610 443"/>
                <a:gd name="T23" fmla="*/ 610 h 210"/>
                <a:gd name="T24" fmla="+- 0 1715 1630"/>
                <a:gd name="T25" fmla="*/ T24 w 479"/>
                <a:gd name="T26" fmla="+- 0 620 443"/>
                <a:gd name="T27" fmla="*/ 620 h 210"/>
                <a:gd name="T28" fmla="+- 0 1728 1630"/>
                <a:gd name="T29" fmla="*/ T28 w 479"/>
                <a:gd name="T30" fmla="+- 0 631 443"/>
                <a:gd name="T31" fmla="*/ 631 h 210"/>
                <a:gd name="T32" fmla="+- 0 1739 1630"/>
                <a:gd name="T33" fmla="*/ T32 w 479"/>
                <a:gd name="T34" fmla="+- 0 642 443"/>
                <a:gd name="T35" fmla="*/ 642 h 210"/>
                <a:gd name="T36" fmla="+- 0 1749 1630"/>
                <a:gd name="T37" fmla="*/ T36 w 479"/>
                <a:gd name="T38" fmla="+- 0 653 443"/>
                <a:gd name="T39" fmla="*/ 653 h 210"/>
                <a:gd name="T40" fmla="+- 0 1989 1630"/>
                <a:gd name="T41" fmla="*/ T40 w 479"/>
                <a:gd name="T42" fmla="+- 0 653 443"/>
                <a:gd name="T43" fmla="*/ 653 h 210"/>
                <a:gd name="T44" fmla="+- 0 1999 1630"/>
                <a:gd name="T45" fmla="*/ T44 w 479"/>
                <a:gd name="T46" fmla="+- 0 642 443"/>
                <a:gd name="T47" fmla="*/ 642 h 210"/>
                <a:gd name="T48" fmla="+- 0 2010 1630"/>
                <a:gd name="T49" fmla="*/ T48 w 479"/>
                <a:gd name="T50" fmla="+- 0 631 443"/>
                <a:gd name="T51" fmla="*/ 631 h 210"/>
                <a:gd name="T52" fmla="+- 0 2023 1630"/>
                <a:gd name="T53" fmla="*/ T52 w 479"/>
                <a:gd name="T54" fmla="+- 0 620 443"/>
                <a:gd name="T55" fmla="*/ 620 h 210"/>
                <a:gd name="T56" fmla="+- 0 2038 1630"/>
                <a:gd name="T57" fmla="*/ T56 w 479"/>
                <a:gd name="T58" fmla="+- 0 610 443"/>
                <a:gd name="T59" fmla="*/ 610 h 210"/>
                <a:gd name="T60" fmla="+- 0 2066 1630"/>
                <a:gd name="T61" fmla="*/ T60 w 479"/>
                <a:gd name="T62" fmla="+- 0 589 443"/>
                <a:gd name="T63" fmla="*/ 589 h 210"/>
                <a:gd name="T64" fmla="+- 0 2082 1630"/>
                <a:gd name="T65" fmla="*/ T64 w 479"/>
                <a:gd name="T66" fmla="+- 0 565 443"/>
                <a:gd name="T67" fmla="*/ 565 h 210"/>
                <a:gd name="T68" fmla="+- 0 2094 1630"/>
                <a:gd name="T69" fmla="*/ T68 w 479"/>
                <a:gd name="T70" fmla="+- 0 521 443"/>
                <a:gd name="T71" fmla="*/ 521 h 210"/>
                <a:gd name="T72" fmla="+- 0 2108 1630"/>
                <a:gd name="T73" fmla="*/ T72 w 479"/>
                <a:gd name="T74" fmla="+- 0 443 443"/>
                <a:gd name="T75" fmla="*/ 443 h 21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</a:cxnLst>
              <a:rect l="0" t="0" r="r" b="b"/>
              <a:pathLst>
                <a:path w="479" h="210">
                  <a:moveTo>
                    <a:pt x="478" y="0"/>
                  </a:moveTo>
                  <a:lnTo>
                    <a:pt x="0" y="0"/>
                  </a:lnTo>
                  <a:lnTo>
                    <a:pt x="21" y="83"/>
                  </a:lnTo>
                  <a:lnTo>
                    <a:pt x="44" y="134"/>
                  </a:lnTo>
                  <a:lnTo>
                    <a:pt x="62" y="159"/>
                  </a:lnTo>
                  <a:lnTo>
                    <a:pt x="70" y="167"/>
                  </a:lnTo>
                  <a:lnTo>
                    <a:pt x="85" y="177"/>
                  </a:lnTo>
                  <a:lnTo>
                    <a:pt x="98" y="188"/>
                  </a:lnTo>
                  <a:lnTo>
                    <a:pt x="109" y="199"/>
                  </a:lnTo>
                  <a:lnTo>
                    <a:pt x="119" y="210"/>
                  </a:lnTo>
                  <a:lnTo>
                    <a:pt x="359" y="210"/>
                  </a:lnTo>
                  <a:lnTo>
                    <a:pt x="369" y="199"/>
                  </a:lnTo>
                  <a:lnTo>
                    <a:pt x="380" y="188"/>
                  </a:lnTo>
                  <a:lnTo>
                    <a:pt x="393" y="177"/>
                  </a:lnTo>
                  <a:lnTo>
                    <a:pt x="408" y="167"/>
                  </a:lnTo>
                  <a:lnTo>
                    <a:pt x="436" y="146"/>
                  </a:lnTo>
                  <a:lnTo>
                    <a:pt x="452" y="122"/>
                  </a:lnTo>
                  <a:lnTo>
                    <a:pt x="464" y="78"/>
                  </a:lnTo>
                  <a:lnTo>
                    <a:pt x="478" y="0"/>
                  </a:lnTo>
                  <a:close/>
                </a:path>
              </a:pathLst>
            </a:cu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29" name="Freeform 36"/>
            <p:cNvSpPr>
              <a:spLocks/>
            </p:cNvSpPr>
            <p:nvPr/>
          </p:nvSpPr>
          <p:spPr bwMode="auto">
            <a:xfrm>
              <a:off x="1625" y="413"/>
              <a:ext cx="488" cy="30"/>
            </a:xfrm>
            <a:custGeom>
              <a:avLst/>
              <a:gdLst>
                <a:gd name="T0" fmla="+- 0 2113 1626"/>
                <a:gd name="T1" fmla="*/ T0 w 488"/>
                <a:gd name="T2" fmla="+- 0 413 413"/>
                <a:gd name="T3" fmla="*/ 413 h 30"/>
                <a:gd name="T4" fmla="+- 0 1626 1626"/>
                <a:gd name="T5" fmla="*/ T4 w 488"/>
                <a:gd name="T6" fmla="+- 0 413 413"/>
                <a:gd name="T7" fmla="*/ 413 h 30"/>
                <a:gd name="T8" fmla="+- 0 1630 1626"/>
                <a:gd name="T9" fmla="*/ T8 w 488"/>
                <a:gd name="T10" fmla="+- 0 443 413"/>
                <a:gd name="T11" fmla="*/ 443 h 30"/>
                <a:gd name="T12" fmla="+- 0 2108 1626"/>
                <a:gd name="T13" fmla="*/ T12 w 488"/>
                <a:gd name="T14" fmla="+- 0 443 413"/>
                <a:gd name="T15" fmla="*/ 443 h 30"/>
                <a:gd name="T16" fmla="+- 0 2111 1626"/>
                <a:gd name="T17" fmla="*/ T16 w 488"/>
                <a:gd name="T18" fmla="+- 0 424 413"/>
                <a:gd name="T19" fmla="*/ 424 h 30"/>
                <a:gd name="T20" fmla="+- 0 2113 1626"/>
                <a:gd name="T21" fmla="*/ T20 w 488"/>
                <a:gd name="T22" fmla="+- 0 413 413"/>
                <a:gd name="T23" fmla="*/ 413 h 3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</a:cxnLst>
              <a:rect l="0" t="0" r="r" b="b"/>
              <a:pathLst>
                <a:path w="488" h="30">
                  <a:moveTo>
                    <a:pt x="487" y="0"/>
                  </a:moveTo>
                  <a:lnTo>
                    <a:pt x="0" y="0"/>
                  </a:lnTo>
                  <a:lnTo>
                    <a:pt x="4" y="30"/>
                  </a:lnTo>
                  <a:lnTo>
                    <a:pt x="482" y="30"/>
                  </a:lnTo>
                  <a:lnTo>
                    <a:pt x="485" y="11"/>
                  </a:lnTo>
                  <a:lnTo>
                    <a:pt x="487" y="0"/>
                  </a:lnTo>
                  <a:close/>
                </a:path>
              </a:pathLst>
            </a:custGeom>
            <a:solidFill>
              <a:srgbClr val="296BB5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0" name="Freeform 37"/>
            <p:cNvSpPr>
              <a:spLocks/>
            </p:cNvSpPr>
            <p:nvPr/>
          </p:nvSpPr>
          <p:spPr bwMode="auto">
            <a:xfrm>
              <a:off x="1493" y="452"/>
              <a:ext cx="2128" cy="1113"/>
            </a:xfrm>
            <a:custGeom>
              <a:avLst/>
              <a:gdLst>
                <a:gd name="T0" fmla="+- 0 3620 1493"/>
                <a:gd name="T1" fmla="*/ T0 w 2128"/>
                <a:gd name="T2" fmla="+- 0 452 452"/>
                <a:gd name="T3" fmla="*/ 452 h 1113"/>
                <a:gd name="T4" fmla="+- 0 2554 1493"/>
                <a:gd name="T5" fmla="*/ T4 w 2128"/>
                <a:gd name="T6" fmla="+- 0 452 452"/>
                <a:gd name="T7" fmla="*/ 452 h 1113"/>
                <a:gd name="T8" fmla="+- 0 2554 1493"/>
                <a:gd name="T9" fmla="*/ T8 w 2128"/>
                <a:gd name="T10" fmla="+- 0 1015 452"/>
                <a:gd name="T11" fmla="*/ 1015 h 1113"/>
                <a:gd name="T12" fmla="+- 0 2183 1493"/>
                <a:gd name="T13" fmla="*/ T12 w 2128"/>
                <a:gd name="T14" fmla="+- 0 1015 452"/>
                <a:gd name="T15" fmla="*/ 1015 h 1113"/>
                <a:gd name="T16" fmla="+- 0 2115 1493"/>
                <a:gd name="T17" fmla="*/ T16 w 2128"/>
                <a:gd name="T18" fmla="+- 0 864 452"/>
                <a:gd name="T19" fmla="*/ 864 h 1113"/>
                <a:gd name="T20" fmla="+- 0 2059 1493"/>
                <a:gd name="T21" fmla="*/ T20 w 2128"/>
                <a:gd name="T22" fmla="+- 0 790 452"/>
                <a:gd name="T23" fmla="*/ 790 h 1113"/>
                <a:gd name="T24" fmla="+- 0 1985 1493"/>
                <a:gd name="T25" fmla="*/ T24 w 2128"/>
                <a:gd name="T26" fmla="+- 0 771 452"/>
                <a:gd name="T27" fmla="*/ 771 h 1113"/>
                <a:gd name="T28" fmla="+- 0 1864 1493"/>
                <a:gd name="T29" fmla="*/ T28 w 2128"/>
                <a:gd name="T30" fmla="+- 0 786 452"/>
                <a:gd name="T31" fmla="*/ 786 h 1113"/>
                <a:gd name="T32" fmla="+- 0 1666 1493"/>
                <a:gd name="T33" fmla="*/ T32 w 2128"/>
                <a:gd name="T34" fmla="+- 0 792 452"/>
                <a:gd name="T35" fmla="*/ 792 h 1113"/>
                <a:gd name="T36" fmla="+- 0 1562 1493"/>
                <a:gd name="T37" fmla="*/ T36 w 2128"/>
                <a:gd name="T38" fmla="+- 0 830 452"/>
                <a:gd name="T39" fmla="*/ 830 h 1113"/>
                <a:gd name="T40" fmla="+- 0 1516 1493"/>
                <a:gd name="T41" fmla="*/ T40 w 2128"/>
                <a:gd name="T42" fmla="+- 0 935 452"/>
                <a:gd name="T43" fmla="*/ 935 h 1113"/>
                <a:gd name="T44" fmla="+- 0 1493 1493"/>
                <a:gd name="T45" fmla="*/ T44 w 2128"/>
                <a:gd name="T46" fmla="+- 0 1139 452"/>
                <a:gd name="T47" fmla="*/ 1139 h 1113"/>
                <a:gd name="T48" fmla="+- 0 1493 1493"/>
                <a:gd name="T49" fmla="*/ T48 w 2128"/>
                <a:gd name="T50" fmla="+- 0 1526 452"/>
                <a:gd name="T51" fmla="*/ 1526 h 1113"/>
                <a:gd name="T52" fmla="+- 0 3620 1493"/>
                <a:gd name="T53" fmla="*/ T52 w 2128"/>
                <a:gd name="T54" fmla="+- 0 1565 452"/>
                <a:gd name="T55" fmla="*/ 1565 h 1113"/>
                <a:gd name="T56" fmla="+- 0 3620 1493"/>
                <a:gd name="T57" fmla="*/ T56 w 2128"/>
                <a:gd name="T58" fmla="+- 0 452 452"/>
                <a:gd name="T59" fmla="*/ 452 h 111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</a:cxnLst>
              <a:rect l="0" t="0" r="r" b="b"/>
              <a:pathLst>
                <a:path w="2128" h="1113">
                  <a:moveTo>
                    <a:pt x="2127" y="0"/>
                  </a:moveTo>
                  <a:lnTo>
                    <a:pt x="1061" y="0"/>
                  </a:lnTo>
                  <a:lnTo>
                    <a:pt x="1061" y="563"/>
                  </a:lnTo>
                  <a:lnTo>
                    <a:pt x="690" y="563"/>
                  </a:lnTo>
                  <a:lnTo>
                    <a:pt x="622" y="412"/>
                  </a:lnTo>
                  <a:lnTo>
                    <a:pt x="566" y="338"/>
                  </a:lnTo>
                  <a:lnTo>
                    <a:pt x="492" y="319"/>
                  </a:lnTo>
                  <a:lnTo>
                    <a:pt x="371" y="334"/>
                  </a:lnTo>
                  <a:lnTo>
                    <a:pt x="173" y="340"/>
                  </a:lnTo>
                  <a:lnTo>
                    <a:pt x="69" y="378"/>
                  </a:lnTo>
                  <a:lnTo>
                    <a:pt x="23" y="483"/>
                  </a:lnTo>
                  <a:lnTo>
                    <a:pt x="0" y="687"/>
                  </a:lnTo>
                  <a:lnTo>
                    <a:pt x="0" y="1074"/>
                  </a:lnTo>
                  <a:lnTo>
                    <a:pt x="2127" y="1113"/>
                  </a:lnTo>
                  <a:lnTo>
                    <a:pt x="2127" y="0"/>
                  </a:lnTo>
                  <a:close/>
                </a:path>
              </a:pathLst>
            </a:custGeom>
            <a:solidFill>
              <a:srgbClr val="47A3D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1" name="Freeform 38"/>
            <p:cNvSpPr>
              <a:spLocks/>
            </p:cNvSpPr>
            <p:nvPr/>
          </p:nvSpPr>
          <p:spPr bwMode="auto">
            <a:xfrm>
              <a:off x="1493" y="1119"/>
              <a:ext cx="2128" cy="445"/>
            </a:xfrm>
            <a:custGeom>
              <a:avLst/>
              <a:gdLst>
                <a:gd name="T0" fmla="+- 0 3620 1493"/>
                <a:gd name="T1" fmla="*/ T0 w 2128"/>
                <a:gd name="T2" fmla="+- 0 1120 1120"/>
                <a:gd name="T3" fmla="*/ 1120 h 445"/>
                <a:gd name="T4" fmla="+- 0 1496 1493"/>
                <a:gd name="T5" fmla="*/ T4 w 2128"/>
                <a:gd name="T6" fmla="+- 0 1120 1120"/>
                <a:gd name="T7" fmla="*/ 1120 h 445"/>
                <a:gd name="T8" fmla="+- 0 1494 1493"/>
                <a:gd name="T9" fmla="*/ T8 w 2128"/>
                <a:gd name="T10" fmla="+- 0 1132 1120"/>
                <a:gd name="T11" fmla="*/ 1132 h 445"/>
                <a:gd name="T12" fmla="+- 0 1493 1493"/>
                <a:gd name="T13" fmla="*/ T12 w 2128"/>
                <a:gd name="T14" fmla="+- 0 1139 1120"/>
                <a:gd name="T15" fmla="*/ 1139 h 445"/>
                <a:gd name="T16" fmla="+- 0 1493 1493"/>
                <a:gd name="T17" fmla="*/ T16 w 2128"/>
                <a:gd name="T18" fmla="+- 0 1526 1120"/>
                <a:gd name="T19" fmla="*/ 1526 h 445"/>
                <a:gd name="T20" fmla="+- 0 3620 1493"/>
                <a:gd name="T21" fmla="*/ T20 w 2128"/>
                <a:gd name="T22" fmla="+- 0 1565 1120"/>
                <a:gd name="T23" fmla="*/ 1565 h 445"/>
                <a:gd name="T24" fmla="+- 0 3620 1493"/>
                <a:gd name="T25" fmla="*/ T24 w 2128"/>
                <a:gd name="T26" fmla="+- 0 1120 1120"/>
                <a:gd name="T27" fmla="*/ 1120 h 44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</a:cxnLst>
              <a:rect l="0" t="0" r="r" b="b"/>
              <a:pathLst>
                <a:path w="2128" h="445">
                  <a:moveTo>
                    <a:pt x="2127" y="0"/>
                  </a:moveTo>
                  <a:lnTo>
                    <a:pt x="3" y="0"/>
                  </a:lnTo>
                  <a:lnTo>
                    <a:pt x="1" y="12"/>
                  </a:lnTo>
                  <a:lnTo>
                    <a:pt x="0" y="19"/>
                  </a:lnTo>
                  <a:lnTo>
                    <a:pt x="0" y="406"/>
                  </a:lnTo>
                  <a:lnTo>
                    <a:pt x="2127" y="445"/>
                  </a:lnTo>
                  <a:lnTo>
                    <a:pt x="2127" y="0"/>
                  </a:lnTo>
                  <a:close/>
                </a:path>
              </a:pathLst>
            </a:custGeom>
            <a:solidFill>
              <a:srgbClr val="EE2F2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2" name="Freeform 39"/>
            <p:cNvSpPr>
              <a:spLocks/>
            </p:cNvSpPr>
            <p:nvPr/>
          </p:nvSpPr>
          <p:spPr bwMode="auto">
            <a:xfrm>
              <a:off x="1493" y="1463"/>
              <a:ext cx="2128" cy="102"/>
            </a:xfrm>
            <a:custGeom>
              <a:avLst/>
              <a:gdLst>
                <a:gd name="T0" fmla="+- 0 3620 1493"/>
                <a:gd name="T1" fmla="*/ T0 w 2128"/>
                <a:gd name="T2" fmla="+- 0 1463 1463"/>
                <a:gd name="T3" fmla="*/ 1463 h 102"/>
                <a:gd name="T4" fmla="+- 0 1496 1493"/>
                <a:gd name="T5" fmla="*/ T4 w 2128"/>
                <a:gd name="T6" fmla="+- 0 1463 1463"/>
                <a:gd name="T7" fmla="*/ 1463 h 102"/>
                <a:gd name="T8" fmla="+- 0 1494 1493"/>
                <a:gd name="T9" fmla="*/ T8 w 2128"/>
                <a:gd name="T10" fmla="+- 0 1466 1463"/>
                <a:gd name="T11" fmla="*/ 1466 h 102"/>
                <a:gd name="T12" fmla="+- 0 1493 1493"/>
                <a:gd name="T13" fmla="*/ T12 w 2128"/>
                <a:gd name="T14" fmla="+- 0 1468 1463"/>
                <a:gd name="T15" fmla="*/ 1468 h 102"/>
                <a:gd name="T16" fmla="+- 0 1493 1493"/>
                <a:gd name="T17" fmla="*/ T16 w 2128"/>
                <a:gd name="T18" fmla="+- 0 1556 1463"/>
                <a:gd name="T19" fmla="*/ 1556 h 102"/>
                <a:gd name="T20" fmla="+- 0 3620 1493"/>
                <a:gd name="T21" fmla="*/ T20 w 2128"/>
                <a:gd name="T22" fmla="+- 0 1565 1463"/>
                <a:gd name="T23" fmla="*/ 1565 h 102"/>
                <a:gd name="T24" fmla="+- 0 3620 1493"/>
                <a:gd name="T25" fmla="*/ T24 w 2128"/>
                <a:gd name="T26" fmla="+- 0 1463 1463"/>
                <a:gd name="T27" fmla="*/ 1463 h 10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</a:cxnLst>
              <a:rect l="0" t="0" r="r" b="b"/>
              <a:pathLst>
                <a:path w="2128" h="102">
                  <a:moveTo>
                    <a:pt x="2127" y="0"/>
                  </a:moveTo>
                  <a:lnTo>
                    <a:pt x="3" y="0"/>
                  </a:lnTo>
                  <a:lnTo>
                    <a:pt x="1" y="3"/>
                  </a:lnTo>
                  <a:lnTo>
                    <a:pt x="0" y="5"/>
                  </a:lnTo>
                  <a:lnTo>
                    <a:pt x="0" y="93"/>
                  </a:lnTo>
                  <a:lnTo>
                    <a:pt x="2127" y="102"/>
                  </a:lnTo>
                  <a:lnTo>
                    <a:pt x="2127" y="0"/>
                  </a:lnTo>
                  <a:close/>
                </a:path>
              </a:pathLst>
            </a:custGeom>
            <a:solidFill>
              <a:srgbClr val="CD20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3" name="Rectangle 40"/>
            <p:cNvSpPr>
              <a:spLocks noChangeArrowheads="1"/>
            </p:cNvSpPr>
            <p:nvPr/>
          </p:nvSpPr>
          <p:spPr bwMode="auto">
            <a:xfrm>
              <a:off x="3258" y="452"/>
              <a:ext cx="6" cy="668"/>
            </a:xfrm>
            <a:prstGeom prst="rect">
              <a:avLst/>
            </a:pr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4" name="Rectangle 41"/>
            <p:cNvSpPr>
              <a:spLocks noChangeArrowheads="1"/>
            </p:cNvSpPr>
            <p:nvPr/>
          </p:nvSpPr>
          <p:spPr bwMode="auto">
            <a:xfrm>
              <a:off x="3258" y="1119"/>
              <a:ext cx="6" cy="439"/>
            </a:xfrm>
            <a:prstGeom prst="rect">
              <a:avLst/>
            </a:prstGeom>
            <a:solidFill>
              <a:srgbClr val="CD20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5" name="Freeform 42"/>
            <p:cNvSpPr>
              <a:spLocks/>
            </p:cNvSpPr>
            <p:nvPr/>
          </p:nvSpPr>
          <p:spPr bwMode="auto">
            <a:xfrm>
              <a:off x="2554" y="448"/>
              <a:ext cx="1070" cy="44"/>
            </a:xfrm>
            <a:custGeom>
              <a:avLst/>
              <a:gdLst>
                <a:gd name="T0" fmla="+- 0 3621 2555"/>
                <a:gd name="T1" fmla="*/ T0 w 1070"/>
                <a:gd name="T2" fmla="+- 0 448 448"/>
                <a:gd name="T3" fmla="*/ 448 h 44"/>
                <a:gd name="T4" fmla="+- 0 2555 2555"/>
                <a:gd name="T5" fmla="*/ T4 w 1070"/>
                <a:gd name="T6" fmla="+- 0 448 448"/>
                <a:gd name="T7" fmla="*/ 448 h 44"/>
                <a:gd name="T8" fmla="+- 0 2558 2555"/>
                <a:gd name="T9" fmla="*/ T8 w 1070"/>
                <a:gd name="T10" fmla="+- 0 492 448"/>
                <a:gd name="T11" fmla="*/ 492 h 44"/>
                <a:gd name="T12" fmla="+- 0 3625 2555"/>
                <a:gd name="T13" fmla="*/ T12 w 1070"/>
                <a:gd name="T14" fmla="+- 0 492 448"/>
                <a:gd name="T15" fmla="*/ 492 h 44"/>
                <a:gd name="T16" fmla="+- 0 3621 2555"/>
                <a:gd name="T17" fmla="*/ T16 w 1070"/>
                <a:gd name="T18" fmla="+- 0 448 448"/>
                <a:gd name="T19" fmla="*/ 448 h 4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1070" h="44">
                  <a:moveTo>
                    <a:pt x="1066" y="0"/>
                  </a:moveTo>
                  <a:lnTo>
                    <a:pt x="0" y="0"/>
                  </a:lnTo>
                  <a:lnTo>
                    <a:pt x="3" y="44"/>
                  </a:lnTo>
                  <a:lnTo>
                    <a:pt x="1070" y="44"/>
                  </a:lnTo>
                  <a:lnTo>
                    <a:pt x="1066" y="0"/>
                  </a:lnTo>
                  <a:close/>
                </a:path>
              </a:pathLst>
            </a:cu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59" name="Picture 43"/>
            <p:cNvPicPr>
              <a:picLocks noChangeAspect="1" noChangeArrowheads="1"/>
            </p:cNvPicPr>
            <p:nvPr/>
          </p:nvPicPr>
          <p:blipFill>
            <a:blip r:embed="rId1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636" y="544"/>
              <a:ext cx="902" cy="4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36" name="AutoShape 44"/>
            <p:cNvSpPr>
              <a:spLocks/>
            </p:cNvSpPr>
            <p:nvPr/>
          </p:nvSpPr>
          <p:spPr bwMode="auto">
            <a:xfrm>
              <a:off x="1154" y="1581"/>
              <a:ext cx="380" cy="441"/>
            </a:xfrm>
            <a:custGeom>
              <a:avLst/>
              <a:gdLst>
                <a:gd name="T0" fmla="+- 0 1462 1154"/>
                <a:gd name="T1" fmla="*/ T0 w 380"/>
                <a:gd name="T2" fmla="+- 0 1623 1581"/>
                <a:gd name="T3" fmla="*/ 1623 h 441"/>
                <a:gd name="T4" fmla="+- 0 1414 1154"/>
                <a:gd name="T5" fmla="*/ T4 w 380"/>
                <a:gd name="T6" fmla="+- 0 1641 1581"/>
                <a:gd name="T7" fmla="*/ 1641 h 441"/>
                <a:gd name="T8" fmla="+- 0 1370 1154"/>
                <a:gd name="T9" fmla="*/ T8 w 380"/>
                <a:gd name="T10" fmla="+- 0 1669 1581"/>
                <a:gd name="T11" fmla="*/ 1669 h 441"/>
                <a:gd name="T12" fmla="+- 0 1290 1154"/>
                <a:gd name="T13" fmla="*/ T12 w 380"/>
                <a:gd name="T14" fmla="+- 0 1733 1581"/>
                <a:gd name="T15" fmla="*/ 1733 h 441"/>
                <a:gd name="T16" fmla="+- 0 1224 1154"/>
                <a:gd name="T17" fmla="*/ T16 w 380"/>
                <a:gd name="T18" fmla="+- 0 1813 1581"/>
                <a:gd name="T19" fmla="*/ 1813 h 441"/>
                <a:gd name="T20" fmla="+- 0 1177 1154"/>
                <a:gd name="T21" fmla="*/ T20 w 380"/>
                <a:gd name="T22" fmla="+- 0 1904 1581"/>
                <a:gd name="T23" fmla="*/ 1904 h 441"/>
                <a:gd name="T24" fmla="+- 0 1154 1154"/>
                <a:gd name="T25" fmla="*/ T24 w 380"/>
                <a:gd name="T26" fmla="+- 0 2005 1581"/>
                <a:gd name="T27" fmla="*/ 2005 h 441"/>
                <a:gd name="T28" fmla="+- 0 1162 1154"/>
                <a:gd name="T29" fmla="*/ T28 w 380"/>
                <a:gd name="T30" fmla="+- 0 2022 1581"/>
                <a:gd name="T31" fmla="*/ 2022 h 441"/>
                <a:gd name="T32" fmla="+- 0 1534 1154"/>
                <a:gd name="T33" fmla="*/ T32 w 380"/>
                <a:gd name="T34" fmla="+- 0 2014 1581"/>
                <a:gd name="T35" fmla="*/ 2014 h 441"/>
                <a:gd name="T36" fmla="+- 0 1186 1154"/>
                <a:gd name="T37" fmla="*/ T36 w 380"/>
                <a:gd name="T38" fmla="+- 0 1989 1581"/>
                <a:gd name="T39" fmla="*/ 1989 h 441"/>
                <a:gd name="T40" fmla="+- 0 1207 1154"/>
                <a:gd name="T41" fmla="*/ T40 w 380"/>
                <a:gd name="T42" fmla="+- 0 1911 1581"/>
                <a:gd name="T43" fmla="*/ 1911 h 441"/>
                <a:gd name="T44" fmla="+- 0 1243 1154"/>
                <a:gd name="T45" fmla="*/ T44 w 380"/>
                <a:gd name="T46" fmla="+- 0 1840 1581"/>
                <a:gd name="T47" fmla="*/ 1840 h 441"/>
                <a:gd name="T48" fmla="+- 0 1302 1154"/>
                <a:gd name="T49" fmla="*/ T48 w 380"/>
                <a:gd name="T50" fmla="+- 0 1765 1581"/>
                <a:gd name="T51" fmla="*/ 1765 h 441"/>
                <a:gd name="T52" fmla="+- 0 1374 1154"/>
                <a:gd name="T53" fmla="*/ T52 w 380"/>
                <a:gd name="T54" fmla="+- 0 1704 1581"/>
                <a:gd name="T55" fmla="*/ 1704 h 441"/>
                <a:gd name="T56" fmla="+- 0 1406 1154"/>
                <a:gd name="T57" fmla="*/ T56 w 380"/>
                <a:gd name="T58" fmla="+- 0 1682 1581"/>
                <a:gd name="T59" fmla="*/ 1682 h 441"/>
                <a:gd name="T60" fmla="+- 0 1436 1154"/>
                <a:gd name="T61" fmla="*/ T60 w 380"/>
                <a:gd name="T62" fmla="+- 0 1674 1581"/>
                <a:gd name="T63" fmla="*/ 1674 h 441"/>
                <a:gd name="T64" fmla="+- 0 1453 1154"/>
                <a:gd name="T65" fmla="*/ T64 w 380"/>
                <a:gd name="T66" fmla="+- 0 1658 1581"/>
                <a:gd name="T67" fmla="*/ 1658 h 441"/>
                <a:gd name="T68" fmla="+- 0 1462 1154"/>
                <a:gd name="T69" fmla="*/ T68 w 380"/>
                <a:gd name="T70" fmla="+- 0 1656 1581"/>
                <a:gd name="T71" fmla="*/ 1656 h 441"/>
                <a:gd name="T72" fmla="+- 0 1534 1154"/>
                <a:gd name="T73" fmla="*/ T72 w 380"/>
                <a:gd name="T74" fmla="+- 0 1639 1581"/>
                <a:gd name="T75" fmla="*/ 1639 h 441"/>
                <a:gd name="T76" fmla="+- 0 1522 1154"/>
                <a:gd name="T77" fmla="*/ T76 w 380"/>
                <a:gd name="T78" fmla="+- 0 1632 1581"/>
                <a:gd name="T79" fmla="*/ 1632 h 441"/>
                <a:gd name="T80" fmla="+- 0 1520 1154"/>
                <a:gd name="T81" fmla="*/ T80 w 380"/>
                <a:gd name="T82" fmla="+- 0 1632 1581"/>
                <a:gd name="T83" fmla="*/ 1632 h 441"/>
                <a:gd name="T84" fmla="+- 0 1509 1154"/>
                <a:gd name="T85" fmla="*/ T84 w 380"/>
                <a:gd name="T86" fmla="+- 0 1630 1581"/>
                <a:gd name="T87" fmla="*/ 1630 h 441"/>
                <a:gd name="T88" fmla="+- 0 1505 1154"/>
                <a:gd name="T89" fmla="*/ T88 w 380"/>
                <a:gd name="T90" fmla="+- 0 1624 1581"/>
                <a:gd name="T91" fmla="*/ 1624 h 441"/>
                <a:gd name="T92" fmla="+- 0 1473 1154"/>
                <a:gd name="T93" fmla="*/ T92 w 380"/>
                <a:gd name="T94" fmla="+- 0 1623 1581"/>
                <a:gd name="T95" fmla="*/ 1623 h 441"/>
                <a:gd name="T96" fmla="+- 0 1436 1154"/>
                <a:gd name="T97" fmla="*/ T96 w 380"/>
                <a:gd name="T98" fmla="+- 0 1674 1581"/>
                <a:gd name="T99" fmla="*/ 1674 h 441"/>
                <a:gd name="T100" fmla="+- 0 1372 1154"/>
                <a:gd name="T101" fmla="*/ T100 w 380"/>
                <a:gd name="T102" fmla="+- 0 1729 1581"/>
                <a:gd name="T103" fmla="*/ 1729 h 441"/>
                <a:gd name="T104" fmla="+- 0 1292 1154"/>
                <a:gd name="T105" fmla="*/ T104 w 380"/>
                <a:gd name="T106" fmla="+- 0 1853 1581"/>
                <a:gd name="T107" fmla="*/ 1853 h 441"/>
                <a:gd name="T108" fmla="+- 0 1240 1154"/>
                <a:gd name="T109" fmla="*/ T108 w 380"/>
                <a:gd name="T110" fmla="+- 0 1989 1581"/>
                <a:gd name="T111" fmla="*/ 1989 h 441"/>
                <a:gd name="T112" fmla="+- 0 1276 1154"/>
                <a:gd name="T113" fmla="*/ T112 w 380"/>
                <a:gd name="T114" fmla="+- 0 1915 1581"/>
                <a:gd name="T115" fmla="*/ 1915 h 441"/>
                <a:gd name="T116" fmla="+- 0 1352 1154"/>
                <a:gd name="T117" fmla="*/ T116 w 380"/>
                <a:gd name="T118" fmla="+- 0 1778 1581"/>
                <a:gd name="T119" fmla="*/ 1778 h 441"/>
                <a:gd name="T120" fmla="+- 0 1436 1154"/>
                <a:gd name="T121" fmla="*/ T120 w 380"/>
                <a:gd name="T122" fmla="+- 0 1674 1581"/>
                <a:gd name="T123" fmla="*/ 1674 h 441"/>
                <a:gd name="T124" fmla="+- 0 1462 1154"/>
                <a:gd name="T125" fmla="*/ T124 w 380"/>
                <a:gd name="T126" fmla="+- 0 1656 1581"/>
                <a:gd name="T127" fmla="*/ 1656 h 441"/>
                <a:gd name="T128" fmla="+- 0 1300 1154"/>
                <a:gd name="T129" fmla="*/ T128 w 380"/>
                <a:gd name="T130" fmla="+- 0 1989 1581"/>
                <a:gd name="T131" fmla="*/ 1989 h 441"/>
                <a:gd name="T132" fmla="+- 0 1534 1154"/>
                <a:gd name="T133" fmla="*/ T132 w 380"/>
                <a:gd name="T134" fmla="+- 0 1657 1581"/>
                <a:gd name="T135" fmla="*/ 1657 h 441"/>
                <a:gd name="T136" fmla="+- 0 1534 1154"/>
                <a:gd name="T137" fmla="*/ T136 w 380"/>
                <a:gd name="T138" fmla="+- 0 1657 1581"/>
                <a:gd name="T139" fmla="*/ 1657 h 441"/>
                <a:gd name="T140" fmla="+- 0 1477 1154"/>
                <a:gd name="T141" fmla="*/ T140 w 380"/>
                <a:gd name="T142" fmla="+- 0 1657 1581"/>
                <a:gd name="T143" fmla="*/ 1657 h 441"/>
                <a:gd name="T144" fmla="+- 0 1386 1154"/>
                <a:gd name="T145" fmla="*/ T144 w 380"/>
                <a:gd name="T146" fmla="+- 0 1989 1581"/>
                <a:gd name="T147" fmla="*/ 1989 h 441"/>
                <a:gd name="T148" fmla="+- 0 1534 1154"/>
                <a:gd name="T149" fmla="*/ T148 w 380"/>
                <a:gd name="T150" fmla="+- 0 1658 1581"/>
                <a:gd name="T151" fmla="*/ 1658 h 441"/>
                <a:gd name="T152" fmla="+- 0 1534 1154"/>
                <a:gd name="T153" fmla="*/ T152 w 380"/>
                <a:gd name="T154" fmla="+- 0 1658 1581"/>
                <a:gd name="T155" fmla="*/ 1658 h 441"/>
                <a:gd name="T156" fmla="+- 0 1488 1154"/>
                <a:gd name="T157" fmla="*/ T156 w 380"/>
                <a:gd name="T158" fmla="+- 0 1658 1581"/>
                <a:gd name="T159" fmla="*/ 1658 h 441"/>
                <a:gd name="T160" fmla="+- 0 1443 1154"/>
                <a:gd name="T161" fmla="*/ T160 w 380"/>
                <a:gd name="T162" fmla="+- 0 1989 1581"/>
                <a:gd name="T163" fmla="*/ 1989 h 441"/>
                <a:gd name="T164" fmla="+- 0 1500 1154"/>
                <a:gd name="T165" fmla="*/ T164 w 380"/>
                <a:gd name="T166" fmla="+- 0 1661 1581"/>
                <a:gd name="T167" fmla="*/ 1661 h 441"/>
                <a:gd name="T168" fmla="+- 0 1534 1154"/>
                <a:gd name="T169" fmla="*/ T168 w 380"/>
                <a:gd name="T170" fmla="+- 0 1658 1581"/>
                <a:gd name="T171" fmla="*/ 1658 h 441"/>
                <a:gd name="T172" fmla="+- 0 1500 1154"/>
                <a:gd name="T173" fmla="*/ T172 w 380"/>
                <a:gd name="T174" fmla="+- 0 1661 1581"/>
                <a:gd name="T175" fmla="*/ 1661 h 441"/>
                <a:gd name="T176" fmla="+- 0 1504 1154"/>
                <a:gd name="T177" fmla="*/ T176 w 380"/>
                <a:gd name="T178" fmla="+- 0 1989 1581"/>
                <a:gd name="T179" fmla="*/ 1989 h 441"/>
                <a:gd name="T180" fmla="+- 0 1534 1154"/>
                <a:gd name="T181" fmla="*/ T180 w 380"/>
                <a:gd name="T182" fmla="+- 0 1661 1581"/>
                <a:gd name="T183" fmla="*/ 1661 h 441"/>
                <a:gd name="T184" fmla="+- 0 1479 1154"/>
                <a:gd name="T185" fmla="*/ T184 w 380"/>
                <a:gd name="T186" fmla="+- 0 1624 1581"/>
                <a:gd name="T187" fmla="*/ 1624 h 441"/>
                <a:gd name="T188" fmla="+- 0 1509 1154"/>
                <a:gd name="T189" fmla="*/ T188 w 380"/>
                <a:gd name="T190" fmla="+- 0 1596 1581"/>
                <a:gd name="T191" fmla="*/ 1596 h 441"/>
                <a:gd name="T192" fmla="+- 0 1508 1154"/>
                <a:gd name="T193" fmla="*/ T192 w 380"/>
                <a:gd name="T194" fmla="+- 0 1594 1581"/>
                <a:gd name="T195" fmla="*/ 1594 h 441"/>
                <a:gd name="T196" fmla="+- 0 1501 1154"/>
                <a:gd name="T197" fmla="*/ T196 w 380"/>
                <a:gd name="T198" fmla="+- 0 1581 1581"/>
                <a:gd name="T199" fmla="*/ 1581 h 44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</a:cxnLst>
              <a:rect l="0" t="0" r="r" b="b"/>
              <a:pathLst>
                <a:path w="380" h="441">
                  <a:moveTo>
                    <a:pt x="314" y="42"/>
                  </a:moveTo>
                  <a:lnTo>
                    <a:pt x="308" y="42"/>
                  </a:lnTo>
                  <a:lnTo>
                    <a:pt x="285" y="48"/>
                  </a:lnTo>
                  <a:lnTo>
                    <a:pt x="260" y="60"/>
                  </a:lnTo>
                  <a:lnTo>
                    <a:pt x="237" y="74"/>
                  </a:lnTo>
                  <a:lnTo>
                    <a:pt x="216" y="88"/>
                  </a:lnTo>
                  <a:lnTo>
                    <a:pt x="175" y="118"/>
                  </a:lnTo>
                  <a:lnTo>
                    <a:pt x="136" y="152"/>
                  </a:lnTo>
                  <a:lnTo>
                    <a:pt x="101" y="190"/>
                  </a:lnTo>
                  <a:lnTo>
                    <a:pt x="70" y="232"/>
                  </a:lnTo>
                  <a:lnTo>
                    <a:pt x="45" y="275"/>
                  </a:lnTo>
                  <a:lnTo>
                    <a:pt x="23" y="323"/>
                  </a:lnTo>
                  <a:lnTo>
                    <a:pt x="8" y="373"/>
                  </a:lnTo>
                  <a:lnTo>
                    <a:pt x="0" y="424"/>
                  </a:lnTo>
                  <a:lnTo>
                    <a:pt x="0" y="433"/>
                  </a:lnTo>
                  <a:lnTo>
                    <a:pt x="8" y="441"/>
                  </a:lnTo>
                  <a:lnTo>
                    <a:pt x="373" y="441"/>
                  </a:lnTo>
                  <a:lnTo>
                    <a:pt x="380" y="433"/>
                  </a:lnTo>
                  <a:lnTo>
                    <a:pt x="380" y="408"/>
                  </a:lnTo>
                  <a:lnTo>
                    <a:pt x="32" y="408"/>
                  </a:lnTo>
                  <a:lnTo>
                    <a:pt x="40" y="369"/>
                  </a:lnTo>
                  <a:lnTo>
                    <a:pt x="53" y="330"/>
                  </a:lnTo>
                  <a:lnTo>
                    <a:pt x="70" y="293"/>
                  </a:lnTo>
                  <a:lnTo>
                    <a:pt x="89" y="259"/>
                  </a:lnTo>
                  <a:lnTo>
                    <a:pt x="116" y="219"/>
                  </a:lnTo>
                  <a:lnTo>
                    <a:pt x="148" y="184"/>
                  </a:lnTo>
                  <a:lnTo>
                    <a:pt x="183" y="152"/>
                  </a:lnTo>
                  <a:lnTo>
                    <a:pt x="220" y="123"/>
                  </a:lnTo>
                  <a:lnTo>
                    <a:pt x="240" y="109"/>
                  </a:lnTo>
                  <a:lnTo>
                    <a:pt x="252" y="101"/>
                  </a:lnTo>
                  <a:lnTo>
                    <a:pt x="264" y="93"/>
                  </a:lnTo>
                  <a:lnTo>
                    <a:pt x="282" y="93"/>
                  </a:lnTo>
                  <a:lnTo>
                    <a:pt x="295" y="78"/>
                  </a:lnTo>
                  <a:lnTo>
                    <a:pt x="299" y="77"/>
                  </a:lnTo>
                  <a:lnTo>
                    <a:pt x="304" y="76"/>
                  </a:lnTo>
                  <a:lnTo>
                    <a:pt x="308" y="75"/>
                  </a:lnTo>
                  <a:lnTo>
                    <a:pt x="380" y="75"/>
                  </a:lnTo>
                  <a:lnTo>
                    <a:pt x="380" y="58"/>
                  </a:lnTo>
                  <a:lnTo>
                    <a:pt x="374" y="53"/>
                  </a:lnTo>
                  <a:lnTo>
                    <a:pt x="368" y="51"/>
                  </a:lnTo>
                  <a:lnTo>
                    <a:pt x="367" y="51"/>
                  </a:lnTo>
                  <a:lnTo>
                    <a:pt x="366" y="51"/>
                  </a:lnTo>
                  <a:lnTo>
                    <a:pt x="360" y="50"/>
                  </a:lnTo>
                  <a:lnTo>
                    <a:pt x="355" y="49"/>
                  </a:lnTo>
                  <a:lnTo>
                    <a:pt x="350" y="48"/>
                  </a:lnTo>
                  <a:lnTo>
                    <a:pt x="351" y="43"/>
                  </a:lnTo>
                  <a:lnTo>
                    <a:pt x="325" y="43"/>
                  </a:lnTo>
                  <a:lnTo>
                    <a:pt x="319" y="42"/>
                  </a:lnTo>
                  <a:lnTo>
                    <a:pt x="314" y="42"/>
                  </a:lnTo>
                  <a:close/>
                  <a:moveTo>
                    <a:pt x="282" y="93"/>
                  </a:moveTo>
                  <a:lnTo>
                    <a:pt x="264" y="93"/>
                  </a:lnTo>
                  <a:lnTo>
                    <a:pt x="218" y="148"/>
                  </a:lnTo>
                  <a:lnTo>
                    <a:pt x="176" y="208"/>
                  </a:lnTo>
                  <a:lnTo>
                    <a:pt x="138" y="272"/>
                  </a:lnTo>
                  <a:lnTo>
                    <a:pt x="108" y="339"/>
                  </a:lnTo>
                  <a:lnTo>
                    <a:pt x="86" y="408"/>
                  </a:lnTo>
                  <a:lnTo>
                    <a:pt x="98" y="408"/>
                  </a:lnTo>
                  <a:lnTo>
                    <a:pt x="122" y="334"/>
                  </a:lnTo>
                  <a:lnTo>
                    <a:pt x="156" y="264"/>
                  </a:lnTo>
                  <a:lnTo>
                    <a:pt x="198" y="197"/>
                  </a:lnTo>
                  <a:lnTo>
                    <a:pt x="245" y="135"/>
                  </a:lnTo>
                  <a:lnTo>
                    <a:pt x="282" y="93"/>
                  </a:lnTo>
                  <a:close/>
                  <a:moveTo>
                    <a:pt x="380" y="75"/>
                  </a:moveTo>
                  <a:lnTo>
                    <a:pt x="308" y="75"/>
                  </a:lnTo>
                  <a:lnTo>
                    <a:pt x="133" y="408"/>
                  </a:lnTo>
                  <a:lnTo>
                    <a:pt x="146" y="408"/>
                  </a:lnTo>
                  <a:lnTo>
                    <a:pt x="321" y="76"/>
                  </a:lnTo>
                  <a:lnTo>
                    <a:pt x="380" y="76"/>
                  </a:lnTo>
                  <a:lnTo>
                    <a:pt x="380" y="75"/>
                  </a:lnTo>
                  <a:close/>
                  <a:moveTo>
                    <a:pt x="380" y="76"/>
                  </a:moveTo>
                  <a:lnTo>
                    <a:pt x="321" y="76"/>
                  </a:lnTo>
                  <a:lnTo>
                    <a:pt x="323" y="76"/>
                  </a:lnTo>
                  <a:lnTo>
                    <a:pt x="220" y="408"/>
                  </a:lnTo>
                  <a:lnTo>
                    <a:pt x="232" y="408"/>
                  </a:lnTo>
                  <a:lnTo>
                    <a:pt x="334" y="77"/>
                  </a:lnTo>
                  <a:lnTo>
                    <a:pt x="380" y="77"/>
                  </a:lnTo>
                  <a:lnTo>
                    <a:pt x="380" y="76"/>
                  </a:lnTo>
                  <a:close/>
                  <a:moveTo>
                    <a:pt x="380" y="77"/>
                  </a:moveTo>
                  <a:lnTo>
                    <a:pt x="334" y="77"/>
                  </a:lnTo>
                  <a:lnTo>
                    <a:pt x="334" y="78"/>
                  </a:lnTo>
                  <a:lnTo>
                    <a:pt x="289" y="408"/>
                  </a:lnTo>
                  <a:lnTo>
                    <a:pt x="301" y="408"/>
                  </a:lnTo>
                  <a:lnTo>
                    <a:pt x="346" y="80"/>
                  </a:lnTo>
                  <a:lnTo>
                    <a:pt x="380" y="80"/>
                  </a:lnTo>
                  <a:lnTo>
                    <a:pt x="380" y="77"/>
                  </a:lnTo>
                  <a:close/>
                  <a:moveTo>
                    <a:pt x="380" y="80"/>
                  </a:moveTo>
                  <a:lnTo>
                    <a:pt x="346" y="80"/>
                  </a:lnTo>
                  <a:lnTo>
                    <a:pt x="350" y="80"/>
                  </a:lnTo>
                  <a:lnTo>
                    <a:pt x="350" y="408"/>
                  </a:lnTo>
                  <a:lnTo>
                    <a:pt x="380" y="408"/>
                  </a:lnTo>
                  <a:lnTo>
                    <a:pt x="380" y="80"/>
                  </a:lnTo>
                  <a:close/>
                  <a:moveTo>
                    <a:pt x="347" y="0"/>
                  </a:moveTo>
                  <a:lnTo>
                    <a:pt x="325" y="43"/>
                  </a:lnTo>
                  <a:lnTo>
                    <a:pt x="351" y="43"/>
                  </a:lnTo>
                  <a:lnTo>
                    <a:pt x="355" y="15"/>
                  </a:lnTo>
                  <a:lnTo>
                    <a:pt x="355" y="14"/>
                  </a:lnTo>
                  <a:lnTo>
                    <a:pt x="354" y="13"/>
                  </a:lnTo>
                  <a:lnTo>
                    <a:pt x="357" y="5"/>
                  </a:lnTo>
                  <a:lnTo>
                    <a:pt x="347" y="0"/>
                  </a:lnTo>
                  <a:close/>
                </a:path>
              </a:pathLst>
            </a:custGeom>
            <a:solidFill>
              <a:srgbClr val="5A768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7" name="Freeform 45"/>
            <p:cNvSpPr>
              <a:spLocks/>
            </p:cNvSpPr>
            <p:nvPr/>
          </p:nvSpPr>
          <p:spPr bwMode="auto">
            <a:xfrm>
              <a:off x="1133" y="2031"/>
              <a:ext cx="425" cy="92"/>
            </a:xfrm>
            <a:custGeom>
              <a:avLst/>
              <a:gdLst>
                <a:gd name="T0" fmla="+- 0 1556 1134"/>
                <a:gd name="T1" fmla="*/ T0 w 425"/>
                <a:gd name="T2" fmla="+- 0 2032 2032"/>
                <a:gd name="T3" fmla="*/ 2032 h 92"/>
                <a:gd name="T4" fmla="+- 0 1547 1134"/>
                <a:gd name="T5" fmla="*/ T4 w 425"/>
                <a:gd name="T6" fmla="+- 0 2054 2032"/>
                <a:gd name="T7" fmla="*/ 2054 h 92"/>
                <a:gd name="T8" fmla="+- 0 1533 1134"/>
                <a:gd name="T9" fmla="*/ T8 w 425"/>
                <a:gd name="T10" fmla="+- 0 2072 2032"/>
                <a:gd name="T11" fmla="*/ 2072 h 92"/>
                <a:gd name="T12" fmla="+- 0 1514 1134"/>
                <a:gd name="T13" fmla="*/ T12 w 425"/>
                <a:gd name="T14" fmla="+- 0 2084 2032"/>
                <a:gd name="T15" fmla="*/ 2084 h 92"/>
                <a:gd name="T16" fmla="+- 0 1491 1134"/>
                <a:gd name="T17" fmla="*/ T16 w 425"/>
                <a:gd name="T18" fmla="+- 0 2088 2032"/>
                <a:gd name="T19" fmla="*/ 2088 h 92"/>
                <a:gd name="T20" fmla="+- 0 1201 1134"/>
                <a:gd name="T21" fmla="*/ T20 w 425"/>
                <a:gd name="T22" fmla="+- 0 2088 2032"/>
                <a:gd name="T23" fmla="*/ 2088 h 92"/>
                <a:gd name="T24" fmla="+- 0 1178 1134"/>
                <a:gd name="T25" fmla="*/ T24 w 425"/>
                <a:gd name="T26" fmla="+- 0 2084 2032"/>
                <a:gd name="T27" fmla="*/ 2084 h 92"/>
                <a:gd name="T28" fmla="+- 0 1159 1134"/>
                <a:gd name="T29" fmla="*/ T28 w 425"/>
                <a:gd name="T30" fmla="+- 0 2072 2032"/>
                <a:gd name="T31" fmla="*/ 2072 h 92"/>
                <a:gd name="T32" fmla="+- 0 1145 1134"/>
                <a:gd name="T33" fmla="*/ T32 w 425"/>
                <a:gd name="T34" fmla="+- 0 2054 2032"/>
                <a:gd name="T35" fmla="*/ 2054 h 92"/>
                <a:gd name="T36" fmla="+- 0 1136 1134"/>
                <a:gd name="T37" fmla="*/ T36 w 425"/>
                <a:gd name="T38" fmla="+- 0 2032 2032"/>
                <a:gd name="T39" fmla="*/ 2032 h 92"/>
                <a:gd name="T40" fmla="+- 0 1135 1134"/>
                <a:gd name="T41" fmla="*/ T40 w 425"/>
                <a:gd name="T42" fmla="+- 0 2037 2032"/>
                <a:gd name="T43" fmla="*/ 2037 h 92"/>
                <a:gd name="T44" fmla="+- 0 1134 1134"/>
                <a:gd name="T45" fmla="*/ T44 w 425"/>
                <a:gd name="T46" fmla="+- 0 2043 2032"/>
                <a:gd name="T47" fmla="*/ 2043 h 92"/>
                <a:gd name="T48" fmla="+- 0 1134 1134"/>
                <a:gd name="T49" fmla="*/ T48 w 425"/>
                <a:gd name="T50" fmla="+- 0 2049 2032"/>
                <a:gd name="T51" fmla="*/ 2049 h 92"/>
                <a:gd name="T52" fmla="+- 0 1139 1134"/>
                <a:gd name="T53" fmla="*/ T52 w 425"/>
                <a:gd name="T54" fmla="+- 0 2078 2032"/>
                <a:gd name="T55" fmla="*/ 2078 h 92"/>
                <a:gd name="T56" fmla="+- 0 1153 1134"/>
                <a:gd name="T57" fmla="*/ T56 w 425"/>
                <a:gd name="T58" fmla="+- 0 2101 2032"/>
                <a:gd name="T59" fmla="*/ 2101 h 92"/>
                <a:gd name="T60" fmla="+- 0 1175 1134"/>
                <a:gd name="T61" fmla="*/ T60 w 425"/>
                <a:gd name="T62" fmla="+- 0 2117 2032"/>
                <a:gd name="T63" fmla="*/ 2117 h 92"/>
                <a:gd name="T64" fmla="+- 0 1201 1134"/>
                <a:gd name="T65" fmla="*/ T64 w 425"/>
                <a:gd name="T66" fmla="+- 0 2123 2032"/>
                <a:gd name="T67" fmla="*/ 2123 h 92"/>
                <a:gd name="T68" fmla="+- 0 1491 1134"/>
                <a:gd name="T69" fmla="*/ T68 w 425"/>
                <a:gd name="T70" fmla="+- 0 2123 2032"/>
                <a:gd name="T71" fmla="*/ 2123 h 92"/>
                <a:gd name="T72" fmla="+- 0 1517 1134"/>
                <a:gd name="T73" fmla="*/ T72 w 425"/>
                <a:gd name="T74" fmla="+- 0 2117 2032"/>
                <a:gd name="T75" fmla="*/ 2117 h 92"/>
                <a:gd name="T76" fmla="+- 0 1538 1134"/>
                <a:gd name="T77" fmla="*/ T76 w 425"/>
                <a:gd name="T78" fmla="+- 0 2101 2032"/>
                <a:gd name="T79" fmla="*/ 2101 h 92"/>
                <a:gd name="T80" fmla="+- 0 1553 1134"/>
                <a:gd name="T81" fmla="*/ T80 w 425"/>
                <a:gd name="T82" fmla="+- 0 2078 2032"/>
                <a:gd name="T83" fmla="*/ 2078 h 92"/>
                <a:gd name="T84" fmla="+- 0 1558 1134"/>
                <a:gd name="T85" fmla="*/ T84 w 425"/>
                <a:gd name="T86" fmla="+- 0 2049 2032"/>
                <a:gd name="T87" fmla="*/ 2049 h 92"/>
                <a:gd name="T88" fmla="+- 0 1558 1134"/>
                <a:gd name="T89" fmla="*/ T88 w 425"/>
                <a:gd name="T90" fmla="+- 0 2043 2032"/>
                <a:gd name="T91" fmla="*/ 2043 h 92"/>
                <a:gd name="T92" fmla="+- 0 1557 1134"/>
                <a:gd name="T93" fmla="*/ T92 w 425"/>
                <a:gd name="T94" fmla="+- 0 2037 2032"/>
                <a:gd name="T95" fmla="*/ 2037 h 92"/>
                <a:gd name="T96" fmla="+- 0 1556 1134"/>
                <a:gd name="T97" fmla="*/ T96 w 425"/>
                <a:gd name="T98" fmla="+- 0 2032 2032"/>
                <a:gd name="T99" fmla="*/ 2032 h 9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</a:cxnLst>
              <a:rect l="0" t="0" r="r" b="b"/>
              <a:pathLst>
                <a:path w="425" h="92">
                  <a:moveTo>
                    <a:pt x="422" y="0"/>
                  </a:moveTo>
                  <a:lnTo>
                    <a:pt x="413" y="22"/>
                  </a:lnTo>
                  <a:lnTo>
                    <a:pt x="399" y="40"/>
                  </a:lnTo>
                  <a:lnTo>
                    <a:pt x="380" y="52"/>
                  </a:lnTo>
                  <a:lnTo>
                    <a:pt x="357" y="56"/>
                  </a:lnTo>
                  <a:lnTo>
                    <a:pt x="67" y="56"/>
                  </a:lnTo>
                  <a:lnTo>
                    <a:pt x="44" y="52"/>
                  </a:lnTo>
                  <a:lnTo>
                    <a:pt x="25" y="40"/>
                  </a:lnTo>
                  <a:lnTo>
                    <a:pt x="11" y="22"/>
                  </a:lnTo>
                  <a:lnTo>
                    <a:pt x="2" y="0"/>
                  </a:lnTo>
                  <a:lnTo>
                    <a:pt x="1" y="5"/>
                  </a:lnTo>
                  <a:lnTo>
                    <a:pt x="0" y="11"/>
                  </a:lnTo>
                  <a:lnTo>
                    <a:pt x="0" y="17"/>
                  </a:lnTo>
                  <a:lnTo>
                    <a:pt x="5" y="46"/>
                  </a:lnTo>
                  <a:lnTo>
                    <a:pt x="19" y="69"/>
                  </a:lnTo>
                  <a:lnTo>
                    <a:pt x="41" y="85"/>
                  </a:lnTo>
                  <a:lnTo>
                    <a:pt x="67" y="91"/>
                  </a:lnTo>
                  <a:lnTo>
                    <a:pt x="357" y="91"/>
                  </a:lnTo>
                  <a:lnTo>
                    <a:pt x="383" y="85"/>
                  </a:lnTo>
                  <a:lnTo>
                    <a:pt x="404" y="69"/>
                  </a:lnTo>
                  <a:lnTo>
                    <a:pt x="419" y="46"/>
                  </a:lnTo>
                  <a:lnTo>
                    <a:pt x="424" y="17"/>
                  </a:lnTo>
                  <a:lnTo>
                    <a:pt x="424" y="11"/>
                  </a:lnTo>
                  <a:lnTo>
                    <a:pt x="423" y="5"/>
                  </a:lnTo>
                  <a:lnTo>
                    <a:pt x="422" y="0"/>
                  </a:lnTo>
                  <a:close/>
                </a:path>
              </a:pathLst>
            </a:cu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8" name="Freeform 46"/>
            <p:cNvSpPr>
              <a:spLocks/>
            </p:cNvSpPr>
            <p:nvPr/>
          </p:nvSpPr>
          <p:spPr bwMode="auto">
            <a:xfrm>
              <a:off x="1135" y="1974"/>
              <a:ext cx="421" cy="114"/>
            </a:xfrm>
            <a:custGeom>
              <a:avLst/>
              <a:gdLst>
                <a:gd name="T0" fmla="+- 0 1491 1136"/>
                <a:gd name="T1" fmla="*/ T0 w 421"/>
                <a:gd name="T2" fmla="+- 0 1975 1975"/>
                <a:gd name="T3" fmla="*/ 1975 h 114"/>
                <a:gd name="T4" fmla="+- 0 1201 1136"/>
                <a:gd name="T5" fmla="*/ T4 w 421"/>
                <a:gd name="T6" fmla="+- 0 1975 1975"/>
                <a:gd name="T7" fmla="*/ 1975 h 114"/>
                <a:gd name="T8" fmla="+- 0 1178 1136"/>
                <a:gd name="T9" fmla="*/ T8 w 421"/>
                <a:gd name="T10" fmla="+- 0 1979 1975"/>
                <a:gd name="T11" fmla="*/ 1979 h 114"/>
                <a:gd name="T12" fmla="+- 0 1159 1136"/>
                <a:gd name="T13" fmla="*/ T12 w 421"/>
                <a:gd name="T14" fmla="+- 0 1991 1975"/>
                <a:gd name="T15" fmla="*/ 1991 h 114"/>
                <a:gd name="T16" fmla="+- 0 1145 1136"/>
                <a:gd name="T17" fmla="*/ T16 w 421"/>
                <a:gd name="T18" fmla="+- 0 2009 1975"/>
                <a:gd name="T19" fmla="*/ 2009 h 114"/>
                <a:gd name="T20" fmla="+- 0 1136 1136"/>
                <a:gd name="T21" fmla="*/ T20 w 421"/>
                <a:gd name="T22" fmla="+- 0 2032 1975"/>
                <a:gd name="T23" fmla="*/ 2032 h 114"/>
                <a:gd name="T24" fmla="+- 0 1145 1136"/>
                <a:gd name="T25" fmla="*/ T24 w 421"/>
                <a:gd name="T26" fmla="+- 0 2054 1975"/>
                <a:gd name="T27" fmla="*/ 2054 h 114"/>
                <a:gd name="T28" fmla="+- 0 1159 1136"/>
                <a:gd name="T29" fmla="*/ T28 w 421"/>
                <a:gd name="T30" fmla="+- 0 2072 1975"/>
                <a:gd name="T31" fmla="*/ 2072 h 114"/>
                <a:gd name="T32" fmla="+- 0 1178 1136"/>
                <a:gd name="T33" fmla="*/ T32 w 421"/>
                <a:gd name="T34" fmla="+- 0 2084 1975"/>
                <a:gd name="T35" fmla="*/ 2084 h 114"/>
                <a:gd name="T36" fmla="+- 0 1201 1136"/>
                <a:gd name="T37" fmla="*/ T36 w 421"/>
                <a:gd name="T38" fmla="+- 0 2088 1975"/>
                <a:gd name="T39" fmla="*/ 2088 h 114"/>
                <a:gd name="T40" fmla="+- 0 1491 1136"/>
                <a:gd name="T41" fmla="*/ T40 w 421"/>
                <a:gd name="T42" fmla="+- 0 2088 1975"/>
                <a:gd name="T43" fmla="*/ 2088 h 114"/>
                <a:gd name="T44" fmla="+- 0 1514 1136"/>
                <a:gd name="T45" fmla="*/ T44 w 421"/>
                <a:gd name="T46" fmla="+- 0 2084 1975"/>
                <a:gd name="T47" fmla="*/ 2084 h 114"/>
                <a:gd name="T48" fmla="+- 0 1533 1136"/>
                <a:gd name="T49" fmla="*/ T48 w 421"/>
                <a:gd name="T50" fmla="+- 0 2072 1975"/>
                <a:gd name="T51" fmla="*/ 2072 h 114"/>
                <a:gd name="T52" fmla="+- 0 1547 1136"/>
                <a:gd name="T53" fmla="*/ T52 w 421"/>
                <a:gd name="T54" fmla="+- 0 2054 1975"/>
                <a:gd name="T55" fmla="*/ 2054 h 114"/>
                <a:gd name="T56" fmla="+- 0 1556 1136"/>
                <a:gd name="T57" fmla="*/ T56 w 421"/>
                <a:gd name="T58" fmla="+- 0 2032 1975"/>
                <a:gd name="T59" fmla="*/ 2032 h 114"/>
                <a:gd name="T60" fmla="+- 0 1547 1136"/>
                <a:gd name="T61" fmla="*/ T60 w 421"/>
                <a:gd name="T62" fmla="+- 0 2009 1975"/>
                <a:gd name="T63" fmla="*/ 2009 h 114"/>
                <a:gd name="T64" fmla="+- 0 1533 1136"/>
                <a:gd name="T65" fmla="*/ T64 w 421"/>
                <a:gd name="T66" fmla="+- 0 1991 1975"/>
                <a:gd name="T67" fmla="*/ 1991 h 114"/>
                <a:gd name="T68" fmla="+- 0 1514 1136"/>
                <a:gd name="T69" fmla="*/ T68 w 421"/>
                <a:gd name="T70" fmla="+- 0 1979 1975"/>
                <a:gd name="T71" fmla="*/ 1979 h 114"/>
                <a:gd name="T72" fmla="+- 0 1491 1136"/>
                <a:gd name="T73" fmla="*/ T72 w 421"/>
                <a:gd name="T74" fmla="+- 0 1975 1975"/>
                <a:gd name="T75" fmla="*/ 1975 h 11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</a:cxnLst>
              <a:rect l="0" t="0" r="r" b="b"/>
              <a:pathLst>
                <a:path w="421" h="114">
                  <a:moveTo>
                    <a:pt x="355" y="0"/>
                  </a:moveTo>
                  <a:lnTo>
                    <a:pt x="65" y="0"/>
                  </a:lnTo>
                  <a:lnTo>
                    <a:pt x="42" y="4"/>
                  </a:lnTo>
                  <a:lnTo>
                    <a:pt x="23" y="16"/>
                  </a:lnTo>
                  <a:lnTo>
                    <a:pt x="9" y="34"/>
                  </a:lnTo>
                  <a:lnTo>
                    <a:pt x="0" y="57"/>
                  </a:lnTo>
                  <a:lnTo>
                    <a:pt x="9" y="79"/>
                  </a:lnTo>
                  <a:lnTo>
                    <a:pt x="23" y="97"/>
                  </a:lnTo>
                  <a:lnTo>
                    <a:pt x="42" y="109"/>
                  </a:lnTo>
                  <a:lnTo>
                    <a:pt x="65" y="113"/>
                  </a:lnTo>
                  <a:lnTo>
                    <a:pt x="355" y="113"/>
                  </a:lnTo>
                  <a:lnTo>
                    <a:pt x="378" y="109"/>
                  </a:lnTo>
                  <a:lnTo>
                    <a:pt x="397" y="97"/>
                  </a:lnTo>
                  <a:lnTo>
                    <a:pt x="411" y="79"/>
                  </a:lnTo>
                  <a:lnTo>
                    <a:pt x="420" y="57"/>
                  </a:lnTo>
                  <a:lnTo>
                    <a:pt x="411" y="34"/>
                  </a:lnTo>
                  <a:lnTo>
                    <a:pt x="397" y="16"/>
                  </a:lnTo>
                  <a:lnTo>
                    <a:pt x="378" y="4"/>
                  </a:lnTo>
                  <a:lnTo>
                    <a:pt x="355" y="0"/>
                  </a:lnTo>
                  <a:close/>
                </a:path>
              </a:pathLst>
            </a:custGeom>
            <a:solidFill>
              <a:srgbClr val="47A3D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39" name="Freeform 47"/>
            <p:cNvSpPr>
              <a:spLocks/>
            </p:cNvSpPr>
            <p:nvPr/>
          </p:nvSpPr>
          <p:spPr bwMode="auto">
            <a:xfrm>
              <a:off x="1448" y="1640"/>
              <a:ext cx="2275" cy="33"/>
            </a:xfrm>
            <a:custGeom>
              <a:avLst/>
              <a:gdLst>
                <a:gd name="T0" fmla="+- 0 3722 1448"/>
                <a:gd name="T1" fmla="*/ T0 w 2275"/>
                <a:gd name="T2" fmla="+- 0 1641 1641"/>
                <a:gd name="T3" fmla="*/ 1641 h 33"/>
                <a:gd name="T4" fmla="+- 0 1448 1448"/>
                <a:gd name="T5" fmla="*/ T4 w 2275"/>
                <a:gd name="T6" fmla="+- 0 1641 1641"/>
                <a:gd name="T7" fmla="*/ 1641 h 33"/>
                <a:gd name="T8" fmla="+- 0 1457 1448"/>
                <a:gd name="T9" fmla="*/ T8 w 2275"/>
                <a:gd name="T10" fmla="+- 0 1654 1641"/>
                <a:gd name="T11" fmla="*/ 1654 h 33"/>
                <a:gd name="T12" fmla="+- 0 1469 1448"/>
                <a:gd name="T13" fmla="*/ T12 w 2275"/>
                <a:gd name="T14" fmla="+- 0 1664 1641"/>
                <a:gd name="T15" fmla="*/ 1664 h 33"/>
                <a:gd name="T16" fmla="+- 0 1483 1448"/>
                <a:gd name="T17" fmla="*/ T16 w 2275"/>
                <a:gd name="T18" fmla="+- 0 1671 1641"/>
                <a:gd name="T19" fmla="*/ 1671 h 33"/>
                <a:gd name="T20" fmla="+- 0 1498 1448"/>
                <a:gd name="T21" fmla="*/ T20 w 2275"/>
                <a:gd name="T22" fmla="+- 0 1673 1641"/>
                <a:gd name="T23" fmla="*/ 1673 h 33"/>
                <a:gd name="T24" fmla="+- 0 3672 1448"/>
                <a:gd name="T25" fmla="*/ T24 w 2275"/>
                <a:gd name="T26" fmla="+- 0 1673 1641"/>
                <a:gd name="T27" fmla="*/ 1673 h 33"/>
                <a:gd name="T28" fmla="+- 0 3688 1448"/>
                <a:gd name="T29" fmla="*/ T28 w 2275"/>
                <a:gd name="T30" fmla="+- 0 1671 1641"/>
                <a:gd name="T31" fmla="*/ 1671 h 33"/>
                <a:gd name="T32" fmla="+- 0 3702 1448"/>
                <a:gd name="T33" fmla="*/ T32 w 2275"/>
                <a:gd name="T34" fmla="+- 0 1664 1641"/>
                <a:gd name="T35" fmla="*/ 1664 h 33"/>
                <a:gd name="T36" fmla="+- 0 3713 1448"/>
                <a:gd name="T37" fmla="*/ T36 w 2275"/>
                <a:gd name="T38" fmla="+- 0 1654 1641"/>
                <a:gd name="T39" fmla="*/ 1654 h 33"/>
                <a:gd name="T40" fmla="+- 0 3722 1448"/>
                <a:gd name="T41" fmla="*/ T40 w 2275"/>
                <a:gd name="T42" fmla="+- 0 1641 1641"/>
                <a:gd name="T43" fmla="*/ 1641 h 3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</a:cxnLst>
              <a:rect l="0" t="0" r="r" b="b"/>
              <a:pathLst>
                <a:path w="2275" h="33">
                  <a:moveTo>
                    <a:pt x="2274" y="0"/>
                  </a:moveTo>
                  <a:lnTo>
                    <a:pt x="0" y="0"/>
                  </a:lnTo>
                  <a:lnTo>
                    <a:pt x="9" y="13"/>
                  </a:lnTo>
                  <a:lnTo>
                    <a:pt x="21" y="23"/>
                  </a:lnTo>
                  <a:lnTo>
                    <a:pt x="35" y="30"/>
                  </a:lnTo>
                  <a:lnTo>
                    <a:pt x="50" y="32"/>
                  </a:lnTo>
                  <a:lnTo>
                    <a:pt x="2224" y="32"/>
                  </a:lnTo>
                  <a:lnTo>
                    <a:pt x="2240" y="30"/>
                  </a:lnTo>
                  <a:lnTo>
                    <a:pt x="2254" y="23"/>
                  </a:lnTo>
                  <a:lnTo>
                    <a:pt x="2265" y="13"/>
                  </a:lnTo>
                  <a:lnTo>
                    <a:pt x="2274" y="0"/>
                  </a:lnTo>
                  <a:close/>
                </a:path>
              </a:pathLst>
            </a:custGeom>
            <a:solidFill>
              <a:srgbClr val="64647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40" name="Freeform 48"/>
            <p:cNvSpPr>
              <a:spLocks/>
            </p:cNvSpPr>
            <p:nvPr/>
          </p:nvSpPr>
          <p:spPr bwMode="auto">
            <a:xfrm>
              <a:off x="2564" y="1618"/>
              <a:ext cx="506" cy="561"/>
            </a:xfrm>
            <a:custGeom>
              <a:avLst/>
              <a:gdLst>
                <a:gd name="T0" fmla="+- 0 2817 2565"/>
                <a:gd name="T1" fmla="*/ T0 w 506"/>
                <a:gd name="T2" fmla="+- 0 1618 1618"/>
                <a:gd name="T3" fmla="*/ 1618 h 561"/>
                <a:gd name="T4" fmla="+- 0 2801 2565"/>
                <a:gd name="T5" fmla="*/ T4 w 506"/>
                <a:gd name="T6" fmla="+- 0 1624 1618"/>
                <a:gd name="T7" fmla="*/ 1624 h 561"/>
                <a:gd name="T8" fmla="+- 0 2794 2565"/>
                <a:gd name="T9" fmla="*/ T8 w 506"/>
                <a:gd name="T10" fmla="+- 0 1643 1618"/>
                <a:gd name="T11" fmla="*/ 1643 h 561"/>
                <a:gd name="T12" fmla="+- 0 2794 2565"/>
                <a:gd name="T13" fmla="*/ T12 w 506"/>
                <a:gd name="T14" fmla="+- 0 1835 1618"/>
                <a:gd name="T15" fmla="*/ 1835 h 561"/>
                <a:gd name="T16" fmla="+- 0 2671 2565"/>
                <a:gd name="T17" fmla="*/ T16 w 506"/>
                <a:gd name="T18" fmla="+- 0 1700 1618"/>
                <a:gd name="T19" fmla="*/ 1700 h 561"/>
                <a:gd name="T20" fmla="+- 0 2654 2565"/>
                <a:gd name="T21" fmla="*/ T20 w 506"/>
                <a:gd name="T22" fmla="+- 0 1692 1618"/>
                <a:gd name="T23" fmla="*/ 1692 h 561"/>
                <a:gd name="T24" fmla="+- 0 2638 2565"/>
                <a:gd name="T25" fmla="*/ T24 w 506"/>
                <a:gd name="T26" fmla="+- 0 1700 1618"/>
                <a:gd name="T27" fmla="*/ 1700 h 561"/>
                <a:gd name="T28" fmla="+- 0 2631 2565"/>
                <a:gd name="T29" fmla="*/ T28 w 506"/>
                <a:gd name="T30" fmla="+- 0 1717 1618"/>
                <a:gd name="T31" fmla="*/ 1717 h 561"/>
                <a:gd name="T32" fmla="+- 0 2638 2565"/>
                <a:gd name="T33" fmla="*/ T32 w 506"/>
                <a:gd name="T34" fmla="+- 0 1737 1618"/>
                <a:gd name="T35" fmla="*/ 1737 h 561"/>
                <a:gd name="T36" fmla="+- 0 2760 2565"/>
                <a:gd name="T37" fmla="*/ T36 w 506"/>
                <a:gd name="T38" fmla="+- 0 1872 1618"/>
                <a:gd name="T39" fmla="*/ 1872 h 561"/>
                <a:gd name="T40" fmla="+- 0 2587 2565"/>
                <a:gd name="T41" fmla="*/ T40 w 506"/>
                <a:gd name="T42" fmla="+- 0 1872 1618"/>
                <a:gd name="T43" fmla="*/ 1872 h 561"/>
                <a:gd name="T44" fmla="+- 0 2570 2565"/>
                <a:gd name="T45" fmla="*/ T44 w 506"/>
                <a:gd name="T46" fmla="+- 0 1880 1618"/>
                <a:gd name="T47" fmla="*/ 1880 h 561"/>
                <a:gd name="T48" fmla="+- 0 2565 2565"/>
                <a:gd name="T49" fmla="*/ T48 w 506"/>
                <a:gd name="T50" fmla="+- 0 1898 1618"/>
                <a:gd name="T51" fmla="*/ 1898 h 561"/>
                <a:gd name="T52" fmla="+- 0 2570 2565"/>
                <a:gd name="T53" fmla="*/ T52 w 506"/>
                <a:gd name="T54" fmla="+- 0 1916 1618"/>
                <a:gd name="T55" fmla="*/ 1916 h 561"/>
                <a:gd name="T56" fmla="+- 0 2587 2565"/>
                <a:gd name="T57" fmla="*/ T56 w 506"/>
                <a:gd name="T58" fmla="+- 0 1925 1618"/>
                <a:gd name="T59" fmla="*/ 1925 h 561"/>
                <a:gd name="T60" fmla="+- 0 2760 2565"/>
                <a:gd name="T61" fmla="*/ T60 w 506"/>
                <a:gd name="T62" fmla="+- 0 1925 1618"/>
                <a:gd name="T63" fmla="*/ 1925 h 561"/>
                <a:gd name="T64" fmla="+- 0 2638 2565"/>
                <a:gd name="T65" fmla="*/ T64 w 506"/>
                <a:gd name="T66" fmla="+- 0 2060 1618"/>
                <a:gd name="T67" fmla="*/ 2060 h 561"/>
                <a:gd name="T68" fmla="+- 0 2631 2565"/>
                <a:gd name="T69" fmla="*/ T68 w 506"/>
                <a:gd name="T70" fmla="+- 0 2080 1618"/>
                <a:gd name="T71" fmla="*/ 2080 h 561"/>
                <a:gd name="T72" fmla="+- 0 2638 2565"/>
                <a:gd name="T73" fmla="*/ T72 w 506"/>
                <a:gd name="T74" fmla="+- 0 2097 1618"/>
                <a:gd name="T75" fmla="*/ 2097 h 561"/>
                <a:gd name="T76" fmla="+- 0 2654 2565"/>
                <a:gd name="T77" fmla="*/ T76 w 506"/>
                <a:gd name="T78" fmla="+- 0 2105 1618"/>
                <a:gd name="T79" fmla="*/ 2105 h 561"/>
                <a:gd name="T80" fmla="+- 0 2671 2565"/>
                <a:gd name="T81" fmla="*/ T80 w 506"/>
                <a:gd name="T82" fmla="+- 0 2097 1618"/>
                <a:gd name="T83" fmla="*/ 2097 h 561"/>
                <a:gd name="T84" fmla="+- 0 2794 2565"/>
                <a:gd name="T85" fmla="*/ T84 w 506"/>
                <a:gd name="T86" fmla="+- 0 1962 1618"/>
                <a:gd name="T87" fmla="*/ 1962 h 561"/>
                <a:gd name="T88" fmla="+- 0 2794 2565"/>
                <a:gd name="T89" fmla="*/ T88 w 506"/>
                <a:gd name="T90" fmla="+- 0 2154 1618"/>
                <a:gd name="T91" fmla="*/ 2154 h 561"/>
                <a:gd name="T92" fmla="+- 0 2801 2565"/>
                <a:gd name="T93" fmla="*/ T92 w 506"/>
                <a:gd name="T94" fmla="+- 0 2173 1618"/>
                <a:gd name="T95" fmla="*/ 2173 h 561"/>
                <a:gd name="T96" fmla="+- 0 2817 2565"/>
                <a:gd name="T97" fmla="*/ T96 w 506"/>
                <a:gd name="T98" fmla="+- 0 2179 1618"/>
                <a:gd name="T99" fmla="*/ 2179 h 561"/>
                <a:gd name="T100" fmla="+- 0 2833 2565"/>
                <a:gd name="T101" fmla="*/ T100 w 506"/>
                <a:gd name="T102" fmla="+- 0 2173 1618"/>
                <a:gd name="T103" fmla="*/ 2173 h 561"/>
                <a:gd name="T104" fmla="+- 0 2841 2565"/>
                <a:gd name="T105" fmla="*/ T104 w 506"/>
                <a:gd name="T106" fmla="+- 0 2154 1618"/>
                <a:gd name="T107" fmla="*/ 2154 h 561"/>
                <a:gd name="T108" fmla="+- 0 2841 2565"/>
                <a:gd name="T109" fmla="*/ T108 w 506"/>
                <a:gd name="T110" fmla="+- 0 1962 1618"/>
                <a:gd name="T111" fmla="*/ 1962 h 561"/>
                <a:gd name="T112" fmla="+- 0 2963 2565"/>
                <a:gd name="T113" fmla="*/ T112 w 506"/>
                <a:gd name="T114" fmla="+- 0 2097 1618"/>
                <a:gd name="T115" fmla="*/ 2097 h 561"/>
                <a:gd name="T116" fmla="+- 0 2980 2565"/>
                <a:gd name="T117" fmla="*/ T116 w 506"/>
                <a:gd name="T118" fmla="+- 0 2105 1618"/>
                <a:gd name="T119" fmla="*/ 2105 h 561"/>
                <a:gd name="T120" fmla="+- 0 2996 2565"/>
                <a:gd name="T121" fmla="*/ T120 w 506"/>
                <a:gd name="T122" fmla="+- 0 2097 1618"/>
                <a:gd name="T123" fmla="*/ 2097 h 561"/>
                <a:gd name="T124" fmla="+- 0 3003 2565"/>
                <a:gd name="T125" fmla="*/ T124 w 506"/>
                <a:gd name="T126" fmla="+- 0 2080 1618"/>
                <a:gd name="T127" fmla="*/ 2080 h 561"/>
                <a:gd name="T128" fmla="+- 0 2996 2565"/>
                <a:gd name="T129" fmla="*/ T128 w 506"/>
                <a:gd name="T130" fmla="+- 0 2060 1618"/>
                <a:gd name="T131" fmla="*/ 2060 h 561"/>
                <a:gd name="T132" fmla="+- 0 2874 2565"/>
                <a:gd name="T133" fmla="*/ T132 w 506"/>
                <a:gd name="T134" fmla="+- 0 1925 1618"/>
                <a:gd name="T135" fmla="*/ 1925 h 561"/>
                <a:gd name="T136" fmla="+- 0 3047 2565"/>
                <a:gd name="T137" fmla="*/ T136 w 506"/>
                <a:gd name="T138" fmla="+- 0 1925 1618"/>
                <a:gd name="T139" fmla="*/ 1925 h 561"/>
                <a:gd name="T140" fmla="+- 0 3064 2565"/>
                <a:gd name="T141" fmla="*/ T140 w 506"/>
                <a:gd name="T142" fmla="+- 0 1916 1618"/>
                <a:gd name="T143" fmla="*/ 1916 h 561"/>
                <a:gd name="T144" fmla="+- 0 3070 2565"/>
                <a:gd name="T145" fmla="*/ T144 w 506"/>
                <a:gd name="T146" fmla="+- 0 1898 1618"/>
                <a:gd name="T147" fmla="*/ 1898 h 561"/>
                <a:gd name="T148" fmla="+- 0 3064 2565"/>
                <a:gd name="T149" fmla="*/ T148 w 506"/>
                <a:gd name="T150" fmla="+- 0 1880 1618"/>
                <a:gd name="T151" fmla="*/ 1880 h 561"/>
                <a:gd name="T152" fmla="+- 0 3047 2565"/>
                <a:gd name="T153" fmla="*/ T152 w 506"/>
                <a:gd name="T154" fmla="+- 0 1872 1618"/>
                <a:gd name="T155" fmla="*/ 1872 h 561"/>
                <a:gd name="T156" fmla="+- 0 2874 2565"/>
                <a:gd name="T157" fmla="*/ T156 w 506"/>
                <a:gd name="T158" fmla="+- 0 1872 1618"/>
                <a:gd name="T159" fmla="*/ 1872 h 561"/>
                <a:gd name="T160" fmla="+- 0 2996 2565"/>
                <a:gd name="T161" fmla="*/ T160 w 506"/>
                <a:gd name="T162" fmla="+- 0 1737 1618"/>
                <a:gd name="T163" fmla="*/ 1737 h 561"/>
                <a:gd name="T164" fmla="+- 0 3003 2565"/>
                <a:gd name="T165" fmla="*/ T164 w 506"/>
                <a:gd name="T166" fmla="+- 0 1717 1618"/>
                <a:gd name="T167" fmla="*/ 1717 h 561"/>
                <a:gd name="T168" fmla="+- 0 2996 2565"/>
                <a:gd name="T169" fmla="*/ T168 w 506"/>
                <a:gd name="T170" fmla="+- 0 1700 1618"/>
                <a:gd name="T171" fmla="*/ 1700 h 561"/>
                <a:gd name="T172" fmla="+- 0 2980 2565"/>
                <a:gd name="T173" fmla="*/ T172 w 506"/>
                <a:gd name="T174" fmla="+- 0 1692 1618"/>
                <a:gd name="T175" fmla="*/ 1692 h 561"/>
                <a:gd name="T176" fmla="+- 0 2963 2565"/>
                <a:gd name="T177" fmla="*/ T176 w 506"/>
                <a:gd name="T178" fmla="+- 0 1700 1618"/>
                <a:gd name="T179" fmla="*/ 1700 h 561"/>
                <a:gd name="T180" fmla="+- 0 2841 2565"/>
                <a:gd name="T181" fmla="*/ T180 w 506"/>
                <a:gd name="T182" fmla="+- 0 1835 1618"/>
                <a:gd name="T183" fmla="*/ 1835 h 561"/>
                <a:gd name="T184" fmla="+- 0 2841 2565"/>
                <a:gd name="T185" fmla="*/ T184 w 506"/>
                <a:gd name="T186" fmla="+- 0 1643 1618"/>
                <a:gd name="T187" fmla="*/ 1643 h 561"/>
                <a:gd name="T188" fmla="+- 0 2833 2565"/>
                <a:gd name="T189" fmla="*/ T188 w 506"/>
                <a:gd name="T190" fmla="+- 0 1624 1618"/>
                <a:gd name="T191" fmla="*/ 1624 h 561"/>
                <a:gd name="T192" fmla="+- 0 2817 2565"/>
                <a:gd name="T193" fmla="*/ T192 w 506"/>
                <a:gd name="T194" fmla="+- 0 1618 1618"/>
                <a:gd name="T195" fmla="*/ 1618 h 56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506" h="561">
                  <a:moveTo>
                    <a:pt x="252" y="0"/>
                  </a:moveTo>
                  <a:lnTo>
                    <a:pt x="236" y="6"/>
                  </a:lnTo>
                  <a:lnTo>
                    <a:pt x="229" y="25"/>
                  </a:lnTo>
                  <a:lnTo>
                    <a:pt x="229" y="217"/>
                  </a:lnTo>
                  <a:lnTo>
                    <a:pt x="106" y="82"/>
                  </a:lnTo>
                  <a:lnTo>
                    <a:pt x="89" y="74"/>
                  </a:lnTo>
                  <a:lnTo>
                    <a:pt x="73" y="82"/>
                  </a:lnTo>
                  <a:lnTo>
                    <a:pt x="66" y="99"/>
                  </a:lnTo>
                  <a:lnTo>
                    <a:pt x="73" y="119"/>
                  </a:lnTo>
                  <a:lnTo>
                    <a:pt x="195" y="254"/>
                  </a:lnTo>
                  <a:lnTo>
                    <a:pt x="22" y="254"/>
                  </a:lnTo>
                  <a:lnTo>
                    <a:pt x="5" y="262"/>
                  </a:lnTo>
                  <a:lnTo>
                    <a:pt x="0" y="280"/>
                  </a:lnTo>
                  <a:lnTo>
                    <a:pt x="5" y="298"/>
                  </a:lnTo>
                  <a:lnTo>
                    <a:pt x="22" y="307"/>
                  </a:lnTo>
                  <a:lnTo>
                    <a:pt x="195" y="307"/>
                  </a:lnTo>
                  <a:lnTo>
                    <a:pt x="73" y="442"/>
                  </a:lnTo>
                  <a:lnTo>
                    <a:pt x="66" y="462"/>
                  </a:lnTo>
                  <a:lnTo>
                    <a:pt x="73" y="479"/>
                  </a:lnTo>
                  <a:lnTo>
                    <a:pt x="89" y="487"/>
                  </a:lnTo>
                  <a:lnTo>
                    <a:pt x="106" y="479"/>
                  </a:lnTo>
                  <a:lnTo>
                    <a:pt x="229" y="344"/>
                  </a:lnTo>
                  <a:lnTo>
                    <a:pt x="229" y="536"/>
                  </a:lnTo>
                  <a:lnTo>
                    <a:pt x="236" y="555"/>
                  </a:lnTo>
                  <a:lnTo>
                    <a:pt x="252" y="561"/>
                  </a:lnTo>
                  <a:lnTo>
                    <a:pt x="268" y="555"/>
                  </a:lnTo>
                  <a:lnTo>
                    <a:pt x="276" y="536"/>
                  </a:lnTo>
                  <a:lnTo>
                    <a:pt x="276" y="344"/>
                  </a:lnTo>
                  <a:lnTo>
                    <a:pt x="398" y="479"/>
                  </a:lnTo>
                  <a:lnTo>
                    <a:pt x="415" y="487"/>
                  </a:lnTo>
                  <a:lnTo>
                    <a:pt x="431" y="479"/>
                  </a:lnTo>
                  <a:lnTo>
                    <a:pt x="438" y="462"/>
                  </a:lnTo>
                  <a:lnTo>
                    <a:pt x="431" y="442"/>
                  </a:lnTo>
                  <a:lnTo>
                    <a:pt x="309" y="307"/>
                  </a:lnTo>
                  <a:lnTo>
                    <a:pt x="482" y="307"/>
                  </a:lnTo>
                  <a:lnTo>
                    <a:pt x="499" y="298"/>
                  </a:lnTo>
                  <a:lnTo>
                    <a:pt x="505" y="280"/>
                  </a:lnTo>
                  <a:lnTo>
                    <a:pt x="499" y="262"/>
                  </a:lnTo>
                  <a:lnTo>
                    <a:pt x="482" y="254"/>
                  </a:lnTo>
                  <a:lnTo>
                    <a:pt x="309" y="254"/>
                  </a:lnTo>
                  <a:lnTo>
                    <a:pt x="431" y="119"/>
                  </a:lnTo>
                  <a:lnTo>
                    <a:pt x="438" y="99"/>
                  </a:lnTo>
                  <a:lnTo>
                    <a:pt x="431" y="82"/>
                  </a:lnTo>
                  <a:lnTo>
                    <a:pt x="415" y="74"/>
                  </a:lnTo>
                  <a:lnTo>
                    <a:pt x="398" y="82"/>
                  </a:lnTo>
                  <a:lnTo>
                    <a:pt x="276" y="217"/>
                  </a:lnTo>
                  <a:lnTo>
                    <a:pt x="276" y="25"/>
                  </a:lnTo>
                  <a:lnTo>
                    <a:pt x="268" y="6"/>
                  </a:lnTo>
                  <a:lnTo>
                    <a:pt x="252" y="0"/>
                  </a:lnTo>
                  <a:close/>
                </a:path>
              </a:pathLst>
            </a:custGeom>
            <a:solidFill>
              <a:srgbClr val="5A768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41" name="AutoShape 49"/>
            <p:cNvSpPr>
              <a:spLocks/>
            </p:cNvSpPr>
            <p:nvPr/>
          </p:nvSpPr>
          <p:spPr bwMode="auto">
            <a:xfrm>
              <a:off x="2561" y="1617"/>
              <a:ext cx="509" cy="565"/>
            </a:xfrm>
            <a:custGeom>
              <a:avLst/>
              <a:gdLst>
                <a:gd name="T0" fmla="+- 0 2816 2562"/>
                <a:gd name="T1" fmla="*/ T0 w 509"/>
                <a:gd name="T2" fmla="+- 0 1618 1618"/>
                <a:gd name="T3" fmla="*/ 1618 h 565"/>
                <a:gd name="T4" fmla="+- 0 2749 2562"/>
                <a:gd name="T5" fmla="*/ T4 w 509"/>
                <a:gd name="T6" fmla="+- 0 1628 1618"/>
                <a:gd name="T7" fmla="*/ 1628 h 565"/>
                <a:gd name="T8" fmla="+- 0 2688 2562"/>
                <a:gd name="T9" fmla="*/ T8 w 509"/>
                <a:gd name="T10" fmla="+- 0 1656 1618"/>
                <a:gd name="T11" fmla="*/ 1656 h 565"/>
                <a:gd name="T12" fmla="+- 0 2636 2562"/>
                <a:gd name="T13" fmla="*/ T12 w 509"/>
                <a:gd name="T14" fmla="+- 0 1700 1618"/>
                <a:gd name="T15" fmla="*/ 1700 h 565"/>
                <a:gd name="T16" fmla="+- 0 2597 2562"/>
                <a:gd name="T17" fmla="*/ T16 w 509"/>
                <a:gd name="T18" fmla="+- 0 1758 1618"/>
                <a:gd name="T19" fmla="*/ 1758 h 565"/>
                <a:gd name="T20" fmla="+- 0 2571 2562"/>
                <a:gd name="T21" fmla="*/ T20 w 509"/>
                <a:gd name="T22" fmla="+- 0 1825 1618"/>
                <a:gd name="T23" fmla="*/ 1825 h 565"/>
                <a:gd name="T24" fmla="+- 0 2562 2562"/>
                <a:gd name="T25" fmla="*/ T24 w 509"/>
                <a:gd name="T26" fmla="+- 0 1900 1618"/>
                <a:gd name="T27" fmla="*/ 1900 h 565"/>
                <a:gd name="T28" fmla="+- 0 2571 2562"/>
                <a:gd name="T29" fmla="*/ T28 w 509"/>
                <a:gd name="T30" fmla="+- 0 1975 1618"/>
                <a:gd name="T31" fmla="*/ 1975 h 565"/>
                <a:gd name="T32" fmla="+- 0 2597 2562"/>
                <a:gd name="T33" fmla="*/ T32 w 509"/>
                <a:gd name="T34" fmla="+- 0 2043 1618"/>
                <a:gd name="T35" fmla="*/ 2043 h 565"/>
                <a:gd name="T36" fmla="+- 0 2636 2562"/>
                <a:gd name="T37" fmla="*/ T36 w 509"/>
                <a:gd name="T38" fmla="+- 0 2100 1618"/>
                <a:gd name="T39" fmla="*/ 2100 h 565"/>
                <a:gd name="T40" fmla="+- 0 2688 2562"/>
                <a:gd name="T41" fmla="*/ T40 w 509"/>
                <a:gd name="T42" fmla="+- 0 2144 1618"/>
                <a:gd name="T43" fmla="*/ 2144 h 565"/>
                <a:gd name="T44" fmla="+- 0 2749 2562"/>
                <a:gd name="T45" fmla="*/ T44 w 509"/>
                <a:gd name="T46" fmla="+- 0 2172 1618"/>
                <a:gd name="T47" fmla="*/ 2172 h 565"/>
                <a:gd name="T48" fmla="+- 0 2816 2562"/>
                <a:gd name="T49" fmla="*/ T48 w 509"/>
                <a:gd name="T50" fmla="+- 0 2182 1618"/>
                <a:gd name="T51" fmla="*/ 2182 h 565"/>
                <a:gd name="T52" fmla="+- 0 2884 2562"/>
                <a:gd name="T53" fmla="*/ T52 w 509"/>
                <a:gd name="T54" fmla="+- 0 2172 1618"/>
                <a:gd name="T55" fmla="*/ 2172 h 565"/>
                <a:gd name="T56" fmla="+- 0 2945 2562"/>
                <a:gd name="T57" fmla="*/ T56 w 509"/>
                <a:gd name="T58" fmla="+- 0 2144 1618"/>
                <a:gd name="T59" fmla="*/ 2144 h 565"/>
                <a:gd name="T60" fmla="+- 0 2961 2562"/>
                <a:gd name="T61" fmla="*/ T60 w 509"/>
                <a:gd name="T62" fmla="+- 0 2130 1618"/>
                <a:gd name="T63" fmla="*/ 2130 h 565"/>
                <a:gd name="T64" fmla="+- 0 2816 2562"/>
                <a:gd name="T65" fmla="*/ T64 w 509"/>
                <a:gd name="T66" fmla="+- 0 2130 1618"/>
                <a:gd name="T67" fmla="*/ 2130 h 565"/>
                <a:gd name="T68" fmla="+- 0 2751 2562"/>
                <a:gd name="T69" fmla="*/ T68 w 509"/>
                <a:gd name="T70" fmla="+- 0 2118 1618"/>
                <a:gd name="T71" fmla="*/ 2118 h 565"/>
                <a:gd name="T72" fmla="+- 0 2694 2562"/>
                <a:gd name="T73" fmla="*/ T72 w 509"/>
                <a:gd name="T74" fmla="+- 0 2086 1618"/>
                <a:gd name="T75" fmla="*/ 2086 h 565"/>
                <a:gd name="T76" fmla="+- 0 2649 2562"/>
                <a:gd name="T77" fmla="*/ T76 w 509"/>
                <a:gd name="T78" fmla="+- 0 2036 1618"/>
                <a:gd name="T79" fmla="*/ 2036 h 565"/>
                <a:gd name="T80" fmla="+- 0 2620 2562"/>
                <a:gd name="T81" fmla="*/ T80 w 509"/>
                <a:gd name="T82" fmla="+- 0 1973 1618"/>
                <a:gd name="T83" fmla="*/ 1973 h 565"/>
                <a:gd name="T84" fmla="+- 0 2609 2562"/>
                <a:gd name="T85" fmla="*/ T84 w 509"/>
                <a:gd name="T86" fmla="+- 0 1900 1618"/>
                <a:gd name="T87" fmla="*/ 1900 h 565"/>
                <a:gd name="T88" fmla="+- 0 2620 2562"/>
                <a:gd name="T89" fmla="*/ T88 w 509"/>
                <a:gd name="T90" fmla="+- 0 1827 1618"/>
                <a:gd name="T91" fmla="*/ 1827 h 565"/>
                <a:gd name="T92" fmla="+- 0 2649 2562"/>
                <a:gd name="T93" fmla="*/ T92 w 509"/>
                <a:gd name="T94" fmla="+- 0 1764 1618"/>
                <a:gd name="T95" fmla="*/ 1764 h 565"/>
                <a:gd name="T96" fmla="+- 0 2694 2562"/>
                <a:gd name="T97" fmla="*/ T96 w 509"/>
                <a:gd name="T98" fmla="+- 0 1715 1618"/>
                <a:gd name="T99" fmla="*/ 1715 h 565"/>
                <a:gd name="T100" fmla="+- 0 2751 2562"/>
                <a:gd name="T101" fmla="*/ T100 w 509"/>
                <a:gd name="T102" fmla="+- 0 1682 1618"/>
                <a:gd name="T103" fmla="*/ 1682 h 565"/>
                <a:gd name="T104" fmla="+- 0 2816 2562"/>
                <a:gd name="T105" fmla="*/ T104 w 509"/>
                <a:gd name="T106" fmla="+- 0 1670 1618"/>
                <a:gd name="T107" fmla="*/ 1670 h 565"/>
                <a:gd name="T108" fmla="+- 0 2961 2562"/>
                <a:gd name="T109" fmla="*/ T108 w 509"/>
                <a:gd name="T110" fmla="+- 0 1670 1618"/>
                <a:gd name="T111" fmla="*/ 1670 h 565"/>
                <a:gd name="T112" fmla="+- 0 2945 2562"/>
                <a:gd name="T113" fmla="*/ T112 w 509"/>
                <a:gd name="T114" fmla="+- 0 1656 1618"/>
                <a:gd name="T115" fmla="*/ 1656 h 565"/>
                <a:gd name="T116" fmla="+- 0 2884 2562"/>
                <a:gd name="T117" fmla="*/ T116 w 509"/>
                <a:gd name="T118" fmla="+- 0 1628 1618"/>
                <a:gd name="T119" fmla="*/ 1628 h 565"/>
                <a:gd name="T120" fmla="+- 0 2816 2562"/>
                <a:gd name="T121" fmla="*/ T120 w 509"/>
                <a:gd name="T122" fmla="+- 0 1618 1618"/>
                <a:gd name="T123" fmla="*/ 1618 h 565"/>
                <a:gd name="T124" fmla="+- 0 2961 2562"/>
                <a:gd name="T125" fmla="*/ T124 w 509"/>
                <a:gd name="T126" fmla="+- 0 1670 1618"/>
                <a:gd name="T127" fmla="*/ 1670 h 565"/>
                <a:gd name="T128" fmla="+- 0 2816 2562"/>
                <a:gd name="T129" fmla="*/ T128 w 509"/>
                <a:gd name="T130" fmla="+- 0 1670 1618"/>
                <a:gd name="T131" fmla="*/ 1670 h 565"/>
                <a:gd name="T132" fmla="+- 0 2882 2562"/>
                <a:gd name="T133" fmla="*/ T132 w 509"/>
                <a:gd name="T134" fmla="+- 0 1682 1618"/>
                <a:gd name="T135" fmla="*/ 1682 h 565"/>
                <a:gd name="T136" fmla="+- 0 2938 2562"/>
                <a:gd name="T137" fmla="*/ T136 w 509"/>
                <a:gd name="T138" fmla="+- 0 1715 1618"/>
                <a:gd name="T139" fmla="*/ 1715 h 565"/>
                <a:gd name="T140" fmla="+- 0 2983 2562"/>
                <a:gd name="T141" fmla="*/ T140 w 509"/>
                <a:gd name="T142" fmla="+- 0 1764 1618"/>
                <a:gd name="T143" fmla="*/ 1764 h 565"/>
                <a:gd name="T144" fmla="+- 0 3013 2562"/>
                <a:gd name="T145" fmla="*/ T144 w 509"/>
                <a:gd name="T146" fmla="+- 0 1827 1618"/>
                <a:gd name="T147" fmla="*/ 1827 h 565"/>
                <a:gd name="T148" fmla="+- 0 3023 2562"/>
                <a:gd name="T149" fmla="*/ T148 w 509"/>
                <a:gd name="T150" fmla="+- 0 1900 1618"/>
                <a:gd name="T151" fmla="*/ 1900 h 565"/>
                <a:gd name="T152" fmla="+- 0 3013 2562"/>
                <a:gd name="T153" fmla="*/ T152 w 509"/>
                <a:gd name="T154" fmla="+- 0 1973 1618"/>
                <a:gd name="T155" fmla="*/ 1973 h 565"/>
                <a:gd name="T156" fmla="+- 0 2983 2562"/>
                <a:gd name="T157" fmla="*/ T156 w 509"/>
                <a:gd name="T158" fmla="+- 0 2036 1618"/>
                <a:gd name="T159" fmla="*/ 2036 h 565"/>
                <a:gd name="T160" fmla="+- 0 2938 2562"/>
                <a:gd name="T161" fmla="*/ T160 w 509"/>
                <a:gd name="T162" fmla="+- 0 2086 1618"/>
                <a:gd name="T163" fmla="*/ 2086 h 565"/>
                <a:gd name="T164" fmla="+- 0 2882 2562"/>
                <a:gd name="T165" fmla="*/ T164 w 509"/>
                <a:gd name="T166" fmla="+- 0 2118 1618"/>
                <a:gd name="T167" fmla="*/ 2118 h 565"/>
                <a:gd name="T168" fmla="+- 0 2816 2562"/>
                <a:gd name="T169" fmla="*/ T168 w 509"/>
                <a:gd name="T170" fmla="+- 0 2130 1618"/>
                <a:gd name="T171" fmla="*/ 2130 h 565"/>
                <a:gd name="T172" fmla="+- 0 2961 2562"/>
                <a:gd name="T173" fmla="*/ T172 w 509"/>
                <a:gd name="T174" fmla="+- 0 2130 1618"/>
                <a:gd name="T175" fmla="*/ 2130 h 565"/>
                <a:gd name="T176" fmla="+- 0 2996 2562"/>
                <a:gd name="T177" fmla="*/ T176 w 509"/>
                <a:gd name="T178" fmla="+- 0 2100 1618"/>
                <a:gd name="T179" fmla="*/ 2100 h 565"/>
                <a:gd name="T180" fmla="+- 0 3036 2562"/>
                <a:gd name="T181" fmla="*/ T180 w 509"/>
                <a:gd name="T182" fmla="+- 0 2043 1618"/>
                <a:gd name="T183" fmla="*/ 2043 h 565"/>
                <a:gd name="T184" fmla="+- 0 3061 2562"/>
                <a:gd name="T185" fmla="*/ T184 w 509"/>
                <a:gd name="T186" fmla="+- 0 1975 1618"/>
                <a:gd name="T187" fmla="*/ 1975 h 565"/>
                <a:gd name="T188" fmla="+- 0 3070 2562"/>
                <a:gd name="T189" fmla="*/ T188 w 509"/>
                <a:gd name="T190" fmla="+- 0 1900 1618"/>
                <a:gd name="T191" fmla="*/ 1900 h 565"/>
                <a:gd name="T192" fmla="+- 0 3061 2562"/>
                <a:gd name="T193" fmla="*/ T192 w 509"/>
                <a:gd name="T194" fmla="+- 0 1825 1618"/>
                <a:gd name="T195" fmla="*/ 1825 h 565"/>
                <a:gd name="T196" fmla="+- 0 3036 2562"/>
                <a:gd name="T197" fmla="*/ T196 w 509"/>
                <a:gd name="T198" fmla="+- 0 1758 1618"/>
                <a:gd name="T199" fmla="*/ 1758 h 565"/>
                <a:gd name="T200" fmla="+- 0 2996 2562"/>
                <a:gd name="T201" fmla="*/ T200 w 509"/>
                <a:gd name="T202" fmla="+- 0 1700 1618"/>
                <a:gd name="T203" fmla="*/ 1700 h 565"/>
                <a:gd name="T204" fmla="+- 0 2961 2562"/>
                <a:gd name="T205" fmla="*/ T204 w 509"/>
                <a:gd name="T206" fmla="+- 0 1670 1618"/>
                <a:gd name="T207" fmla="*/ 1670 h 56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</a:cxnLst>
              <a:rect l="0" t="0" r="r" b="b"/>
              <a:pathLst>
                <a:path w="509" h="565">
                  <a:moveTo>
                    <a:pt x="254" y="0"/>
                  </a:moveTo>
                  <a:lnTo>
                    <a:pt x="187" y="10"/>
                  </a:lnTo>
                  <a:lnTo>
                    <a:pt x="126" y="38"/>
                  </a:lnTo>
                  <a:lnTo>
                    <a:pt x="74" y="82"/>
                  </a:lnTo>
                  <a:lnTo>
                    <a:pt x="35" y="140"/>
                  </a:lnTo>
                  <a:lnTo>
                    <a:pt x="9" y="207"/>
                  </a:lnTo>
                  <a:lnTo>
                    <a:pt x="0" y="282"/>
                  </a:lnTo>
                  <a:lnTo>
                    <a:pt x="9" y="357"/>
                  </a:lnTo>
                  <a:lnTo>
                    <a:pt x="35" y="425"/>
                  </a:lnTo>
                  <a:lnTo>
                    <a:pt x="74" y="482"/>
                  </a:lnTo>
                  <a:lnTo>
                    <a:pt x="126" y="526"/>
                  </a:lnTo>
                  <a:lnTo>
                    <a:pt x="187" y="554"/>
                  </a:lnTo>
                  <a:lnTo>
                    <a:pt x="254" y="564"/>
                  </a:lnTo>
                  <a:lnTo>
                    <a:pt x="322" y="554"/>
                  </a:lnTo>
                  <a:lnTo>
                    <a:pt x="383" y="526"/>
                  </a:lnTo>
                  <a:lnTo>
                    <a:pt x="399" y="512"/>
                  </a:lnTo>
                  <a:lnTo>
                    <a:pt x="254" y="512"/>
                  </a:lnTo>
                  <a:lnTo>
                    <a:pt x="189" y="500"/>
                  </a:lnTo>
                  <a:lnTo>
                    <a:pt x="132" y="468"/>
                  </a:lnTo>
                  <a:lnTo>
                    <a:pt x="87" y="418"/>
                  </a:lnTo>
                  <a:lnTo>
                    <a:pt x="58" y="355"/>
                  </a:lnTo>
                  <a:lnTo>
                    <a:pt x="47" y="282"/>
                  </a:lnTo>
                  <a:lnTo>
                    <a:pt x="58" y="209"/>
                  </a:lnTo>
                  <a:lnTo>
                    <a:pt x="87" y="146"/>
                  </a:lnTo>
                  <a:lnTo>
                    <a:pt x="132" y="97"/>
                  </a:lnTo>
                  <a:lnTo>
                    <a:pt x="189" y="64"/>
                  </a:lnTo>
                  <a:lnTo>
                    <a:pt x="254" y="52"/>
                  </a:lnTo>
                  <a:lnTo>
                    <a:pt x="399" y="52"/>
                  </a:lnTo>
                  <a:lnTo>
                    <a:pt x="383" y="38"/>
                  </a:lnTo>
                  <a:lnTo>
                    <a:pt x="322" y="10"/>
                  </a:lnTo>
                  <a:lnTo>
                    <a:pt x="254" y="0"/>
                  </a:lnTo>
                  <a:close/>
                  <a:moveTo>
                    <a:pt x="399" y="52"/>
                  </a:moveTo>
                  <a:lnTo>
                    <a:pt x="254" y="52"/>
                  </a:lnTo>
                  <a:lnTo>
                    <a:pt x="320" y="64"/>
                  </a:lnTo>
                  <a:lnTo>
                    <a:pt x="376" y="97"/>
                  </a:lnTo>
                  <a:lnTo>
                    <a:pt x="421" y="146"/>
                  </a:lnTo>
                  <a:lnTo>
                    <a:pt x="451" y="209"/>
                  </a:lnTo>
                  <a:lnTo>
                    <a:pt x="461" y="282"/>
                  </a:lnTo>
                  <a:lnTo>
                    <a:pt x="451" y="355"/>
                  </a:lnTo>
                  <a:lnTo>
                    <a:pt x="421" y="418"/>
                  </a:lnTo>
                  <a:lnTo>
                    <a:pt x="376" y="468"/>
                  </a:lnTo>
                  <a:lnTo>
                    <a:pt x="320" y="500"/>
                  </a:lnTo>
                  <a:lnTo>
                    <a:pt x="254" y="512"/>
                  </a:lnTo>
                  <a:lnTo>
                    <a:pt x="399" y="512"/>
                  </a:lnTo>
                  <a:lnTo>
                    <a:pt x="434" y="482"/>
                  </a:lnTo>
                  <a:lnTo>
                    <a:pt x="474" y="425"/>
                  </a:lnTo>
                  <a:lnTo>
                    <a:pt x="499" y="357"/>
                  </a:lnTo>
                  <a:lnTo>
                    <a:pt x="508" y="282"/>
                  </a:lnTo>
                  <a:lnTo>
                    <a:pt x="499" y="207"/>
                  </a:lnTo>
                  <a:lnTo>
                    <a:pt x="474" y="140"/>
                  </a:lnTo>
                  <a:lnTo>
                    <a:pt x="434" y="82"/>
                  </a:lnTo>
                  <a:lnTo>
                    <a:pt x="399" y="52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66" name="Picture 50"/>
            <p:cNvPicPr>
              <a:picLocks noChangeAspect="1" noChangeArrowheads="1"/>
            </p:cNvPicPr>
            <p:nvPr/>
          </p:nvPicPr>
          <p:blipFill>
            <a:blip r:embed="rId1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677" y="1745"/>
              <a:ext cx="278" cy="3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2" name="Freeform 51"/>
            <p:cNvSpPr>
              <a:spLocks/>
            </p:cNvSpPr>
            <p:nvPr/>
          </p:nvSpPr>
          <p:spPr bwMode="auto">
            <a:xfrm>
              <a:off x="3071" y="1618"/>
              <a:ext cx="506" cy="561"/>
            </a:xfrm>
            <a:custGeom>
              <a:avLst/>
              <a:gdLst>
                <a:gd name="T0" fmla="+- 0 3324 3071"/>
                <a:gd name="T1" fmla="*/ T0 w 506"/>
                <a:gd name="T2" fmla="+- 0 1618 1618"/>
                <a:gd name="T3" fmla="*/ 1618 h 561"/>
                <a:gd name="T4" fmla="+- 0 3308 3071"/>
                <a:gd name="T5" fmla="*/ T4 w 506"/>
                <a:gd name="T6" fmla="+- 0 1624 1618"/>
                <a:gd name="T7" fmla="*/ 1624 h 561"/>
                <a:gd name="T8" fmla="+- 0 3300 3071"/>
                <a:gd name="T9" fmla="*/ T8 w 506"/>
                <a:gd name="T10" fmla="+- 0 1643 1618"/>
                <a:gd name="T11" fmla="*/ 1643 h 561"/>
                <a:gd name="T12" fmla="+- 0 3300 3071"/>
                <a:gd name="T13" fmla="*/ T12 w 506"/>
                <a:gd name="T14" fmla="+- 0 1835 1618"/>
                <a:gd name="T15" fmla="*/ 1835 h 561"/>
                <a:gd name="T16" fmla="+- 0 3178 3071"/>
                <a:gd name="T17" fmla="*/ T16 w 506"/>
                <a:gd name="T18" fmla="+- 0 1700 1618"/>
                <a:gd name="T19" fmla="*/ 1700 h 561"/>
                <a:gd name="T20" fmla="+- 0 3161 3071"/>
                <a:gd name="T21" fmla="*/ T20 w 506"/>
                <a:gd name="T22" fmla="+- 0 1692 1618"/>
                <a:gd name="T23" fmla="*/ 1692 h 561"/>
                <a:gd name="T24" fmla="+- 0 3145 3071"/>
                <a:gd name="T25" fmla="*/ T24 w 506"/>
                <a:gd name="T26" fmla="+- 0 1700 1618"/>
                <a:gd name="T27" fmla="*/ 1700 h 561"/>
                <a:gd name="T28" fmla="+- 0 3138 3071"/>
                <a:gd name="T29" fmla="*/ T28 w 506"/>
                <a:gd name="T30" fmla="+- 0 1717 1618"/>
                <a:gd name="T31" fmla="*/ 1717 h 561"/>
                <a:gd name="T32" fmla="+- 0 3145 3071"/>
                <a:gd name="T33" fmla="*/ T32 w 506"/>
                <a:gd name="T34" fmla="+- 0 1737 1618"/>
                <a:gd name="T35" fmla="*/ 1737 h 561"/>
                <a:gd name="T36" fmla="+- 0 3267 3071"/>
                <a:gd name="T37" fmla="*/ T36 w 506"/>
                <a:gd name="T38" fmla="+- 0 1872 1618"/>
                <a:gd name="T39" fmla="*/ 1872 h 561"/>
                <a:gd name="T40" fmla="+- 0 3094 3071"/>
                <a:gd name="T41" fmla="*/ T40 w 506"/>
                <a:gd name="T42" fmla="+- 0 1872 1618"/>
                <a:gd name="T43" fmla="*/ 1872 h 561"/>
                <a:gd name="T44" fmla="+- 0 3077 3071"/>
                <a:gd name="T45" fmla="*/ T44 w 506"/>
                <a:gd name="T46" fmla="+- 0 1880 1618"/>
                <a:gd name="T47" fmla="*/ 1880 h 561"/>
                <a:gd name="T48" fmla="+- 0 3071 3071"/>
                <a:gd name="T49" fmla="*/ T48 w 506"/>
                <a:gd name="T50" fmla="+- 0 1898 1618"/>
                <a:gd name="T51" fmla="*/ 1898 h 561"/>
                <a:gd name="T52" fmla="+- 0 3077 3071"/>
                <a:gd name="T53" fmla="*/ T52 w 506"/>
                <a:gd name="T54" fmla="+- 0 1916 1618"/>
                <a:gd name="T55" fmla="*/ 1916 h 561"/>
                <a:gd name="T56" fmla="+- 0 3094 3071"/>
                <a:gd name="T57" fmla="*/ T56 w 506"/>
                <a:gd name="T58" fmla="+- 0 1925 1618"/>
                <a:gd name="T59" fmla="*/ 1925 h 561"/>
                <a:gd name="T60" fmla="+- 0 3267 3071"/>
                <a:gd name="T61" fmla="*/ T60 w 506"/>
                <a:gd name="T62" fmla="+- 0 1925 1618"/>
                <a:gd name="T63" fmla="*/ 1925 h 561"/>
                <a:gd name="T64" fmla="+- 0 3145 3071"/>
                <a:gd name="T65" fmla="*/ T64 w 506"/>
                <a:gd name="T66" fmla="+- 0 2060 1618"/>
                <a:gd name="T67" fmla="*/ 2060 h 561"/>
                <a:gd name="T68" fmla="+- 0 3138 3071"/>
                <a:gd name="T69" fmla="*/ T68 w 506"/>
                <a:gd name="T70" fmla="+- 0 2080 1618"/>
                <a:gd name="T71" fmla="*/ 2080 h 561"/>
                <a:gd name="T72" fmla="+- 0 3145 3071"/>
                <a:gd name="T73" fmla="*/ T72 w 506"/>
                <a:gd name="T74" fmla="+- 0 2097 1618"/>
                <a:gd name="T75" fmla="*/ 2097 h 561"/>
                <a:gd name="T76" fmla="+- 0 3161 3071"/>
                <a:gd name="T77" fmla="*/ T76 w 506"/>
                <a:gd name="T78" fmla="+- 0 2105 1618"/>
                <a:gd name="T79" fmla="*/ 2105 h 561"/>
                <a:gd name="T80" fmla="+- 0 3178 3071"/>
                <a:gd name="T81" fmla="*/ T80 w 506"/>
                <a:gd name="T82" fmla="+- 0 2097 1618"/>
                <a:gd name="T83" fmla="*/ 2097 h 561"/>
                <a:gd name="T84" fmla="+- 0 3300 3071"/>
                <a:gd name="T85" fmla="*/ T84 w 506"/>
                <a:gd name="T86" fmla="+- 0 1962 1618"/>
                <a:gd name="T87" fmla="*/ 1962 h 561"/>
                <a:gd name="T88" fmla="+- 0 3300 3071"/>
                <a:gd name="T89" fmla="*/ T88 w 506"/>
                <a:gd name="T90" fmla="+- 0 2154 1618"/>
                <a:gd name="T91" fmla="*/ 2154 h 561"/>
                <a:gd name="T92" fmla="+- 0 3308 3071"/>
                <a:gd name="T93" fmla="*/ T92 w 506"/>
                <a:gd name="T94" fmla="+- 0 2173 1618"/>
                <a:gd name="T95" fmla="*/ 2173 h 561"/>
                <a:gd name="T96" fmla="+- 0 3324 3071"/>
                <a:gd name="T97" fmla="*/ T96 w 506"/>
                <a:gd name="T98" fmla="+- 0 2179 1618"/>
                <a:gd name="T99" fmla="*/ 2179 h 561"/>
                <a:gd name="T100" fmla="+- 0 3340 3071"/>
                <a:gd name="T101" fmla="*/ T100 w 506"/>
                <a:gd name="T102" fmla="+- 0 2173 1618"/>
                <a:gd name="T103" fmla="*/ 2173 h 561"/>
                <a:gd name="T104" fmla="+- 0 3347 3071"/>
                <a:gd name="T105" fmla="*/ T104 w 506"/>
                <a:gd name="T106" fmla="+- 0 2154 1618"/>
                <a:gd name="T107" fmla="*/ 2154 h 561"/>
                <a:gd name="T108" fmla="+- 0 3347 3071"/>
                <a:gd name="T109" fmla="*/ T108 w 506"/>
                <a:gd name="T110" fmla="+- 0 1962 1618"/>
                <a:gd name="T111" fmla="*/ 1962 h 561"/>
                <a:gd name="T112" fmla="+- 0 3470 3071"/>
                <a:gd name="T113" fmla="*/ T112 w 506"/>
                <a:gd name="T114" fmla="+- 0 2097 1618"/>
                <a:gd name="T115" fmla="*/ 2097 h 561"/>
                <a:gd name="T116" fmla="+- 0 3487 3071"/>
                <a:gd name="T117" fmla="*/ T116 w 506"/>
                <a:gd name="T118" fmla="+- 0 2105 1618"/>
                <a:gd name="T119" fmla="*/ 2105 h 561"/>
                <a:gd name="T120" fmla="+- 0 3502 3071"/>
                <a:gd name="T121" fmla="*/ T120 w 506"/>
                <a:gd name="T122" fmla="+- 0 2097 1618"/>
                <a:gd name="T123" fmla="*/ 2097 h 561"/>
                <a:gd name="T124" fmla="+- 0 3510 3071"/>
                <a:gd name="T125" fmla="*/ T124 w 506"/>
                <a:gd name="T126" fmla="+- 0 2080 1618"/>
                <a:gd name="T127" fmla="*/ 2080 h 561"/>
                <a:gd name="T128" fmla="+- 0 3503 3071"/>
                <a:gd name="T129" fmla="*/ T128 w 506"/>
                <a:gd name="T130" fmla="+- 0 2060 1618"/>
                <a:gd name="T131" fmla="*/ 2060 h 561"/>
                <a:gd name="T132" fmla="+- 0 3381 3071"/>
                <a:gd name="T133" fmla="*/ T132 w 506"/>
                <a:gd name="T134" fmla="+- 0 1925 1618"/>
                <a:gd name="T135" fmla="*/ 1925 h 561"/>
                <a:gd name="T136" fmla="+- 0 3554 3071"/>
                <a:gd name="T137" fmla="*/ T136 w 506"/>
                <a:gd name="T138" fmla="+- 0 1925 1618"/>
                <a:gd name="T139" fmla="*/ 1925 h 561"/>
                <a:gd name="T140" fmla="+- 0 3571 3071"/>
                <a:gd name="T141" fmla="*/ T140 w 506"/>
                <a:gd name="T142" fmla="+- 0 1916 1618"/>
                <a:gd name="T143" fmla="*/ 1916 h 561"/>
                <a:gd name="T144" fmla="+- 0 3576 3071"/>
                <a:gd name="T145" fmla="*/ T144 w 506"/>
                <a:gd name="T146" fmla="+- 0 1898 1618"/>
                <a:gd name="T147" fmla="*/ 1898 h 561"/>
                <a:gd name="T148" fmla="+- 0 3571 3071"/>
                <a:gd name="T149" fmla="*/ T148 w 506"/>
                <a:gd name="T150" fmla="+- 0 1880 1618"/>
                <a:gd name="T151" fmla="*/ 1880 h 561"/>
                <a:gd name="T152" fmla="+- 0 3554 3071"/>
                <a:gd name="T153" fmla="*/ T152 w 506"/>
                <a:gd name="T154" fmla="+- 0 1872 1618"/>
                <a:gd name="T155" fmla="*/ 1872 h 561"/>
                <a:gd name="T156" fmla="+- 0 3381 3071"/>
                <a:gd name="T157" fmla="*/ T156 w 506"/>
                <a:gd name="T158" fmla="+- 0 1872 1618"/>
                <a:gd name="T159" fmla="*/ 1872 h 561"/>
                <a:gd name="T160" fmla="+- 0 3503 3071"/>
                <a:gd name="T161" fmla="*/ T160 w 506"/>
                <a:gd name="T162" fmla="+- 0 1737 1618"/>
                <a:gd name="T163" fmla="*/ 1737 h 561"/>
                <a:gd name="T164" fmla="+- 0 3510 3071"/>
                <a:gd name="T165" fmla="*/ T164 w 506"/>
                <a:gd name="T166" fmla="+- 0 1717 1618"/>
                <a:gd name="T167" fmla="*/ 1717 h 561"/>
                <a:gd name="T168" fmla="+- 0 3502 3071"/>
                <a:gd name="T169" fmla="*/ T168 w 506"/>
                <a:gd name="T170" fmla="+- 0 1700 1618"/>
                <a:gd name="T171" fmla="*/ 1700 h 561"/>
                <a:gd name="T172" fmla="+- 0 3487 3071"/>
                <a:gd name="T173" fmla="*/ T172 w 506"/>
                <a:gd name="T174" fmla="+- 0 1692 1618"/>
                <a:gd name="T175" fmla="*/ 1692 h 561"/>
                <a:gd name="T176" fmla="+- 0 3470 3071"/>
                <a:gd name="T177" fmla="*/ T176 w 506"/>
                <a:gd name="T178" fmla="+- 0 1700 1618"/>
                <a:gd name="T179" fmla="*/ 1700 h 561"/>
                <a:gd name="T180" fmla="+- 0 3347 3071"/>
                <a:gd name="T181" fmla="*/ T180 w 506"/>
                <a:gd name="T182" fmla="+- 0 1835 1618"/>
                <a:gd name="T183" fmla="*/ 1835 h 561"/>
                <a:gd name="T184" fmla="+- 0 3347 3071"/>
                <a:gd name="T185" fmla="*/ T184 w 506"/>
                <a:gd name="T186" fmla="+- 0 1643 1618"/>
                <a:gd name="T187" fmla="*/ 1643 h 561"/>
                <a:gd name="T188" fmla="+- 0 3340 3071"/>
                <a:gd name="T189" fmla="*/ T188 w 506"/>
                <a:gd name="T190" fmla="+- 0 1624 1618"/>
                <a:gd name="T191" fmla="*/ 1624 h 561"/>
                <a:gd name="T192" fmla="+- 0 3324 3071"/>
                <a:gd name="T193" fmla="*/ T192 w 506"/>
                <a:gd name="T194" fmla="+- 0 1618 1618"/>
                <a:gd name="T195" fmla="*/ 1618 h 56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506" h="561">
                  <a:moveTo>
                    <a:pt x="253" y="0"/>
                  </a:moveTo>
                  <a:lnTo>
                    <a:pt x="237" y="6"/>
                  </a:lnTo>
                  <a:lnTo>
                    <a:pt x="229" y="25"/>
                  </a:lnTo>
                  <a:lnTo>
                    <a:pt x="229" y="217"/>
                  </a:lnTo>
                  <a:lnTo>
                    <a:pt x="107" y="82"/>
                  </a:lnTo>
                  <a:lnTo>
                    <a:pt x="90" y="74"/>
                  </a:lnTo>
                  <a:lnTo>
                    <a:pt x="74" y="82"/>
                  </a:lnTo>
                  <a:lnTo>
                    <a:pt x="67" y="99"/>
                  </a:lnTo>
                  <a:lnTo>
                    <a:pt x="74" y="119"/>
                  </a:lnTo>
                  <a:lnTo>
                    <a:pt x="196" y="254"/>
                  </a:lnTo>
                  <a:lnTo>
                    <a:pt x="23" y="254"/>
                  </a:lnTo>
                  <a:lnTo>
                    <a:pt x="6" y="262"/>
                  </a:lnTo>
                  <a:lnTo>
                    <a:pt x="0" y="280"/>
                  </a:lnTo>
                  <a:lnTo>
                    <a:pt x="6" y="298"/>
                  </a:lnTo>
                  <a:lnTo>
                    <a:pt x="23" y="307"/>
                  </a:lnTo>
                  <a:lnTo>
                    <a:pt x="196" y="307"/>
                  </a:lnTo>
                  <a:lnTo>
                    <a:pt x="74" y="442"/>
                  </a:lnTo>
                  <a:lnTo>
                    <a:pt x="67" y="462"/>
                  </a:lnTo>
                  <a:lnTo>
                    <a:pt x="74" y="479"/>
                  </a:lnTo>
                  <a:lnTo>
                    <a:pt x="90" y="487"/>
                  </a:lnTo>
                  <a:lnTo>
                    <a:pt x="107" y="479"/>
                  </a:lnTo>
                  <a:lnTo>
                    <a:pt x="229" y="344"/>
                  </a:lnTo>
                  <a:lnTo>
                    <a:pt x="229" y="536"/>
                  </a:lnTo>
                  <a:lnTo>
                    <a:pt x="237" y="555"/>
                  </a:lnTo>
                  <a:lnTo>
                    <a:pt x="253" y="561"/>
                  </a:lnTo>
                  <a:lnTo>
                    <a:pt x="269" y="555"/>
                  </a:lnTo>
                  <a:lnTo>
                    <a:pt x="276" y="536"/>
                  </a:lnTo>
                  <a:lnTo>
                    <a:pt x="276" y="344"/>
                  </a:lnTo>
                  <a:lnTo>
                    <a:pt x="399" y="479"/>
                  </a:lnTo>
                  <a:lnTo>
                    <a:pt x="416" y="487"/>
                  </a:lnTo>
                  <a:lnTo>
                    <a:pt x="431" y="479"/>
                  </a:lnTo>
                  <a:lnTo>
                    <a:pt x="439" y="462"/>
                  </a:lnTo>
                  <a:lnTo>
                    <a:pt x="432" y="442"/>
                  </a:lnTo>
                  <a:lnTo>
                    <a:pt x="310" y="307"/>
                  </a:lnTo>
                  <a:lnTo>
                    <a:pt x="483" y="307"/>
                  </a:lnTo>
                  <a:lnTo>
                    <a:pt x="500" y="298"/>
                  </a:lnTo>
                  <a:lnTo>
                    <a:pt x="505" y="280"/>
                  </a:lnTo>
                  <a:lnTo>
                    <a:pt x="500" y="262"/>
                  </a:lnTo>
                  <a:lnTo>
                    <a:pt x="483" y="254"/>
                  </a:lnTo>
                  <a:lnTo>
                    <a:pt x="310" y="254"/>
                  </a:lnTo>
                  <a:lnTo>
                    <a:pt x="432" y="119"/>
                  </a:lnTo>
                  <a:lnTo>
                    <a:pt x="439" y="99"/>
                  </a:lnTo>
                  <a:lnTo>
                    <a:pt x="431" y="82"/>
                  </a:lnTo>
                  <a:lnTo>
                    <a:pt x="416" y="74"/>
                  </a:lnTo>
                  <a:lnTo>
                    <a:pt x="399" y="82"/>
                  </a:lnTo>
                  <a:lnTo>
                    <a:pt x="276" y="217"/>
                  </a:lnTo>
                  <a:lnTo>
                    <a:pt x="276" y="25"/>
                  </a:lnTo>
                  <a:lnTo>
                    <a:pt x="269" y="6"/>
                  </a:lnTo>
                  <a:lnTo>
                    <a:pt x="253" y="0"/>
                  </a:lnTo>
                  <a:close/>
                </a:path>
              </a:pathLst>
            </a:custGeom>
            <a:solidFill>
              <a:srgbClr val="5A768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43" name="AutoShape 52"/>
            <p:cNvSpPr>
              <a:spLocks/>
            </p:cNvSpPr>
            <p:nvPr/>
          </p:nvSpPr>
          <p:spPr bwMode="auto">
            <a:xfrm>
              <a:off x="3068" y="1617"/>
              <a:ext cx="509" cy="565"/>
            </a:xfrm>
            <a:custGeom>
              <a:avLst/>
              <a:gdLst>
                <a:gd name="T0" fmla="+- 0 3323 3069"/>
                <a:gd name="T1" fmla="*/ T0 w 509"/>
                <a:gd name="T2" fmla="+- 0 1618 1618"/>
                <a:gd name="T3" fmla="*/ 1618 h 565"/>
                <a:gd name="T4" fmla="+- 0 3255 3069"/>
                <a:gd name="T5" fmla="*/ T4 w 509"/>
                <a:gd name="T6" fmla="+- 0 1628 1618"/>
                <a:gd name="T7" fmla="*/ 1628 h 565"/>
                <a:gd name="T8" fmla="+- 0 3195 3069"/>
                <a:gd name="T9" fmla="*/ T8 w 509"/>
                <a:gd name="T10" fmla="+- 0 1656 1618"/>
                <a:gd name="T11" fmla="*/ 1656 h 565"/>
                <a:gd name="T12" fmla="+- 0 3143 3069"/>
                <a:gd name="T13" fmla="*/ T12 w 509"/>
                <a:gd name="T14" fmla="+- 0 1700 1618"/>
                <a:gd name="T15" fmla="*/ 1700 h 565"/>
                <a:gd name="T16" fmla="+- 0 3103 3069"/>
                <a:gd name="T17" fmla="*/ T16 w 509"/>
                <a:gd name="T18" fmla="+- 0 1758 1618"/>
                <a:gd name="T19" fmla="*/ 1758 h 565"/>
                <a:gd name="T20" fmla="+- 0 3078 3069"/>
                <a:gd name="T21" fmla="*/ T20 w 509"/>
                <a:gd name="T22" fmla="+- 0 1825 1618"/>
                <a:gd name="T23" fmla="*/ 1825 h 565"/>
                <a:gd name="T24" fmla="+- 0 3069 3069"/>
                <a:gd name="T25" fmla="*/ T24 w 509"/>
                <a:gd name="T26" fmla="+- 0 1900 1618"/>
                <a:gd name="T27" fmla="*/ 1900 h 565"/>
                <a:gd name="T28" fmla="+- 0 3078 3069"/>
                <a:gd name="T29" fmla="*/ T28 w 509"/>
                <a:gd name="T30" fmla="+- 0 1975 1618"/>
                <a:gd name="T31" fmla="*/ 1975 h 565"/>
                <a:gd name="T32" fmla="+- 0 3103 3069"/>
                <a:gd name="T33" fmla="*/ T32 w 509"/>
                <a:gd name="T34" fmla="+- 0 2043 1618"/>
                <a:gd name="T35" fmla="*/ 2043 h 565"/>
                <a:gd name="T36" fmla="+- 0 3143 3069"/>
                <a:gd name="T37" fmla="*/ T36 w 509"/>
                <a:gd name="T38" fmla="+- 0 2100 1618"/>
                <a:gd name="T39" fmla="*/ 2100 h 565"/>
                <a:gd name="T40" fmla="+- 0 3195 3069"/>
                <a:gd name="T41" fmla="*/ T40 w 509"/>
                <a:gd name="T42" fmla="+- 0 2144 1618"/>
                <a:gd name="T43" fmla="*/ 2144 h 565"/>
                <a:gd name="T44" fmla="+- 0 3255 3069"/>
                <a:gd name="T45" fmla="*/ T44 w 509"/>
                <a:gd name="T46" fmla="+- 0 2172 1618"/>
                <a:gd name="T47" fmla="*/ 2172 h 565"/>
                <a:gd name="T48" fmla="+- 0 3323 3069"/>
                <a:gd name="T49" fmla="*/ T48 w 509"/>
                <a:gd name="T50" fmla="+- 0 2182 1618"/>
                <a:gd name="T51" fmla="*/ 2182 h 565"/>
                <a:gd name="T52" fmla="+- 0 3391 3069"/>
                <a:gd name="T53" fmla="*/ T52 w 509"/>
                <a:gd name="T54" fmla="+- 0 2172 1618"/>
                <a:gd name="T55" fmla="*/ 2172 h 565"/>
                <a:gd name="T56" fmla="+- 0 3451 3069"/>
                <a:gd name="T57" fmla="*/ T56 w 509"/>
                <a:gd name="T58" fmla="+- 0 2144 1618"/>
                <a:gd name="T59" fmla="*/ 2144 h 565"/>
                <a:gd name="T60" fmla="+- 0 3467 3069"/>
                <a:gd name="T61" fmla="*/ T60 w 509"/>
                <a:gd name="T62" fmla="+- 0 2130 1618"/>
                <a:gd name="T63" fmla="*/ 2130 h 565"/>
                <a:gd name="T64" fmla="+- 0 3323 3069"/>
                <a:gd name="T65" fmla="*/ T64 w 509"/>
                <a:gd name="T66" fmla="+- 0 2130 1618"/>
                <a:gd name="T67" fmla="*/ 2130 h 565"/>
                <a:gd name="T68" fmla="+- 0 3258 3069"/>
                <a:gd name="T69" fmla="*/ T68 w 509"/>
                <a:gd name="T70" fmla="+- 0 2118 1618"/>
                <a:gd name="T71" fmla="*/ 2118 h 565"/>
                <a:gd name="T72" fmla="+- 0 3201 3069"/>
                <a:gd name="T73" fmla="*/ T72 w 509"/>
                <a:gd name="T74" fmla="+- 0 2086 1618"/>
                <a:gd name="T75" fmla="*/ 2086 h 565"/>
                <a:gd name="T76" fmla="+- 0 3156 3069"/>
                <a:gd name="T77" fmla="*/ T76 w 509"/>
                <a:gd name="T78" fmla="+- 0 2036 1618"/>
                <a:gd name="T79" fmla="*/ 2036 h 565"/>
                <a:gd name="T80" fmla="+- 0 3126 3069"/>
                <a:gd name="T81" fmla="*/ T80 w 509"/>
                <a:gd name="T82" fmla="+- 0 1973 1618"/>
                <a:gd name="T83" fmla="*/ 1973 h 565"/>
                <a:gd name="T84" fmla="+- 0 3116 3069"/>
                <a:gd name="T85" fmla="*/ T84 w 509"/>
                <a:gd name="T86" fmla="+- 0 1900 1618"/>
                <a:gd name="T87" fmla="*/ 1900 h 565"/>
                <a:gd name="T88" fmla="+- 0 3126 3069"/>
                <a:gd name="T89" fmla="*/ T88 w 509"/>
                <a:gd name="T90" fmla="+- 0 1827 1618"/>
                <a:gd name="T91" fmla="*/ 1827 h 565"/>
                <a:gd name="T92" fmla="+- 0 3156 3069"/>
                <a:gd name="T93" fmla="*/ T92 w 509"/>
                <a:gd name="T94" fmla="+- 0 1764 1618"/>
                <a:gd name="T95" fmla="*/ 1764 h 565"/>
                <a:gd name="T96" fmla="+- 0 3201 3069"/>
                <a:gd name="T97" fmla="*/ T96 w 509"/>
                <a:gd name="T98" fmla="+- 0 1715 1618"/>
                <a:gd name="T99" fmla="*/ 1715 h 565"/>
                <a:gd name="T100" fmla="+- 0 3258 3069"/>
                <a:gd name="T101" fmla="*/ T100 w 509"/>
                <a:gd name="T102" fmla="+- 0 1682 1618"/>
                <a:gd name="T103" fmla="*/ 1682 h 565"/>
                <a:gd name="T104" fmla="+- 0 3323 3069"/>
                <a:gd name="T105" fmla="*/ T104 w 509"/>
                <a:gd name="T106" fmla="+- 0 1670 1618"/>
                <a:gd name="T107" fmla="*/ 1670 h 565"/>
                <a:gd name="T108" fmla="+- 0 3467 3069"/>
                <a:gd name="T109" fmla="*/ T108 w 509"/>
                <a:gd name="T110" fmla="+- 0 1670 1618"/>
                <a:gd name="T111" fmla="*/ 1670 h 565"/>
                <a:gd name="T112" fmla="+- 0 3451 3069"/>
                <a:gd name="T113" fmla="*/ T112 w 509"/>
                <a:gd name="T114" fmla="+- 0 1656 1618"/>
                <a:gd name="T115" fmla="*/ 1656 h 565"/>
                <a:gd name="T116" fmla="+- 0 3391 3069"/>
                <a:gd name="T117" fmla="*/ T116 w 509"/>
                <a:gd name="T118" fmla="+- 0 1628 1618"/>
                <a:gd name="T119" fmla="*/ 1628 h 565"/>
                <a:gd name="T120" fmla="+- 0 3323 3069"/>
                <a:gd name="T121" fmla="*/ T120 w 509"/>
                <a:gd name="T122" fmla="+- 0 1618 1618"/>
                <a:gd name="T123" fmla="*/ 1618 h 565"/>
                <a:gd name="T124" fmla="+- 0 3467 3069"/>
                <a:gd name="T125" fmla="*/ T124 w 509"/>
                <a:gd name="T126" fmla="+- 0 1670 1618"/>
                <a:gd name="T127" fmla="*/ 1670 h 565"/>
                <a:gd name="T128" fmla="+- 0 3323 3069"/>
                <a:gd name="T129" fmla="*/ T128 w 509"/>
                <a:gd name="T130" fmla="+- 0 1670 1618"/>
                <a:gd name="T131" fmla="*/ 1670 h 565"/>
                <a:gd name="T132" fmla="+- 0 3388 3069"/>
                <a:gd name="T133" fmla="*/ T132 w 509"/>
                <a:gd name="T134" fmla="+- 0 1682 1618"/>
                <a:gd name="T135" fmla="*/ 1682 h 565"/>
                <a:gd name="T136" fmla="+- 0 3445 3069"/>
                <a:gd name="T137" fmla="*/ T136 w 509"/>
                <a:gd name="T138" fmla="+- 0 1715 1618"/>
                <a:gd name="T139" fmla="*/ 1715 h 565"/>
                <a:gd name="T140" fmla="+- 0 3490 3069"/>
                <a:gd name="T141" fmla="*/ T140 w 509"/>
                <a:gd name="T142" fmla="+- 0 1764 1618"/>
                <a:gd name="T143" fmla="*/ 1764 h 565"/>
                <a:gd name="T144" fmla="+- 0 3519 3069"/>
                <a:gd name="T145" fmla="*/ T144 w 509"/>
                <a:gd name="T146" fmla="+- 0 1827 1618"/>
                <a:gd name="T147" fmla="*/ 1827 h 565"/>
                <a:gd name="T148" fmla="+- 0 3530 3069"/>
                <a:gd name="T149" fmla="*/ T148 w 509"/>
                <a:gd name="T150" fmla="+- 0 1900 1618"/>
                <a:gd name="T151" fmla="*/ 1900 h 565"/>
                <a:gd name="T152" fmla="+- 0 3519 3069"/>
                <a:gd name="T153" fmla="*/ T152 w 509"/>
                <a:gd name="T154" fmla="+- 0 1973 1618"/>
                <a:gd name="T155" fmla="*/ 1973 h 565"/>
                <a:gd name="T156" fmla="+- 0 3490 3069"/>
                <a:gd name="T157" fmla="*/ T156 w 509"/>
                <a:gd name="T158" fmla="+- 0 2036 1618"/>
                <a:gd name="T159" fmla="*/ 2036 h 565"/>
                <a:gd name="T160" fmla="+- 0 3445 3069"/>
                <a:gd name="T161" fmla="*/ T160 w 509"/>
                <a:gd name="T162" fmla="+- 0 2086 1618"/>
                <a:gd name="T163" fmla="*/ 2086 h 565"/>
                <a:gd name="T164" fmla="+- 0 3388 3069"/>
                <a:gd name="T165" fmla="*/ T164 w 509"/>
                <a:gd name="T166" fmla="+- 0 2118 1618"/>
                <a:gd name="T167" fmla="*/ 2118 h 565"/>
                <a:gd name="T168" fmla="+- 0 3323 3069"/>
                <a:gd name="T169" fmla="*/ T168 w 509"/>
                <a:gd name="T170" fmla="+- 0 2130 1618"/>
                <a:gd name="T171" fmla="*/ 2130 h 565"/>
                <a:gd name="T172" fmla="+- 0 3467 3069"/>
                <a:gd name="T173" fmla="*/ T172 w 509"/>
                <a:gd name="T174" fmla="+- 0 2130 1618"/>
                <a:gd name="T175" fmla="*/ 2130 h 565"/>
                <a:gd name="T176" fmla="+- 0 3503 3069"/>
                <a:gd name="T177" fmla="*/ T176 w 509"/>
                <a:gd name="T178" fmla="+- 0 2100 1618"/>
                <a:gd name="T179" fmla="*/ 2100 h 565"/>
                <a:gd name="T180" fmla="+- 0 3542 3069"/>
                <a:gd name="T181" fmla="*/ T180 w 509"/>
                <a:gd name="T182" fmla="+- 0 2043 1618"/>
                <a:gd name="T183" fmla="*/ 2043 h 565"/>
                <a:gd name="T184" fmla="+- 0 3568 3069"/>
                <a:gd name="T185" fmla="*/ T184 w 509"/>
                <a:gd name="T186" fmla="+- 0 1975 1618"/>
                <a:gd name="T187" fmla="*/ 1975 h 565"/>
                <a:gd name="T188" fmla="+- 0 3577 3069"/>
                <a:gd name="T189" fmla="*/ T188 w 509"/>
                <a:gd name="T190" fmla="+- 0 1900 1618"/>
                <a:gd name="T191" fmla="*/ 1900 h 565"/>
                <a:gd name="T192" fmla="+- 0 3568 3069"/>
                <a:gd name="T193" fmla="*/ T192 w 509"/>
                <a:gd name="T194" fmla="+- 0 1825 1618"/>
                <a:gd name="T195" fmla="*/ 1825 h 565"/>
                <a:gd name="T196" fmla="+- 0 3542 3069"/>
                <a:gd name="T197" fmla="*/ T196 w 509"/>
                <a:gd name="T198" fmla="+- 0 1758 1618"/>
                <a:gd name="T199" fmla="*/ 1758 h 565"/>
                <a:gd name="T200" fmla="+- 0 3503 3069"/>
                <a:gd name="T201" fmla="*/ T200 w 509"/>
                <a:gd name="T202" fmla="+- 0 1700 1618"/>
                <a:gd name="T203" fmla="*/ 1700 h 565"/>
                <a:gd name="T204" fmla="+- 0 3467 3069"/>
                <a:gd name="T205" fmla="*/ T204 w 509"/>
                <a:gd name="T206" fmla="+- 0 1670 1618"/>
                <a:gd name="T207" fmla="*/ 1670 h 56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</a:cxnLst>
              <a:rect l="0" t="0" r="r" b="b"/>
              <a:pathLst>
                <a:path w="509" h="565">
                  <a:moveTo>
                    <a:pt x="254" y="0"/>
                  </a:moveTo>
                  <a:lnTo>
                    <a:pt x="186" y="10"/>
                  </a:lnTo>
                  <a:lnTo>
                    <a:pt x="126" y="38"/>
                  </a:lnTo>
                  <a:lnTo>
                    <a:pt x="74" y="82"/>
                  </a:lnTo>
                  <a:lnTo>
                    <a:pt x="34" y="140"/>
                  </a:lnTo>
                  <a:lnTo>
                    <a:pt x="9" y="207"/>
                  </a:lnTo>
                  <a:lnTo>
                    <a:pt x="0" y="282"/>
                  </a:lnTo>
                  <a:lnTo>
                    <a:pt x="9" y="357"/>
                  </a:lnTo>
                  <a:lnTo>
                    <a:pt x="34" y="425"/>
                  </a:lnTo>
                  <a:lnTo>
                    <a:pt x="74" y="482"/>
                  </a:lnTo>
                  <a:lnTo>
                    <a:pt x="126" y="526"/>
                  </a:lnTo>
                  <a:lnTo>
                    <a:pt x="186" y="554"/>
                  </a:lnTo>
                  <a:lnTo>
                    <a:pt x="254" y="564"/>
                  </a:lnTo>
                  <a:lnTo>
                    <a:pt x="322" y="554"/>
                  </a:lnTo>
                  <a:lnTo>
                    <a:pt x="382" y="526"/>
                  </a:lnTo>
                  <a:lnTo>
                    <a:pt x="398" y="512"/>
                  </a:lnTo>
                  <a:lnTo>
                    <a:pt x="254" y="512"/>
                  </a:lnTo>
                  <a:lnTo>
                    <a:pt x="189" y="500"/>
                  </a:lnTo>
                  <a:lnTo>
                    <a:pt x="132" y="468"/>
                  </a:lnTo>
                  <a:lnTo>
                    <a:pt x="87" y="418"/>
                  </a:lnTo>
                  <a:lnTo>
                    <a:pt x="57" y="355"/>
                  </a:lnTo>
                  <a:lnTo>
                    <a:pt x="47" y="282"/>
                  </a:lnTo>
                  <a:lnTo>
                    <a:pt x="57" y="209"/>
                  </a:lnTo>
                  <a:lnTo>
                    <a:pt x="87" y="146"/>
                  </a:lnTo>
                  <a:lnTo>
                    <a:pt x="132" y="97"/>
                  </a:lnTo>
                  <a:lnTo>
                    <a:pt x="189" y="64"/>
                  </a:lnTo>
                  <a:lnTo>
                    <a:pt x="254" y="52"/>
                  </a:lnTo>
                  <a:lnTo>
                    <a:pt x="398" y="52"/>
                  </a:lnTo>
                  <a:lnTo>
                    <a:pt x="382" y="38"/>
                  </a:lnTo>
                  <a:lnTo>
                    <a:pt x="322" y="10"/>
                  </a:lnTo>
                  <a:lnTo>
                    <a:pt x="254" y="0"/>
                  </a:lnTo>
                  <a:close/>
                  <a:moveTo>
                    <a:pt x="398" y="52"/>
                  </a:moveTo>
                  <a:lnTo>
                    <a:pt x="254" y="52"/>
                  </a:lnTo>
                  <a:lnTo>
                    <a:pt x="319" y="64"/>
                  </a:lnTo>
                  <a:lnTo>
                    <a:pt x="376" y="97"/>
                  </a:lnTo>
                  <a:lnTo>
                    <a:pt x="421" y="146"/>
                  </a:lnTo>
                  <a:lnTo>
                    <a:pt x="450" y="209"/>
                  </a:lnTo>
                  <a:lnTo>
                    <a:pt x="461" y="282"/>
                  </a:lnTo>
                  <a:lnTo>
                    <a:pt x="450" y="355"/>
                  </a:lnTo>
                  <a:lnTo>
                    <a:pt x="421" y="418"/>
                  </a:lnTo>
                  <a:lnTo>
                    <a:pt x="376" y="468"/>
                  </a:lnTo>
                  <a:lnTo>
                    <a:pt x="319" y="500"/>
                  </a:lnTo>
                  <a:lnTo>
                    <a:pt x="254" y="512"/>
                  </a:lnTo>
                  <a:lnTo>
                    <a:pt x="398" y="512"/>
                  </a:lnTo>
                  <a:lnTo>
                    <a:pt x="434" y="482"/>
                  </a:lnTo>
                  <a:lnTo>
                    <a:pt x="473" y="425"/>
                  </a:lnTo>
                  <a:lnTo>
                    <a:pt x="499" y="357"/>
                  </a:lnTo>
                  <a:lnTo>
                    <a:pt x="508" y="282"/>
                  </a:lnTo>
                  <a:lnTo>
                    <a:pt x="499" y="207"/>
                  </a:lnTo>
                  <a:lnTo>
                    <a:pt x="473" y="140"/>
                  </a:lnTo>
                  <a:lnTo>
                    <a:pt x="434" y="82"/>
                  </a:lnTo>
                  <a:lnTo>
                    <a:pt x="398" y="52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69" name="Picture 53"/>
            <p:cNvPicPr>
              <a:picLocks noChangeAspect="1" noChangeArrowheads="1"/>
            </p:cNvPicPr>
            <p:nvPr/>
          </p:nvPicPr>
          <p:blipFill>
            <a:blip r:embed="rId1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183" y="1745"/>
              <a:ext cx="278" cy="3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4" name="Freeform 54"/>
            <p:cNvSpPr>
              <a:spLocks/>
            </p:cNvSpPr>
            <p:nvPr/>
          </p:nvSpPr>
          <p:spPr bwMode="auto">
            <a:xfrm>
              <a:off x="1561" y="1693"/>
              <a:ext cx="440" cy="489"/>
            </a:xfrm>
            <a:custGeom>
              <a:avLst/>
              <a:gdLst>
                <a:gd name="T0" fmla="+- 0 1781 1561"/>
                <a:gd name="T1" fmla="*/ T0 w 440"/>
                <a:gd name="T2" fmla="+- 0 1694 1694"/>
                <a:gd name="T3" fmla="*/ 1694 h 489"/>
                <a:gd name="T4" fmla="+- 0 1712 1561"/>
                <a:gd name="T5" fmla="*/ T4 w 440"/>
                <a:gd name="T6" fmla="+- 0 1706 1694"/>
                <a:gd name="T7" fmla="*/ 1706 h 489"/>
                <a:gd name="T8" fmla="+- 0 1651 1561"/>
                <a:gd name="T9" fmla="*/ T8 w 440"/>
                <a:gd name="T10" fmla="+- 0 1741 1694"/>
                <a:gd name="T11" fmla="*/ 1741 h 489"/>
                <a:gd name="T12" fmla="+- 0 1604 1561"/>
                <a:gd name="T13" fmla="*/ T12 w 440"/>
                <a:gd name="T14" fmla="+- 0 1794 1694"/>
                <a:gd name="T15" fmla="*/ 1794 h 489"/>
                <a:gd name="T16" fmla="+- 0 1572 1561"/>
                <a:gd name="T17" fmla="*/ T16 w 440"/>
                <a:gd name="T18" fmla="+- 0 1861 1694"/>
                <a:gd name="T19" fmla="*/ 1861 h 489"/>
                <a:gd name="T20" fmla="+- 0 1561 1561"/>
                <a:gd name="T21" fmla="*/ T20 w 440"/>
                <a:gd name="T22" fmla="+- 0 1938 1694"/>
                <a:gd name="T23" fmla="*/ 1938 h 489"/>
                <a:gd name="T24" fmla="+- 0 1572 1561"/>
                <a:gd name="T25" fmla="*/ T24 w 440"/>
                <a:gd name="T26" fmla="+- 0 2015 1694"/>
                <a:gd name="T27" fmla="*/ 2015 h 489"/>
                <a:gd name="T28" fmla="+- 0 1604 1561"/>
                <a:gd name="T29" fmla="*/ T28 w 440"/>
                <a:gd name="T30" fmla="+- 0 2082 1694"/>
                <a:gd name="T31" fmla="*/ 2082 h 489"/>
                <a:gd name="T32" fmla="+- 0 1651 1561"/>
                <a:gd name="T33" fmla="*/ T32 w 440"/>
                <a:gd name="T34" fmla="+- 0 2135 1694"/>
                <a:gd name="T35" fmla="*/ 2135 h 489"/>
                <a:gd name="T36" fmla="+- 0 1712 1561"/>
                <a:gd name="T37" fmla="*/ T36 w 440"/>
                <a:gd name="T38" fmla="+- 0 2170 1694"/>
                <a:gd name="T39" fmla="*/ 2170 h 489"/>
                <a:gd name="T40" fmla="+- 0 1781 1561"/>
                <a:gd name="T41" fmla="*/ T40 w 440"/>
                <a:gd name="T42" fmla="+- 0 2182 1694"/>
                <a:gd name="T43" fmla="*/ 2182 h 489"/>
                <a:gd name="T44" fmla="+- 0 1851 1561"/>
                <a:gd name="T45" fmla="*/ T44 w 440"/>
                <a:gd name="T46" fmla="+- 0 2170 1694"/>
                <a:gd name="T47" fmla="*/ 2170 h 489"/>
                <a:gd name="T48" fmla="+- 0 1911 1561"/>
                <a:gd name="T49" fmla="*/ T48 w 440"/>
                <a:gd name="T50" fmla="+- 0 2135 1694"/>
                <a:gd name="T51" fmla="*/ 2135 h 489"/>
                <a:gd name="T52" fmla="+- 0 1959 1561"/>
                <a:gd name="T53" fmla="*/ T52 w 440"/>
                <a:gd name="T54" fmla="+- 0 2082 1694"/>
                <a:gd name="T55" fmla="*/ 2082 h 489"/>
                <a:gd name="T56" fmla="+- 0 1990 1561"/>
                <a:gd name="T57" fmla="*/ T56 w 440"/>
                <a:gd name="T58" fmla="+- 0 2015 1694"/>
                <a:gd name="T59" fmla="*/ 2015 h 489"/>
                <a:gd name="T60" fmla="+- 0 2001 1561"/>
                <a:gd name="T61" fmla="*/ T60 w 440"/>
                <a:gd name="T62" fmla="+- 0 1938 1694"/>
                <a:gd name="T63" fmla="*/ 1938 h 489"/>
                <a:gd name="T64" fmla="+- 0 1990 1561"/>
                <a:gd name="T65" fmla="*/ T64 w 440"/>
                <a:gd name="T66" fmla="+- 0 1861 1694"/>
                <a:gd name="T67" fmla="*/ 1861 h 489"/>
                <a:gd name="T68" fmla="+- 0 1959 1561"/>
                <a:gd name="T69" fmla="*/ T68 w 440"/>
                <a:gd name="T70" fmla="+- 0 1794 1694"/>
                <a:gd name="T71" fmla="*/ 1794 h 489"/>
                <a:gd name="T72" fmla="+- 0 1911 1561"/>
                <a:gd name="T73" fmla="*/ T72 w 440"/>
                <a:gd name="T74" fmla="+- 0 1741 1694"/>
                <a:gd name="T75" fmla="*/ 1741 h 489"/>
                <a:gd name="T76" fmla="+- 0 1851 1561"/>
                <a:gd name="T77" fmla="*/ T76 w 440"/>
                <a:gd name="T78" fmla="+- 0 1706 1694"/>
                <a:gd name="T79" fmla="*/ 1706 h 489"/>
                <a:gd name="T80" fmla="+- 0 1781 1561"/>
                <a:gd name="T81" fmla="*/ T80 w 440"/>
                <a:gd name="T82" fmla="+- 0 1694 1694"/>
                <a:gd name="T83" fmla="*/ 1694 h 48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</a:cxnLst>
              <a:rect l="0" t="0" r="r" b="b"/>
              <a:pathLst>
                <a:path w="440" h="489">
                  <a:moveTo>
                    <a:pt x="220" y="0"/>
                  </a:moveTo>
                  <a:lnTo>
                    <a:pt x="151" y="12"/>
                  </a:lnTo>
                  <a:lnTo>
                    <a:pt x="90" y="47"/>
                  </a:lnTo>
                  <a:lnTo>
                    <a:pt x="43" y="100"/>
                  </a:lnTo>
                  <a:lnTo>
                    <a:pt x="11" y="167"/>
                  </a:lnTo>
                  <a:lnTo>
                    <a:pt x="0" y="244"/>
                  </a:lnTo>
                  <a:lnTo>
                    <a:pt x="11" y="321"/>
                  </a:lnTo>
                  <a:lnTo>
                    <a:pt x="43" y="388"/>
                  </a:lnTo>
                  <a:lnTo>
                    <a:pt x="90" y="441"/>
                  </a:lnTo>
                  <a:lnTo>
                    <a:pt x="151" y="476"/>
                  </a:lnTo>
                  <a:lnTo>
                    <a:pt x="220" y="488"/>
                  </a:lnTo>
                  <a:lnTo>
                    <a:pt x="290" y="476"/>
                  </a:lnTo>
                  <a:lnTo>
                    <a:pt x="350" y="441"/>
                  </a:lnTo>
                  <a:lnTo>
                    <a:pt x="398" y="388"/>
                  </a:lnTo>
                  <a:lnTo>
                    <a:pt x="429" y="321"/>
                  </a:lnTo>
                  <a:lnTo>
                    <a:pt x="440" y="244"/>
                  </a:lnTo>
                  <a:lnTo>
                    <a:pt x="429" y="167"/>
                  </a:lnTo>
                  <a:lnTo>
                    <a:pt x="398" y="100"/>
                  </a:lnTo>
                  <a:lnTo>
                    <a:pt x="350" y="47"/>
                  </a:lnTo>
                  <a:lnTo>
                    <a:pt x="290" y="12"/>
                  </a:lnTo>
                  <a:lnTo>
                    <a:pt x="220" y="0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71" name="Picture 55"/>
            <p:cNvPicPr>
              <a:picLocks noChangeAspect="1" noChangeArrowheads="1"/>
            </p:cNvPicPr>
            <p:nvPr/>
          </p:nvPicPr>
          <p:blipFill>
            <a:blip r:embed="rId1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60" y="1804"/>
              <a:ext cx="241" cy="2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45" name="Freeform 56"/>
            <p:cNvSpPr>
              <a:spLocks/>
            </p:cNvSpPr>
            <p:nvPr/>
          </p:nvSpPr>
          <p:spPr bwMode="auto">
            <a:xfrm>
              <a:off x="2016" y="1693"/>
              <a:ext cx="440" cy="489"/>
            </a:xfrm>
            <a:custGeom>
              <a:avLst/>
              <a:gdLst>
                <a:gd name="T0" fmla="+- 0 2237 2017"/>
                <a:gd name="T1" fmla="*/ T0 w 440"/>
                <a:gd name="T2" fmla="+- 0 1694 1694"/>
                <a:gd name="T3" fmla="*/ 1694 h 489"/>
                <a:gd name="T4" fmla="+- 0 2167 2017"/>
                <a:gd name="T5" fmla="*/ T4 w 440"/>
                <a:gd name="T6" fmla="+- 0 1706 1694"/>
                <a:gd name="T7" fmla="*/ 1706 h 489"/>
                <a:gd name="T8" fmla="+- 0 2107 2017"/>
                <a:gd name="T9" fmla="*/ T8 w 440"/>
                <a:gd name="T10" fmla="+- 0 1741 1694"/>
                <a:gd name="T11" fmla="*/ 1741 h 489"/>
                <a:gd name="T12" fmla="+- 0 2059 2017"/>
                <a:gd name="T13" fmla="*/ T12 w 440"/>
                <a:gd name="T14" fmla="+- 0 1794 1694"/>
                <a:gd name="T15" fmla="*/ 1794 h 489"/>
                <a:gd name="T16" fmla="+- 0 2028 2017"/>
                <a:gd name="T17" fmla="*/ T16 w 440"/>
                <a:gd name="T18" fmla="+- 0 1861 1694"/>
                <a:gd name="T19" fmla="*/ 1861 h 489"/>
                <a:gd name="T20" fmla="+- 0 2017 2017"/>
                <a:gd name="T21" fmla="*/ T20 w 440"/>
                <a:gd name="T22" fmla="+- 0 1938 1694"/>
                <a:gd name="T23" fmla="*/ 1938 h 489"/>
                <a:gd name="T24" fmla="+- 0 2028 2017"/>
                <a:gd name="T25" fmla="*/ T24 w 440"/>
                <a:gd name="T26" fmla="+- 0 2015 1694"/>
                <a:gd name="T27" fmla="*/ 2015 h 489"/>
                <a:gd name="T28" fmla="+- 0 2059 2017"/>
                <a:gd name="T29" fmla="*/ T28 w 440"/>
                <a:gd name="T30" fmla="+- 0 2082 1694"/>
                <a:gd name="T31" fmla="*/ 2082 h 489"/>
                <a:gd name="T32" fmla="+- 0 2107 2017"/>
                <a:gd name="T33" fmla="*/ T32 w 440"/>
                <a:gd name="T34" fmla="+- 0 2135 1694"/>
                <a:gd name="T35" fmla="*/ 2135 h 489"/>
                <a:gd name="T36" fmla="+- 0 2167 2017"/>
                <a:gd name="T37" fmla="*/ T36 w 440"/>
                <a:gd name="T38" fmla="+- 0 2170 1694"/>
                <a:gd name="T39" fmla="*/ 2170 h 489"/>
                <a:gd name="T40" fmla="+- 0 2237 2017"/>
                <a:gd name="T41" fmla="*/ T40 w 440"/>
                <a:gd name="T42" fmla="+- 0 2182 1694"/>
                <a:gd name="T43" fmla="*/ 2182 h 489"/>
                <a:gd name="T44" fmla="+- 0 2306 2017"/>
                <a:gd name="T45" fmla="*/ T44 w 440"/>
                <a:gd name="T46" fmla="+- 0 2170 1694"/>
                <a:gd name="T47" fmla="*/ 2170 h 489"/>
                <a:gd name="T48" fmla="+- 0 2367 2017"/>
                <a:gd name="T49" fmla="*/ T48 w 440"/>
                <a:gd name="T50" fmla="+- 0 2135 1694"/>
                <a:gd name="T51" fmla="*/ 2135 h 489"/>
                <a:gd name="T52" fmla="+- 0 2414 2017"/>
                <a:gd name="T53" fmla="*/ T52 w 440"/>
                <a:gd name="T54" fmla="+- 0 2082 1694"/>
                <a:gd name="T55" fmla="*/ 2082 h 489"/>
                <a:gd name="T56" fmla="+- 0 2446 2017"/>
                <a:gd name="T57" fmla="*/ T56 w 440"/>
                <a:gd name="T58" fmla="+- 0 2015 1694"/>
                <a:gd name="T59" fmla="*/ 2015 h 489"/>
                <a:gd name="T60" fmla="+- 0 2457 2017"/>
                <a:gd name="T61" fmla="*/ T60 w 440"/>
                <a:gd name="T62" fmla="+- 0 1938 1694"/>
                <a:gd name="T63" fmla="*/ 1938 h 489"/>
                <a:gd name="T64" fmla="+- 0 2446 2017"/>
                <a:gd name="T65" fmla="*/ T64 w 440"/>
                <a:gd name="T66" fmla="+- 0 1861 1694"/>
                <a:gd name="T67" fmla="*/ 1861 h 489"/>
                <a:gd name="T68" fmla="+- 0 2414 2017"/>
                <a:gd name="T69" fmla="*/ T68 w 440"/>
                <a:gd name="T70" fmla="+- 0 1794 1694"/>
                <a:gd name="T71" fmla="*/ 1794 h 489"/>
                <a:gd name="T72" fmla="+- 0 2367 2017"/>
                <a:gd name="T73" fmla="*/ T72 w 440"/>
                <a:gd name="T74" fmla="+- 0 1741 1694"/>
                <a:gd name="T75" fmla="*/ 1741 h 489"/>
                <a:gd name="T76" fmla="+- 0 2306 2017"/>
                <a:gd name="T77" fmla="*/ T76 w 440"/>
                <a:gd name="T78" fmla="+- 0 1706 1694"/>
                <a:gd name="T79" fmla="*/ 1706 h 489"/>
                <a:gd name="T80" fmla="+- 0 2237 2017"/>
                <a:gd name="T81" fmla="*/ T80 w 440"/>
                <a:gd name="T82" fmla="+- 0 1694 1694"/>
                <a:gd name="T83" fmla="*/ 1694 h 48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</a:cxnLst>
              <a:rect l="0" t="0" r="r" b="b"/>
              <a:pathLst>
                <a:path w="440" h="489">
                  <a:moveTo>
                    <a:pt x="220" y="0"/>
                  </a:moveTo>
                  <a:lnTo>
                    <a:pt x="150" y="12"/>
                  </a:lnTo>
                  <a:lnTo>
                    <a:pt x="90" y="47"/>
                  </a:lnTo>
                  <a:lnTo>
                    <a:pt x="42" y="100"/>
                  </a:lnTo>
                  <a:lnTo>
                    <a:pt x="11" y="167"/>
                  </a:lnTo>
                  <a:lnTo>
                    <a:pt x="0" y="244"/>
                  </a:lnTo>
                  <a:lnTo>
                    <a:pt x="11" y="321"/>
                  </a:lnTo>
                  <a:lnTo>
                    <a:pt x="42" y="388"/>
                  </a:lnTo>
                  <a:lnTo>
                    <a:pt x="90" y="441"/>
                  </a:lnTo>
                  <a:lnTo>
                    <a:pt x="150" y="476"/>
                  </a:lnTo>
                  <a:lnTo>
                    <a:pt x="220" y="488"/>
                  </a:lnTo>
                  <a:lnTo>
                    <a:pt x="289" y="476"/>
                  </a:lnTo>
                  <a:lnTo>
                    <a:pt x="350" y="441"/>
                  </a:lnTo>
                  <a:lnTo>
                    <a:pt x="397" y="388"/>
                  </a:lnTo>
                  <a:lnTo>
                    <a:pt x="429" y="321"/>
                  </a:lnTo>
                  <a:lnTo>
                    <a:pt x="440" y="244"/>
                  </a:lnTo>
                  <a:lnTo>
                    <a:pt x="429" y="167"/>
                  </a:lnTo>
                  <a:lnTo>
                    <a:pt x="397" y="100"/>
                  </a:lnTo>
                  <a:lnTo>
                    <a:pt x="350" y="47"/>
                  </a:lnTo>
                  <a:lnTo>
                    <a:pt x="289" y="12"/>
                  </a:lnTo>
                  <a:lnTo>
                    <a:pt x="220" y="0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273" name="Picture 57"/>
            <p:cNvPicPr>
              <a:picLocks noChangeAspect="1" noChangeArrowheads="1"/>
            </p:cNvPicPr>
            <p:nvPr/>
          </p:nvPicPr>
          <p:blipFill>
            <a:blip r:embed="rId2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16" y="1804"/>
              <a:ext cx="241" cy="2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46" name="Прямоугольник 45"/>
          <p:cNvSpPr/>
          <p:nvPr/>
        </p:nvSpPr>
        <p:spPr>
          <a:xfrm>
            <a:off x="54873" y="2643890"/>
            <a:ext cx="4607159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2. Вырежи и наклей фигуры так же. </a:t>
            </a:r>
            <a:endParaRPr lang="ru-RU" dirty="0"/>
          </a:p>
        </p:txBody>
      </p:sp>
      <p:grpSp>
        <p:nvGrpSpPr>
          <p:cNvPr id="9223" name="Group 88"/>
          <p:cNvGrpSpPr>
            <a:grpSpLocks/>
          </p:cNvGrpSpPr>
          <p:nvPr/>
        </p:nvGrpSpPr>
        <p:grpSpPr bwMode="auto">
          <a:xfrm>
            <a:off x="120345" y="4884062"/>
            <a:ext cx="1735138" cy="1265237"/>
            <a:chOff x="1134" y="163"/>
            <a:chExt cx="2734" cy="1992"/>
          </a:xfrm>
        </p:grpSpPr>
        <p:pic>
          <p:nvPicPr>
            <p:cNvPr id="9305" name="Picture 89"/>
            <p:cNvPicPr>
              <a:picLocks noChangeAspect="1" noChangeArrowheads="1"/>
            </p:cNvPicPr>
            <p:nvPr/>
          </p:nvPicPr>
          <p:blipFill>
            <a:blip r:embed="rId2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618" y="1264"/>
              <a:ext cx="250" cy="21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24" name="Freeform 90"/>
            <p:cNvSpPr>
              <a:spLocks/>
            </p:cNvSpPr>
            <p:nvPr/>
          </p:nvSpPr>
          <p:spPr bwMode="auto">
            <a:xfrm>
              <a:off x="1499" y="1595"/>
              <a:ext cx="2094" cy="281"/>
            </a:xfrm>
            <a:custGeom>
              <a:avLst/>
              <a:gdLst>
                <a:gd name="T0" fmla="+- 0 3593 1500"/>
                <a:gd name="T1" fmla="*/ T0 w 2094"/>
                <a:gd name="T2" fmla="+- 0 1596 1596"/>
                <a:gd name="T3" fmla="*/ 1596 h 281"/>
                <a:gd name="T4" fmla="+- 0 1502 1500"/>
                <a:gd name="T5" fmla="*/ T4 w 2094"/>
                <a:gd name="T6" fmla="+- 0 1596 1596"/>
                <a:gd name="T7" fmla="*/ 1596 h 281"/>
                <a:gd name="T8" fmla="+- 0 1500 1500"/>
                <a:gd name="T9" fmla="*/ T8 w 2094"/>
                <a:gd name="T10" fmla="+- 0 1876 1596"/>
                <a:gd name="T11" fmla="*/ 1876 h 281"/>
                <a:gd name="T12" fmla="+- 0 3591 1500"/>
                <a:gd name="T13" fmla="*/ T12 w 2094"/>
                <a:gd name="T14" fmla="+- 0 1876 1596"/>
                <a:gd name="T15" fmla="*/ 1876 h 281"/>
                <a:gd name="T16" fmla="+- 0 3593 1500"/>
                <a:gd name="T17" fmla="*/ T16 w 2094"/>
                <a:gd name="T18" fmla="+- 0 1596 1596"/>
                <a:gd name="T19" fmla="*/ 1596 h 28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2094" h="281">
                  <a:moveTo>
                    <a:pt x="2093" y="0"/>
                  </a:moveTo>
                  <a:lnTo>
                    <a:pt x="2" y="0"/>
                  </a:lnTo>
                  <a:lnTo>
                    <a:pt x="0" y="280"/>
                  </a:lnTo>
                  <a:lnTo>
                    <a:pt x="2091" y="280"/>
                  </a:lnTo>
                  <a:lnTo>
                    <a:pt x="2093" y="0"/>
                  </a:lnTo>
                  <a:close/>
                </a:path>
              </a:pathLst>
            </a:custGeom>
            <a:solidFill>
              <a:srgbClr val="504F6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07" name="Picture 91"/>
            <p:cNvPicPr>
              <a:picLocks noChangeAspect="1" noChangeArrowheads="1"/>
            </p:cNvPicPr>
            <p:nvPr/>
          </p:nvPicPr>
          <p:blipFill>
            <a:blip r:embed="rId2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169" y="1605"/>
              <a:ext cx="356" cy="37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25" name="Freeform 92"/>
            <p:cNvSpPr>
              <a:spLocks/>
            </p:cNvSpPr>
            <p:nvPr/>
          </p:nvSpPr>
          <p:spPr bwMode="auto">
            <a:xfrm>
              <a:off x="2454" y="162"/>
              <a:ext cx="1259" cy="414"/>
            </a:xfrm>
            <a:custGeom>
              <a:avLst/>
              <a:gdLst>
                <a:gd name="T0" fmla="+- 0 3713 2455"/>
                <a:gd name="T1" fmla="*/ T0 w 1259"/>
                <a:gd name="T2" fmla="+- 0 163 163"/>
                <a:gd name="T3" fmla="*/ 163 h 414"/>
                <a:gd name="T4" fmla="+- 0 2455 2455"/>
                <a:gd name="T5" fmla="*/ T4 w 1259"/>
                <a:gd name="T6" fmla="+- 0 163 163"/>
                <a:gd name="T7" fmla="*/ 163 h 414"/>
                <a:gd name="T8" fmla="+- 0 2470 2455"/>
                <a:gd name="T9" fmla="*/ T8 w 1259"/>
                <a:gd name="T10" fmla="+- 0 312 163"/>
                <a:gd name="T11" fmla="*/ 312 h 414"/>
                <a:gd name="T12" fmla="+- 0 2503 2455"/>
                <a:gd name="T13" fmla="*/ T12 w 1259"/>
                <a:gd name="T14" fmla="+- 0 390 163"/>
                <a:gd name="T15" fmla="*/ 390 h 414"/>
                <a:gd name="T16" fmla="+- 0 2536 2455"/>
                <a:gd name="T17" fmla="*/ T16 w 1259"/>
                <a:gd name="T18" fmla="+- 0 420 163"/>
                <a:gd name="T19" fmla="*/ 420 h 414"/>
                <a:gd name="T20" fmla="+- 0 2552 2455"/>
                <a:gd name="T21" fmla="*/ T20 w 1259"/>
                <a:gd name="T22" fmla="+- 0 424 163"/>
                <a:gd name="T23" fmla="*/ 424 h 414"/>
                <a:gd name="T24" fmla="+- 0 3064 2455"/>
                <a:gd name="T25" fmla="*/ T24 w 1259"/>
                <a:gd name="T26" fmla="+- 0 566 163"/>
                <a:gd name="T27" fmla="*/ 566 h 414"/>
                <a:gd name="T28" fmla="+- 0 3065 2455"/>
                <a:gd name="T29" fmla="*/ T28 w 1259"/>
                <a:gd name="T30" fmla="+- 0 576 163"/>
                <a:gd name="T31" fmla="*/ 576 h 414"/>
                <a:gd name="T32" fmla="+- 0 3084 2455"/>
                <a:gd name="T33" fmla="*/ T32 w 1259"/>
                <a:gd name="T34" fmla="+- 0 571 163"/>
                <a:gd name="T35" fmla="*/ 571 h 414"/>
                <a:gd name="T36" fmla="+- 0 3103 2455"/>
                <a:gd name="T37" fmla="*/ T36 w 1259"/>
                <a:gd name="T38" fmla="+- 0 576 163"/>
                <a:gd name="T39" fmla="*/ 576 h 414"/>
                <a:gd name="T40" fmla="+- 0 3103 2455"/>
                <a:gd name="T41" fmla="*/ T40 w 1259"/>
                <a:gd name="T42" fmla="+- 0 566 163"/>
                <a:gd name="T43" fmla="*/ 566 h 414"/>
                <a:gd name="T44" fmla="+- 0 3616 2455"/>
                <a:gd name="T45" fmla="*/ T44 w 1259"/>
                <a:gd name="T46" fmla="+- 0 424 163"/>
                <a:gd name="T47" fmla="*/ 424 h 414"/>
                <a:gd name="T48" fmla="+- 0 3672 2455"/>
                <a:gd name="T49" fmla="*/ T48 w 1259"/>
                <a:gd name="T50" fmla="+- 0 418 163"/>
                <a:gd name="T51" fmla="*/ 418 h 414"/>
                <a:gd name="T52" fmla="+- 0 3701 2455"/>
                <a:gd name="T53" fmla="*/ T52 w 1259"/>
                <a:gd name="T54" fmla="+- 0 388 163"/>
                <a:gd name="T55" fmla="*/ 388 h 414"/>
                <a:gd name="T56" fmla="+- 0 3711 2455"/>
                <a:gd name="T57" fmla="*/ T56 w 1259"/>
                <a:gd name="T58" fmla="+- 0 311 163"/>
                <a:gd name="T59" fmla="*/ 311 h 414"/>
                <a:gd name="T60" fmla="+- 0 3713 2455"/>
                <a:gd name="T61" fmla="*/ T60 w 1259"/>
                <a:gd name="T62" fmla="+- 0 163 163"/>
                <a:gd name="T63" fmla="*/ 163 h 41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</a:cxnLst>
              <a:rect l="0" t="0" r="r" b="b"/>
              <a:pathLst>
                <a:path w="1259" h="414">
                  <a:moveTo>
                    <a:pt x="1258" y="0"/>
                  </a:moveTo>
                  <a:lnTo>
                    <a:pt x="0" y="0"/>
                  </a:lnTo>
                  <a:lnTo>
                    <a:pt x="15" y="149"/>
                  </a:lnTo>
                  <a:lnTo>
                    <a:pt x="48" y="227"/>
                  </a:lnTo>
                  <a:lnTo>
                    <a:pt x="81" y="257"/>
                  </a:lnTo>
                  <a:lnTo>
                    <a:pt x="97" y="261"/>
                  </a:lnTo>
                  <a:lnTo>
                    <a:pt x="609" y="403"/>
                  </a:lnTo>
                  <a:lnTo>
                    <a:pt x="610" y="413"/>
                  </a:lnTo>
                  <a:lnTo>
                    <a:pt x="629" y="408"/>
                  </a:lnTo>
                  <a:lnTo>
                    <a:pt x="648" y="413"/>
                  </a:lnTo>
                  <a:lnTo>
                    <a:pt x="648" y="403"/>
                  </a:lnTo>
                  <a:lnTo>
                    <a:pt x="1161" y="261"/>
                  </a:lnTo>
                  <a:lnTo>
                    <a:pt x="1217" y="255"/>
                  </a:lnTo>
                  <a:lnTo>
                    <a:pt x="1246" y="225"/>
                  </a:lnTo>
                  <a:lnTo>
                    <a:pt x="1256" y="148"/>
                  </a:lnTo>
                  <a:lnTo>
                    <a:pt x="1258" y="0"/>
                  </a:lnTo>
                  <a:close/>
                </a:path>
              </a:pathLst>
            </a:custGeom>
            <a:solidFill>
              <a:srgbClr val="DF1F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09" name="Picture 93"/>
            <p:cNvPicPr>
              <a:picLocks noChangeAspect="1" noChangeArrowheads="1"/>
            </p:cNvPicPr>
            <p:nvPr/>
          </p:nvPicPr>
          <p:blipFill>
            <a:blip r:embed="rId2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16" y="241"/>
              <a:ext cx="504" cy="14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9310" name="Picture 94"/>
            <p:cNvPicPr>
              <a:picLocks noChangeAspect="1" noChangeArrowheads="1"/>
            </p:cNvPicPr>
            <p:nvPr/>
          </p:nvPicPr>
          <p:blipFill>
            <a:blip r:embed="rId2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48" y="624"/>
              <a:ext cx="241" cy="20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26" name="Freeform 95"/>
            <p:cNvSpPr>
              <a:spLocks/>
            </p:cNvSpPr>
            <p:nvPr/>
          </p:nvSpPr>
          <p:spPr bwMode="auto">
            <a:xfrm>
              <a:off x="1629" y="414"/>
              <a:ext cx="478" cy="210"/>
            </a:xfrm>
            <a:custGeom>
              <a:avLst/>
              <a:gdLst>
                <a:gd name="T0" fmla="+- 0 2107 1629"/>
                <a:gd name="T1" fmla="*/ T0 w 478"/>
                <a:gd name="T2" fmla="+- 0 414 414"/>
                <a:gd name="T3" fmla="*/ 414 h 210"/>
                <a:gd name="T4" fmla="+- 0 1629 1629"/>
                <a:gd name="T5" fmla="*/ T4 w 478"/>
                <a:gd name="T6" fmla="+- 0 414 414"/>
                <a:gd name="T7" fmla="*/ 414 h 210"/>
                <a:gd name="T8" fmla="+- 0 1650 1629"/>
                <a:gd name="T9" fmla="*/ T8 w 478"/>
                <a:gd name="T10" fmla="+- 0 497 414"/>
                <a:gd name="T11" fmla="*/ 497 h 210"/>
                <a:gd name="T12" fmla="+- 0 1673 1629"/>
                <a:gd name="T13" fmla="*/ T12 w 478"/>
                <a:gd name="T14" fmla="+- 0 548 414"/>
                <a:gd name="T15" fmla="*/ 548 h 210"/>
                <a:gd name="T16" fmla="+- 0 1691 1629"/>
                <a:gd name="T17" fmla="*/ T16 w 478"/>
                <a:gd name="T18" fmla="+- 0 574 414"/>
                <a:gd name="T19" fmla="*/ 574 h 210"/>
                <a:gd name="T20" fmla="+- 0 1699 1629"/>
                <a:gd name="T21" fmla="*/ T20 w 478"/>
                <a:gd name="T22" fmla="+- 0 581 414"/>
                <a:gd name="T23" fmla="*/ 581 h 210"/>
                <a:gd name="T24" fmla="+- 0 1714 1629"/>
                <a:gd name="T25" fmla="*/ T24 w 478"/>
                <a:gd name="T26" fmla="+- 0 592 414"/>
                <a:gd name="T27" fmla="*/ 592 h 210"/>
                <a:gd name="T28" fmla="+- 0 1727 1629"/>
                <a:gd name="T29" fmla="*/ T28 w 478"/>
                <a:gd name="T30" fmla="+- 0 603 414"/>
                <a:gd name="T31" fmla="*/ 603 h 210"/>
                <a:gd name="T32" fmla="+- 0 1738 1629"/>
                <a:gd name="T33" fmla="*/ T32 w 478"/>
                <a:gd name="T34" fmla="+- 0 614 414"/>
                <a:gd name="T35" fmla="*/ 614 h 210"/>
                <a:gd name="T36" fmla="+- 0 1748 1629"/>
                <a:gd name="T37" fmla="*/ T36 w 478"/>
                <a:gd name="T38" fmla="+- 0 624 414"/>
                <a:gd name="T39" fmla="*/ 624 h 210"/>
                <a:gd name="T40" fmla="+- 0 1988 1629"/>
                <a:gd name="T41" fmla="*/ T40 w 478"/>
                <a:gd name="T42" fmla="+- 0 624 414"/>
                <a:gd name="T43" fmla="*/ 624 h 210"/>
                <a:gd name="T44" fmla="+- 0 1998 1629"/>
                <a:gd name="T45" fmla="*/ T44 w 478"/>
                <a:gd name="T46" fmla="+- 0 614 414"/>
                <a:gd name="T47" fmla="*/ 614 h 210"/>
                <a:gd name="T48" fmla="+- 0 2009 1629"/>
                <a:gd name="T49" fmla="*/ T48 w 478"/>
                <a:gd name="T50" fmla="+- 0 603 414"/>
                <a:gd name="T51" fmla="*/ 603 h 210"/>
                <a:gd name="T52" fmla="+- 0 2022 1629"/>
                <a:gd name="T53" fmla="*/ T52 w 478"/>
                <a:gd name="T54" fmla="+- 0 592 414"/>
                <a:gd name="T55" fmla="*/ 592 h 210"/>
                <a:gd name="T56" fmla="+- 0 2037 1629"/>
                <a:gd name="T57" fmla="*/ T56 w 478"/>
                <a:gd name="T58" fmla="+- 0 581 414"/>
                <a:gd name="T59" fmla="*/ 581 h 210"/>
                <a:gd name="T60" fmla="+- 0 2064 1629"/>
                <a:gd name="T61" fmla="*/ T60 w 478"/>
                <a:gd name="T62" fmla="+- 0 561 414"/>
                <a:gd name="T63" fmla="*/ 561 h 210"/>
                <a:gd name="T64" fmla="+- 0 2080 1629"/>
                <a:gd name="T65" fmla="*/ T64 w 478"/>
                <a:gd name="T66" fmla="+- 0 537 414"/>
                <a:gd name="T67" fmla="*/ 537 h 210"/>
                <a:gd name="T68" fmla="+- 0 2092 1629"/>
                <a:gd name="T69" fmla="*/ T68 w 478"/>
                <a:gd name="T70" fmla="+- 0 493 414"/>
                <a:gd name="T71" fmla="*/ 493 h 210"/>
                <a:gd name="T72" fmla="+- 0 2107 1629"/>
                <a:gd name="T73" fmla="*/ T72 w 478"/>
                <a:gd name="T74" fmla="+- 0 414 414"/>
                <a:gd name="T75" fmla="*/ 414 h 21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</a:cxnLst>
              <a:rect l="0" t="0" r="r" b="b"/>
              <a:pathLst>
                <a:path w="478" h="210">
                  <a:moveTo>
                    <a:pt x="478" y="0"/>
                  </a:moveTo>
                  <a:lnTo>
                    <a:pt x="0" y="0"/>
                  </a:lnTo>
                  <a:lnTo>
                    <a:pt x="21" y="83"/>
                  </a:lnTo>
                  <a:lnTo>
                    <a:pt x="44" y="134"/>
                  </a:lnTo>
                  <a:lnTo>
                    <a:pt x="62" y="160"/>
                  </a:lnTo>
                  <a:lnTo>
                    <a:pt x="70" y="167"/>
                  </a:lnTo>
                  <a:lnTo>
                    <a:pt x="85" y="178"/>
                  </a:lnTo>
                  <a:lnTo>
                    <a:pt x="98" y="189"/>
                  </a:lnTo>
                  <a:lnTo>
                    <a:pt x="109" y="200"/>
                  </a:lnTo>
                  <a:lnTo>
                    <a:pt x="119" y="210"/>
                  </a:lnTo>
                  <a:lnTo>
                    <a:pt x="359" y="210"/>
                  </a:lnTo>
                  <a:lnTo>
                    <a:pt x="369" y="200"/>
                  </a:lnTo>
                  <a:lnTo>
                    <a:pt x="380" y="189"/>
                  </a:lnTo>
                  <a:lnTo>
                    <a:pt x="393" y="178"/>
                  </a:lnTo>
                  <a:lnTo>
                    <a:pt x="408" y="167"/>
                  </a:lnTo>
                  <a:lnTo>
                    <a:pt x="435" y="147"/>
                  </a:lnTo>
                  <a:lnTo>
                    <a:pt x="451" y="123"/>
                  </a:lnTo>
                  <a:lnTo>
                    <a:pt x="463" y="79"/>
                  </a:lnTo>
                  <a:lnTo>
                    <a:pt x="478" y="0"/>
                  </a:lnTo>
                  <a:close/>
                </a:path>
              </a:pathLst>
            </a:cu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27" name="Freeform 96"/>
            <p:cNvSpPr>
              <a:spLocks/>
            </p:cNvSpPr>
            <p:nvPr/>
          </p:nvSpPr>
          <p:spPr bwMode="auto">
            <a:xfrm>
              <a:off x="1624" y="384"/>
              <a:ext cx="487" cy="30"/>
            </a:xfrm>
            <a:custGeom>
              <a:avLst/>
              <a:gdLst>
                <a:gd name="T0" fmla="+- 0 2111 1625"/>
                <a:gd name="T1" fmla="*/ T0 w 487"/>
                <a:gd name="T2" fmla="+- 0 385 385"/>
                <a:gd name="T3" fmla="*/ 385 h 30"/>
                <a:gd name="T4" fmla="+- 0 1625 1625"/>
                <a:gd name="T5" fmla="*/ T4 w 487"/>
                <a:gd name="T6" fmla="+- 0 385 385"/>
                <a:gd name="T7" fmla="*/ 385 h 30"/>
                <a:gd name="T8" fmla="+- 0 1629 1625"/>
                <a:gd name="T9" fmla="*/ T8 w 487"/>
                <a:gd name="T10" fmla="+- 0 414 385"/>
                <a:gd name="T11" fmla="*/ 414 h 30"/>
                <a:gd name="T12" fmla="+- 0 2107 1625"/>
                <a:gd name="T13" fmla="*/ T12 w 487"/>
                <a:gd name="T14" fmla="+- 0 414 385"/>
                <a:gd name="T15" fmla="*/ 414 h 30"/>
                <a:gd name="T16" fmla="+- 0 2110 1625"/>
                <a:gd name="T17" fmla="*/ T16 w 487"/>
                <a:gd name="T18" fmla="+- 0 395 385"/>
                <a:gd name="T19" fmla="*/ 395 h 30"/>
                <a:gd name="T20" fmla="+- 0 2111 1625"/>
                <a:gd name="T21" fmla="*/ T20 w 487"/>
                <a:gd name="T22" fmla="+- 0 385 385"/>
                <a:gd name="T23" fmla="*/ 385 h 30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</a:cxnLst>
              <a:rect l="0" t="0" r="r" b="b"/>
              <a:pathLst>
                <a:path w="487" h="30">
                  <a:moveTo>
                    <a:pt x="486" y="0"/>
                  </a:moveTo>
                  <a:lnTo>
                    <a:pt x="0" y="0"/>
                  </a:lnTo>
                  <a:lnTo>
                    <a:pt x="4" y="29"/>
                  </a:lnTo>
                  <a:lnTo>
                    <a:pt x="482" y="29"/>
                  </a:lnTo>
                  <a:lnTo>
                    <a:pt x="485" y="10"/>
                  </a:lnTo>
                  <a:lnTo>
                    <a:pt x="486" y="0"/>
                  </a:lnTo>
                  <a:close/>
                </a:path>
              </a:pathLst>
            </a:custGeom>
            <a:solidFill>
              <a:srgbClr val="296BB5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28" name="Freeform 97"/>
            <p:cNvSpPr>
              <a:spLocks/>
            </p:cNvSpPr>
            <p:nvPr/>
          </p:nvSpPr>
          <p:spPr bwMode="auto">
            <a:xfrm>
              <a:off x="1492" y="424"/>
              <a:ext cx="2124" cy="1113"/>
            </a:xfrm>
            <a:custGeom>
              <a:avLst/>
              <a:gdLst>
                <a:gd name="T0" fmla="+- 0 3616 1493"/>
                <a:gd name="T1" fmla="*/ T0 w 2124"/>
                <a:gd name="T2" fmla="+- 0 424 424"/>
                <a:gd name="T3" fmla="*/ 424 h 1113"/>
                <a:gd name="T4" fmla="+- 0 2552 1493"/>
                <a:gd name="T5" fmla="*/ T4 w 2124"/>
                <a:gd name="T6" fmla="+- 0 424 424"/>
                <a:gd name="T7" fmla="*/ 424 h 1113"/>
                <a:gd name="T8" fmla="+- 0 2552 1493"/>
                <a:gd name="T9" fmla="*/ T8 w 2124"/>
                <a:gd name="T10" fmla="+- 0 987 424"/>
                <a:gd name="T11" fmla="*/ 987 h 1113"/>
                <a:gd name="T12" fmla="+- 0 2181 1493"/>
                <a:gd name="T13" fmla="*/ T12 w 2124"/>
                <a:gd name="T14" fmla="+- 0 987 424"/>
                <a:gd name="T15" fmla="*/ 987 h 1113"/>
                <a:gd name="T16" fmla="+- 0 2113 1493"/>
                <a:gd name="T17" fmla="*/ T16 w 2124"/>
                <a:gd name="T18" fmla="+- 0 836 424"/>
                <a:gd name="T19" fmla="*/ 836 h 1113"/>
                <a:gd name="T20" fmla="+- 0 2057 1493"/>
                <a:gd name="T21" fmla="*/ T20 w 2124"/>
                <a:gd name="T22" fmla="+- 0 762 424"/>
                <a:gd name="T23" fmla="*/ 762 h 1113"/>
                <a:gd name="T24" fmla="+- 0 1984 1493"/>
                <a:gd name="T25" fmla="*/ T24 w 2124"/>
                <a:gd name="T26" fmla="+- 0 743 424"/>
                <a:gd name="T27" fmla="*/ 743 h 1113"/>
                <a:gd name="T28" fmla="+- 0 1863 1493"/>
                <a:gd name="T29" fmla="*/ T28 w 2124"/>
                <a:gd name="T30" fmla="+- 0 758 424"/>
                <a:gd name="T31" fmla="*/ 758 h 1113"/>
                <a:gd name="T32" fmla="+- 0 1666 1493"/>
                <a:gd name="T33" fmla="*/ T32 w 2124"/>
                <a:gd name="T34" fmla="+- 0 763 424"/>
                <a:gd name="T35" fmla="*/ 763 h 1113"/>
                <a:gd name="T36" fmla="+- 0 1561 1493"/>
                <a:gd name="T37" fmla="*/ T36 w 2124"/>
                <a:gd name="T38" fmla="+- 0 802 424"/>
                <a:gd name="T39" fmla="*/ 802 h 1113"/>
                <a:gd name="T40" fmla="+- 0 1515 1493"/>
                <a:gd name="T41" fmla="*/ T40 w 2124"/>
                <a:gd name="T42" fmla="+- 0 907 424"/>
                <a:gd name="T43" fmla="*/ 907 h 1113"/>
                <a:gd name="T44" fmla="+- 0 1493 1493"/>
                <a:gd name="T45" fmla="*/ T44 w 2124"/>
                <a:gd name="T46" fmla="+- 0 1111 424"/>
                <a:gd name="T47" fmla="*/ 1111 h 1113"/>
                <a:gd name="T48" fmla="+- 0 1493 1493"/>
                <a:gd name="T49" fmla="*/ T48 w 2124"/>
                <a:gd name="T50" fmla="+- 0 1497 424"/>
                <a:gd name="T51" fmla="*/ 1497 h 1113"/>
                <a:gd name="T52" fmla="+- 0 3616 1493"/>
                <a:gd name="T53" fmla="*/ T52 w 2124"/>
                <a:gd name="T54" fmla="+- 0 1537 424"/>
                <a:gd name="T55" fmla="*/ 1537 h 1113"/>
                <a:gd name="T56" fmla="+- 0 3616 1493"/>
                <a:gd name="T57" fmla="*/ T56 w 2124"/>
                <a:gd name="T58" fmla="+- 0 424 424"/>
                <a:gd name="T59" fmla="*/ 424 h 111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</a:cxnLst>
              <a:rect l="0" t="0" r="r" b="b"/>
              <a:pathLst>
                <a:path w="2124" h="1113">
                  <a:moveTo>
                    <a:pt x="2123" y="0"/>
                  </a:moveTo>
                  <a:lnTo>
                    <a:pt x="1059" y="0"/>
                  </a:lnTo>
                  <a:lnTo>
                    <a:pt x="1059" y="563"/>
                  </a:lnTo>
                  <a:lnTo>
                    <a:pt x="688" y="563"/>
                  </a:lnTo>
                  <a:lnTo>
                    <a:pt x="620" y="412"/>
                  </a:lnTo>
                  <a:lnTo>
                    <a:pt x="564" y="338"/>
                  </a:lnTo>
                  <a:lnTo>
                    <a:pt x="491" y="319"/>
                  </a:lnTo>
                  <a:lnTo>
                    <a:pt x="370" y="334"/>
                  </a:lnTo>
                  <a:lnTo>
                    <a:pt x="173" y="339"/>
                  </a:lnTo>
                  <a:lnTo>
                    <a:pt x="68" y="378"/>
                  </a:lnTo>
                  <a:lnTo>
                    <a:pt x="22" y="483"/>
                  </a:lnTo>
                  <a:lnTo>
                    <a:pt x="0" y="687"/>
                  </a:lnTo>
                  <a:lnTo>
                    <a:pt x="0" y="1073"/>
                  </a:lnTo>
                  <a:lnTo>
                    <a:pt x="2123" y="1113"/>
                  </a:lnTo>
                  <a:lnTo>
                    <a:pt x="2123" y="0"/>
                  </a:lnTo>
                  <a:close/>
                </a:path>
              </a:pathLst>
            </a:custGeom>
            <a:solidFill>
              <a:srgbClr val="47A3D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29" name="Freeform 98"/>
            <p:cNvSpPr>
              <a:spLocks/>
            </p:cNvSpPr>
            <p:nvPr/>
          </p:nvSpPr>
          <p:spPr bwMode="auto">
            <a:xfrm>
              <a:off x="1492" y="1091"/>
              <a:ext cx="2124" cy="445"/>
            </a:xfrm>
            <a:custGeom>
              <a:avLst/>
              <a:gdLst>
                <a:gd name="T0" fmla="+- 0 3616 1493"/>
                <a:gd name="T1" fmla="*/ T0 w 2124"/>
                <a:gd name="T2" fmla="+- 0 1092 1092"/>
                <a:gd name="T3" fmla="*/ 1092 h 445"/>
                <a:gd name="T4" fmla="+- 0 1495 1493"/>
                <a:gd name="T5" fmla="*/ T4 w 2124"/>
                <a:gd name="T6" fmla="+- 0 1092 1092"/>
                <a:gd name="T7" fmla="*/ 1092 h 445"/>
                <a:gd name="T8" fmla="+- 0 1493 1493"/>
                <a:gd name="T9" fmla="*/ T8 w 2124"/>
                <a:gd name="T10" fmla="+- 0 1104 1092"/>
                <a:gd name="T11" fmla="*/ 1104 h 445"/>
                <a:gd name="T12" fmla="+- 0 1493 1493"/>
                <a:gd name="T13" fmla="*/ T12 w 2124"/>
                <a:gd name="T14" fmla="+- 0 1111 1092"/>
                <a:gd name="T15" fmla="*/ 1111 h 445"/>
                <a:gd name="T16" fmla="+- 0 1493 1493"/>
                <a:gd name="T17" fmla="*/ T16 w 2124"/>
                <a:gd name="T18" fmla="+- 0 1497 1092"/>
                <a:gd name="T19" fmla="*/ 1497 h 445"/>
                <a:gd name="T20" fmla="+- 0 3616 1493"/>
                <a:gd name="T21" fmla="*/ T20 w 2124"/>
                <a:gd name="T22" fmla="+- 0 1537 1092"/>
                <a:gd name="T23" fmla="*/ 1537 h 445"/>
                <a:gd name="T24" fmla="+- 0 3616 1493"/>
                <a:gd name="T25" fmla="*/ T24 w 2124"/>
                <a:gd name="T26" fmla="+- 0 1092 1092"/>
                <a:gd name="T27" fmla="*/ 1092 h 44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</a:cxnLst>
              <a:rect l="0" t="0" r="r" b="b"/>
              <a:pathLst>
                <a:path w="2124" h="445">
                  <a:moveTo>
                    <a:pt x="2123" y="0"/>
                  </a:moveTo>
                  <a:lnTo>
                    <a:pt x="2" y="0"/>
                  </a:lnTo>
                  <a:lnTo>
                    <a:pt x="0" y="12"/>
                  </a:lnTo>
                  <a:lnTo>
                    <a:pt x="0" y="19"/>
                  </a:lnTo>
                  <a:lnTo>
                    <a:pt x="0" y="405"/>
                  </a:lnTo>
                  <a:lnTo>
                    <a:pt x="2123" y="445"/>
                  </a:lnTo>
                  <a:lnTo>
                    <a:pt x="2123" y="0"/>
                  </a:lnTo>
                  <a:close/>
                </a:path>
              </a:pathLst>
            </a:custGeom>
            <a:solidFill>
              <a:srgbClr val="EE2F24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31" name="Freeform 99"/>
            <p:cNvSpPr>
              <a:spLocks/>
            </p:cNvSpPr>
            <p:nvPr/>
          </p:nvSpPr>
          <p:spPr bwMode="auto">
            <a:xfrm>
              <a:off x="1492" y="1435"/>
              <a:ext cx="2124" cy="102"/>
            </a:xfrm>
            <a:custGeom>
              <a:avLst/>
              <a:gdLst>
                <a:gd name="T0" fmla="+- 0 3616 1493"/>
                <a:gd name="T1" fmla="*/ T0 w 2124"/>
                <a:gd name="T2" fmla="+- 0 1435 1435"/>
                <a:gd name="T3" fmla="*/ 1435 h 102"/>
                <a:gd name="T4" fmla="+- 0 1495 1493"/>
                <a:gd name="T5" fmla="*/ T4 w 2124"/>
                <a:gd name="T6" fmla="+- 0 1435 1435"/>
                <a:gd name="T7" fmla="*/ 1435 h 102"/>
                <a:gd name="T8" fmla="+- 0 1493 1493"/>
                <a:gd name="T9" fmla="*/ T8 w 2124"/>
                <a:gd name="T10" fmla="+- 0 1438 1435"/>
                <a:gd name="T11" fmla="*/ 1438 h 102"/>
                <a:gd name="T12" fmla="+- 0 1493 1493"/>
                <a:gd name="T13" fmla="*/ T12 w 2124"/>
                <a:gd name="T14" fmla="+- 0 1440 1435"/>
                <a:gd name="T15" fmla="*/ 1440 h 102"/>
                <a:gd name="T16" fmla="+- 0 1493 1493"/>
                <a:gd name="T17" fmla="*/ T16 w 2124"/>
                <a:gd name="T18" fmla="+- 0 1528 1435"/>
                <a:gd name="T19" fmla="*/ 1528 h 102"/>
                <a:gd name="T20" fmla="+- 0 3616 1493"/>
                <a:gd name="T21" fmla="*/ T20 w 2124"/>
                <a:gd name="T22" fmla="+- 0 1537 1435"/>
                <a:gd name="T23" fmla="*/ 1537 h 102"/>
                <a:gd name="T24" fmla="+- 0 3616 1493"/>
                <a:gd name="T25" fmla="*/ T24 w 2124"/>
                <a:gd name="T26" fmla="+- 0 1435 1435"/>
                <a:gd name="T27" fmla="*/ 1435 h 10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</a:cxnLst>
              <a:rect l="0" t="0" r="r" b="b"/>
              <a:pathLst>
                <a:path w="2124" h="102">
                  <a:moveTo>
                    <a:pt x="2123" y="0"/>
                  </a:moveTo>
                  <a:lnTo>
                    <a:pt x="2" y="0"/>
                  </a:lnTo>
                  <a:lnTo>
                    <a:pt x="0" y="3"/>
                  </a:lnTo>
                  <a:lnTo>
                    <a:pt x="0" y="5"/>
                  </a:lnTo>
                  <a:lnTo>
                    <a:pt x="0" y="93"/>
                  </a:lnTo>
                  <a:lnTo>
                    <a:pt x="2123" y="102"/>
                  </a:lnTo>
                  <a:lnTo>
                    <a:pt x="2123" y="0"/>
                  </a:lnTo>
                  <a:close/>
                </a:path>
              </a:pathLst>
            </a:custGeom>
            <a:solidFill>
              <a:srgbClr val="CD20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33" name="Rectangle 100"/>
            <p:cNvSpPr>
              <a:spLocks noChangeArrowheads="1"/>
            </p:cNvSpPr>
            <p:nvPr/>
          </p:nvSpPr>
          <p:spPr bwMode="auto">
            <a:xfrm>
              <a:off x="3254" y="424"/>
              <a:ext cx="6" cy="668"/>
            </a:xfrm>
            <a:prstGeom prst="rect">
              <a:avLst/>
            </a:pr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35" name="Rectangle 101"/>
            <p:cNvSpPr>
              <a:spLocks noChangeArrowheads="1"/>
            </p:cNvSpPr>
            <p:nvPr/>
          </p:nvSpPr>
          <p:spPr bwMode="auto">
            <a:xfrm>
              <a:off x="3254" y="1091"/>
              <a:ext cx="6" cy="439"/>
            </a:xfrm>
            <a:prstGeom prst="rect">
              <a:avLst/>
            </a:prstGeom>
            <a:solidFill>
              <a:srgbClr val="CD202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37" name="Freeform 102"/>
            <p:cNvSpPr>
              <a:spLocks/>
            </p:cNvSpPr>
            <p:nvPr/>
          </p:nvSpPr>
          <p:spPr bwMode="auto">
            <a:xfrm>
              <a:off x="2552" y="420"/>
              <a:ext cx="1069" cy="44"/>
            </a:xfrm>
            <a:custGeom>
              <a:avLst/>
              <a:gdLst>
                <a:gd name="T0" fmla="+- 0 3617 2553"/>
                <a:gd name="T1" fmla="*/ T0 w 1069"/>
                <a:gd name="T2" fmla="+- 0 420 420"/>
                <a:gd name="T3" fmla="*/ 420 h 44"/>
                <a:gd name="T4" fmla="+- 0 2553 2553"/>
                <a:gd name="T5" fmla="*/ T4 w 1069"/>
                <a:gd name="T6" fmla="+- 0 420 420"/>
                <a:gd name="T7" fmla="*/ 420 h 44"/>
                <a:gd name="T8" fmla="+- 0 2556 2553"/>
                <a:gd name="T9" fmla="*/ T8 w 1069"/>
                <a:gd name="T10" fmla="+- 0 464 420"/>
                <a:gd name="T11" fmla="*/ 464 h 44"/>
                <a:gd name="T12" fmla="+- 0 3621 2553"/>
                <a:gd name="T13" fmla="*/ T12 w 1069"/>
                <a:gd name="T14" fmla="+- 0 464 420"/>
                <a:gd name="T15" fmla="*/ 464 h 44"/>
                <a:gd name="T16" fmla="+- 0 3617 2553"/>
                <a:gd name="T17" fmla="*/ T16 w 1069"/>
                <a:gd name="T18" fmla="+- 0 420 420"/>
                <a:gd name="T19" fmla="*/ 420 h 4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</a:cxnLst>
              <a:rect l="0" t="0" r="r" b="b"/>
              <a:pathLst>
                <a:path w="1069" h="44">
                  <a:moveTo>
                    <a:pt x="1064" y="0"/>
                  </a:moveTo>
                  <a:lnTo>
                    <a:pt x="0" y="0"/>
                  </a:lnTo>
                  <a:lnTo>
                    <a:pt x="3" y="44"/>
                  </a:lnTo>
                  <a:lnTo>
                    <a:pt x="1068" y="44"/>
                  </a:lnTo>
                  <a:lnTo>
                    <a:pt x="1064" y="0"/>
                  </a:lnTo>
                  <a:close/>
                </a:path>
              </a:pathLst>
            </a:cu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19" name="Picture 103"/>
            <p:cNvPicPr>
              <a:picLocks noChangeAspect="1" noChangeArrowheads="1"/>
            </p:cNvPicPr>
            <p:nvPr/>
          </p:nvPicPr>
          <p:blipFill>
            <a:blip r:embed="rId2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633" y="515"/>
              <a:ext cx="901" cy="47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39" name="AutoShape 104"/>
            <p:cNvSpPr>
              <a:spLocks/>
            </p:cNvSpPr>
            <p:nvPr/>
          </p:nvSpPr>
          <p:spPr bwMode="auto">
            <a:xfrm>
              <a:off x="1153" y="1553"/>
              <a:ext cx="379" cy="441"/>
            </a:xfrm>
            <a:custGeom>
              <a:avLst/>
              <a:gdLst>
                <a:gd name="T0" fmla="+- 0 1462 1154"/>
                <a:gd name="T1" fmla="*/ T0 w 379"/>
                <a:gd name="T2" fmla="+- 0 1595 1553"/>
                <a:gd name="T3" fmla="*/ 1595 h 441"/>
                <a:gd name="T4" fmla="+- 0 1414 1154"/>
                <a:gd name="T5" fmla="*/ T4 w 379"/>
                <a:gd name="T6" fmla="+- 0 1612 1553"/>
                <a:gd name="T7" fmla="*/ 1612 h 441"/>
                <a:gd name="T8" fmla="+- 0 1369 1154"/>
                <a:gd name="T9" fmla="*/ T8 w 379"/>
                <a:gd name="T10" fmla="+- 0 1641 1553"/>
                <a:gd name="T11" fmla="*/ 1641 h 441"/>
                <a:gd name="T12" fmla="+- 0 1290 1154"/>
                <a:gd name="T13" fmla="*/ T12 w 379"/>
                <a:gd name="T14" fmla="+- 0 1704 1553"/>
                <a:gd name="T15" fmla="*/ 1704 h 441"/>
                <a:gd name="T16" fmla="+- 0 1224 1154"/>
                <a:gd name="T17" fmla="*/ T16 w 379"/>
                <a:gd name="T18" fmla="+- 0 1785 1553"/>
                <a:gd name="T19" fmla="*/ 1785 h 441"/>
                <a:gd name="T20" fmla="+- 0 1177 1154"/>
                <a:gd name="T21" fmla="*/ T20 w 379"/>
                <a:gd name="T22" fmla="+- 0 1876 1553"/>
                <a:gd name="T23" fmla="*/ 1876 h 441"/>
                <a:gd name="T24" fmla="+- 0 1154 1154"/>
                <a:gd name="T25" fmla="*/ T24 w 379"/>
                <a:gd name="T26" fmla="+- 0 1977 1553"/>
                <a:gd name="T27" fmla="*/ 1977 h 441"/>
                <a:gd name="T28" fmla="+- 0 1162 1154"/>
                <a:gd name="T29" fmla="*/ T28 w 379"/>
                <a:gd name="T30" fmla="+- 0 1993 1553"/>
                <a:gd name="T31" fmla="*/ 1993 h 441"/>
                <a:gd name="T32" fmla="+- 0 1533 1154"/>
                <a:gd name="T33" fmla="*/ T32 w 379"/>
                <a:gd name="T34" fmla="+- 0 1986 1553"/>
                <a:gd name="T35" fmla="*/ 1986 h 441"/>
                <a:gd name="T36" fmla="+- 0 1185 1154"/>
                <a:gd name="T37" fmla="*/ T36 w 379"/>
                <a:gd name="T38" fmla="+- 0 1961 1553"/>
                <a:gd name="T39" fmla="*/ 1961 h 441"/>
                <a:gd name="T40" fmla="+- 0 1207 1154"/>
                <a:gd name="T41" fmla="*/ T40 w 379"/>
                <a:gd name="T42" fmla="+- 0 1883 1553"/>
                <a:gd name="T43" fmla="*/ 1883 h 441"/>
                <a:gd name="T44" fmla="+- 0 1243 1154"/>
                <a:gd name="T45" fmla="*/ T44 w 379"/>
                <a:gd name="T46" fmla="+- 0 1812 1553"/>
                <a:gd name="T47" fmla="*/ 1812 h 441"/>
                <a:gd name="T48" fmla="+- 0 1302 1154"/>
                <a:gd name="T49" fmla="*/ T48 w 379"/>
                <a:gd name="T50" fmla="+- 0 1736 1553"/>
                <a:gd name="T51" fmla="*/ 1736 h 441"/>
                <a:gd name="T52" fmla="+- 0 1373 1154"/>
                <a:gd name="T53" fmla="*/ T52 w 379"/>
                <a:gd name="T54" fmla="+- 0 1676 1553"/>
                <a:gd name="T55" fmla="*/ 1676 h 441"/>
                <a:gd name="T56" fmla="+- 0 1406 1154"/>
                <a:gd name="T57" fmla="*/ T56 w 379"/>
                <a:gd name="T58" fmla="+- 0 1654 1553"/>
                <a:gd name="T59" fmla="*/ 1654 h 441"/>
                <a:gd name="T60" fmla="+- 0 1435 1154"/>
                <a:gd name="T61" fmla="*/ T60 w 379"/>
                <a:gd name="T62" fmla="+- 0 1646 1553"/>
                <a:gd name="T63" fmla="*/ 1646 h 441"/>
                <a:gd name="T64" fmla="+- 0 1453 1154"/>
                <a:gd name="T65" fmla="*/ T64 w 379"/>
                <a:gd name="T66" fmla="+- 0 1630 1553"/>
                <a:gd name="T67" fmla="*/ 1630 h 441"/>
                <a:gd name="T68" fmla="+- 0 1461 1154"/>
                <a:gd name="T69" fmla="*/ T68 w 379"/>
                <a:gd name="T70" fmla="+- 0 1628 1553"/>
                <a:gd name="T71" fmla="*/ 1628 h 441"/>
                <a:gd name="T72" fmla="+- 0 1533 1154"/>
                <a:gd name="T73" fmla="*/ T72 w 379"/>
                <a:gd name="T74" fmla="+- 0 1611 1553"/>
                <a:gd name="T75" fmla="*/ 1611 h 441"/>
                <a:gd name="T76" fmla="+- 0 1522 1154"/>
                <a:gd name="T77" fmla="*/ T76 w 379"/>
                <a:gd name="T78" fmla="+- 0 1604 1553"/>
                <a:gd name="T79" fmla="*/ 1604 h 441"/>
                <a:gd name="T80" fmla="+- 0 1519 1154"/>
                <a:gd name="T81" fmla="*/ T80 w 379"/>
                <a:gd name="T82" fmla="+- 0 1603 1553"/>
                <a:gd name="T83" fmla="*/ 1603 h 441"/>
                <a:gd name="T84" fmla="+- 0 1509 1154"/>
                <a:gd name="T85" fmla="*/ T84 w 379"/>
                <a:gd name="T86" fmla="+- 0 1601 1553"/>
                <a:gd name="T87" fmla="*/ 1601 h 441"/>
                <a:gd name="T88" fmla="+- 0 1504 1154"/>
                <a:gd name="T89" fmla="*/ T88 w 379"/>
                <a:gd name="T90" fmla="+- 0 1596 1553"/>
                <a:gd name="T91" fmla="*/ 1596 h 441"/>
                <a:gd name="T92" fmla="+- 0 1473 1154"/>
                <a:gd name="T93" fmla="*/ T92 w 379"/>
                <a:gd name="T94" fmla="+- 0 1595 1553"/>
                <a:gd name="T95" fmla="*/ 1595 h 441"/>
                <a:gd name="T96" fmla="+- 0 1435 1154"/>
                <a:gd name="T97" fmla="*/ T96 w 379"/>
                <a:gd name="T98" fmla="+- 0 1646 1553"/>
                <a:gd name="T99" fmla="*/ 1646 h 441"/>
                <a:gd name="T100" fmla="+- 0 1372 1154"/>
                <a:gd name="T101" fmla="*/ T100 w 379"/>
                <a:gd name="T102" fmla="+- 0 1701 1553"/>
                <a:gd name="T103" fmla="*/ 1701 h 441"/>
                <a:gd name="T104" fmla="+- 0 1292 1154"/>
                <a:gd name="T105" fmla="*/ T104 w 379"/>
                <a:gd name="T106" fmla="+- 0 1825 1553"/>
                <a:gd name="T107" fmla="*/ 1825 h 441"/>
                <a:gd name="T108" fmla="+- 0 1239 1154"/>
                <a:gd name="T109" fmla="*/ T108 w 379"/>
                <a:gd name="T110" fmla="+- 0 1961 1553"/>
                <a:gd name="T111" fmla="*/ 1961 h 441"/>
                <a:gd name="T112" fmla="+- 0 1276 1154"/>
                <a:gd name="T113" fmla="*/ T112 w 379"/>
                <a:gd name="T114" fmla="+- 0 1887 1553"/>
                <a:gd name="T115" fmla="*/ 1887 h 441"/>
                <a:gd name="T116" fmla="+- 0 1352 1154"/>
                <a:gd name="T117" fmla="*/ T116 w 379"/>
                <a:gd name="T118" fmla="+- 0 1750 1553"/>
                <a:gd name="T119" fmla="*/ 1750 h 441"/>
                <a:gd name="T120" fmla="+- 0 1435 1154"/>
                <a:gd name="T121" fmla="*/ T120 w 379"/>
                <a:gd name="T122" fmla="+- 0 1646 1553"/>
                <a:gd name="T123" fmla="*/ 1646 h 441"/>
                <a:gd name="T124" fmla="+- 0 1461 1154"/>
                <a:gd name="T125" fmla="*/ T124 w 379"/>
                <a:gd name="T126" fmla="+- 0 1628 1553"/>
                <a:gd name="T127" fmla="*/ 1628 h 441"/>
                <a:gd name="T128" fmla="+- 0 1300 1154"/>
                <a:gd name="T129" fmla="*/ T128 w 379"/>
                <a:gd name="T130" fmla="+- 0 1961 1553"/>
                <a:gd name="T131" fmla="*/ 1961 h 441"/>
                <a:gd name="T132" fmla="+- 0 1533 1154"/>
                <a:gd name="T133" fmla="*/ T132 w 379"/>
                <a:gd name="T134" fmla="+- 0 1628 1553"/>
                <a:gd name="T135" fmla="*/ 1628 h 441"/>
                <a:gd name="T136" fmla="+- 0 1533 1154"/>
                <a:gd name="T137" fmla="*/ T136 w 379"/>
                <a:gd name="T138" fmla="+- 0 1628 1553"/>
                <a:gd name="T139" fmla="*/ 1628 h 441"/>
                <a:gd name="T140" fmla="+- 0 1476 1154"/>
                <a:gd name="T141" fmla="*/ T140 w 379"/>
                <a:gd name="T142" fmla="+- 0 1628 1553"/>
                <a:gd name="T143" fmla="*/ 1628 h 441"/>
                <a:gd name="T144" fmla="+- 0 1386 1154"/>
                <a:gd name="T145" fmla="*/ T144 w 379"/>
                <a:gd name="T146" fmla="+- 0 1961 1553"/>
                <a:gd name="T147" fmla="*/ 1961 h 441"/>
                <a:gd name="T148" fmla="+- 0 1533 1154"/>
                <a:gd name="T149" fmla="*/ T148 w 379"/>
                <a:gd name="T150" fmla="+- 0 1630 1553"/>
                <a:gd name="T151" fmla="*/ 1630 h 441"/>
                <a:gd name="T152" fmla="+- 0 1533 1154"/>
                <a:gd name="T153" fmla="*/ T152 w 379"/>
                <a:gd name="T154" fmla="+- 0 1630 1553"/>
                <a:gd name="T155" fmla="*/ 1630 h 441"/>
                <a:gd name="T156" fmla="+- 0 1488 1154"/>
                <a:gd name="T157" fmla="*/ T156 w 379"/>
                <a:gd name="T158" fmla="+- 0 1630 1553"/>
                <a:gd name="T159" fmla="*/ 1630 h 441"/>
                <a:gd name="T160" fmla="+- 0 1443 1154"/>
                <a:gd name="T161" fmla="*/ T160 w 379"/>
                <a:gd name="T162" fmla="+- 0 1961 1553"/>
                <a:gd name="T163" fmla="*/ 1961 h 441"/>
                <a:gd name="T164" fmla="+- 0 1499 1154"/>
                <a:gd name="T165" fmla="*/ T164 w 379"/>
                <a:gd name="T166" fmla="+- 0 1632 1553"/>
                <a:gd name="T167" fmla="*/ 1632 h 441"/>
                <a:gd name="T168" fmla="+- 0 1533 1154"/>
                <a:gd name="T169" fmla="*/ T168 w 379"/>
                <a:gd name="T170" fmla="+- 0 1630 1553"/>
                <a:gd name="T171" fmla="*/ 1630 h 441"/>
                <a:gd name="T172" fmla="+- 0 1499 1154"/>
                <a:gd name="T173" fmla="*/ T172 w 379"/>
                <a:gd name="T174" fmla="+- 0 1632 1553"/>
                <a:gd name="T175" fmla="*/ 1632 h 441"/>
                <a:gd name="T176" fmla="+- 0 1503 1154"/>
                <a:gd name="T177" fmla="*/ T176 w 379"/>
                <a:gd name="T178" fmla="+- 0 1961 1553"/>
                <a:gd name="T179" fmla="*/ 1961 h 441"/>
                <a:gd name="T180" fmla="+- 0 1533 1154"/>
                <a:gd name="T181" fmla="*/ T180 w 379"/>
                <a:gd name="T182" fmla="+- 0 1632 1553"/>
                <a:gd name="T183" fmla="*/ 1632 h 441"/>
                <a:gd name="T184" fmla="+- 0 1478 1154"/>
                <a:gd name="T185" fmla="*/ T184 w 379"/>
                <a:gd name="T186" fmla="+- 0 1596 1553"/>
                <a:gd name="T187" fmla="*/ 1596 h 441"/>
                <a:gd name="T188" fmla="+- 0 1508 1154"/>
                <a:gd name="T189" fmla="*/ T188 w 379"/>
                <a:gd name="T190" fmla="+- 0 1568 1553"/>
                <a:gd name="T191" fmla="*/ 1568 h 441"/>
                <a:gd name="T192" fmla="+- 0 1508 1154"/>
                <a:gd name="T193" fmla="*/ T192 w 379"/>
                <a:gd name="T194" fmla="+- 0 1566 1553"/>
                <a:gd name="T195" fmla="*/ 1566 h 441"/>
                <a:gd name="T196" fmla="+- 0 1501 1154"/>
                <a:gd name="T197" fmla="*/ T196 w 379"/>
                <a:gd name="T198" fmla="+- 0 1553 1553"/>
                <a:gd name="T199" fmla="*/ 1553 h 44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</a:cxnLst>
              <a:rect l="0" t="0" r="r" b="b"/>
              <a:pathLst>
                <a:path w="379" h="441">
                  <a:moveTo>
                    <a:pt x="313" y="41"/>
                  </a:moveTo>
                  <a:lnTo>
                    <a:pt x="308" y="42"/>
                  </a:lnTo>
                  <a:lnTo>
                    <a:pt x="284" y="47"/>
                  </a:lnTo>
                  <a:lnTo>
                    <a:pt x="260" y="59"/>
                  </a:lnTo>
                  <a:lnTo>
                    <a:pt x="236" y="74"/>
                  </a:lnTo>
                  <a:lnTo>
                    <a:pt x="215" y="88"/>
                  </a:lnTo>
                  <a:lnTo>
                    <a:pt x="174" y="117"/>
                  </a:lnTo>
                  <a:lnTo>
                    <a:pt x="136" y="151"/>
                  </a:lnTo>
                  <a:lnTo>
                    <a:pt x="101" y="189"/>
                  </a:lnTo>
                  <a:lnTo>
                    <a:pt x="70" y="232"/>
                  </a:lnTo>
                  <a:lnTo>
                    <a:pt x="45" y="275"/>
                  </a:lnTo>
                  <a:lnTo>
                    <a:pt x="23" y="323"/>
                  </a:lnTo>
                  <a:lnTo>
                    <a:pt x="8" y="373"/>
                  </a:lnTo>
                  <a:lnTo>
                    <a:pt x="0" y="424"/>
                  </a:lnTo>
                  <a:lnTo>
                    <a:pt x="0" y="433"/>
                  </a:lnTo>
                  <a:lnTo>
                    <a:pt x="8" y="440"/>
                  </a:lnTo>
                  <a:lnTo>
                    <a:pt x="372" y="440"/>
                  </a:lnTo>
                  <a:lnTo>
                    <a:pt x="379" y="433"/>
                  </a:lnTo>
                  <a:lnTo>
                    <a:pt x="379" y="408"/>
                  </a:lnTo>
                  <a:lnTo>
                    <a:pt x="31" y="408"/>
                  </a:lnTo>
                  <a:lnTo>
                    <a:pt x="39" y="369"/>
                  </a:lnTo>
                  <a:lnTo>
                    <a:pt x="53" y="330"/>
                  </a:lnTo>
                  <a:lnTo>
                    <a:pt x="70" y="293"/>
                  </a:lnTo>
                  <a:lnTo>
                    <a:pt x="89" y="259"/>
                  </a:lnTo>
                  <a:lnTo>
                    <a:pt x="116" y="219"/>
                  </a:lnTo>
                  <a:lnTo>
                    <a:pt x="148" y="183"/>
                  </a:lnTo>
                  <a:lnTo>
                    <a:pt x="182" y="151"/>
                  </a:lnTo>
                  <a:lnTo>
                    <a:pt x="219" y="123"/>
                  </a:lnTo>
                  <a:lnTo>
                    <a:pt x="240" y="109"/>
                  </a:lnTo>
                  <a:lnTo>
                    <a:pt x="252" y="101"/>
                  </a:lnTo>
                  <a:lnTo>
                    <a:pt x="264" y="93"/>
                  </a:lnTo>
                  <a:lnTo>
                    <a:pt x="281" y="93"/>
                  </a:lnTo>
                  <a:lnTo>
                    <a:pt x="294" y="78"/>
                  </a:lnTo>
                  <a:lnTo>
                    <a:pt x="299" y="77"/>
                  </a:lnTo>
                  <a:lnTo>
                    <a:pt x="303" y="76"/>
                  </a:lnTo>
                  <a:lnTo>
                    <a:pt x="307" y="75"/>
                  </a:lnTo>
                  <a:lnTo>
                    <a:pt x="379" y="75"/>
                  </a:lnTo>
                  <a:lnTo>
                    <a:pt x="379" y="58"/>
                  </a:lnTo>
                  <a:lnTo>
                    <a:pt x="374" y="53"/>
                  </a:lnTo>
                  <a:lnTo>
                    <a:pt x="368" y="51"/>
                  </a:lnTo>
                  <a:lnTo>
                    <a:pt x="367" y="51"/>
                  </a:lnTo>
                  <a:lnTo>
                    <a:pt x="365" y="50"/>
                  </a:lnTo>
                  <a:lnTo>
                    <a:pt x="360" y="49"/>
                  </a:lnTo>
                  <a:lnTo>
                    <a:pt x="355" y="48"/>
                  </a:lnTo>
                  <a:lnTo>
                    <a:pt x="350" y="47"/>
                  </a:lnTo>
                  <a:lnTo>
                    <a:pt x="350" y="43"/>
                  </a:lnTo>
                  <a:lnTo>
                    <a:pt x="324" y="43"/>
                  </a:lnTo>
                  <a:lnTo>
                    <a:pt x="319" y="42"/>
                  </a:lnTo>
                  <a:lnTo>
                    <a:pt x="313" y="41"/>
                  </a:lnTo>
                  <a:close/>
                  <a:moveTo>
                    <a:pt x="281" y="93"/>
                  </a:moveTo>
                  <a:lnTo>
                    <a:pt x="264" y="93"/>
                  </a:lnTo>
                  <a:lnTo>
                    <a:pt x="218" y="148"/>
                  </a:lnTo>
                  <a:lnTo>
                    <a:pt x="175" y="208"/>
                  </a:lnTo>
                  <a:lnTo>
                    <a:pt x="138" y="272"/>
                  </a:lnTo>
                  <a:lnTo>
                    <a:pt x="108" y="338"/>
                  </a:lnTo>
                  <a:lnTo>
                    <a:pt x="85" y="408"/>
                  </a:lnTo>
                  <a:lnTo>
                    <a:pt x="98" y="408"/>
                  </a:lnTo>
                  <a:lnTo>
                    <a:pt x="122" y="334"/>
                  </a:lnTo>
                  <a:lnTo>
                    <a:pt x="156" y="263"/>
                  </a:lnTo>
                  <a:lnTo>
                    <a:pt x="198" y="197"/>
                  </a:lnTo>
                  <a:lnTo>
                    <a:pt x="244" y="135"/>
                  </a:lnTo>
                  <a:lnTo>
                    <a:pt x="281" y="93"/>
                  </a:lnTo>
                  <a:close/>
                  <a:moveTo>
                    <a:pt x="379" y="75"/>
                  </a:moveTo>
                  <a:lnTo>
                    <a:pt x="307" y="75"/>
                  </a:lnTo>
                  <a:lnTo>
                    <a:pt x="132" y="408"/>
                  </a:lnTo>
                  <a:lnTo>
                    <a:pt x="146" y="408"/>
                  </a:lnTo>
                  <a:lnTo>
                    <a:pt x="321" y="75"/>
                  </a:lnTo>
                  <a:lnTo>
                    <a:pt x="379" y="75"/>
                  </a:lnTo>
                  <a:close/>
                  <a:moveTo>
                    <a:pt x="379" y="75"/>
                  </a:moveTo>
                  <a:lnTo>
                    <a:pt x="321" y="75"/>
                  </a:lnTo>
                  <a:lnTo>
                    <a:pt x="322" y="75"/>
                  </a:lnTo>
                  <a:lnTo>
                    <a:pt x="219" y="408"/>
                  </a:lnTo>
                  <a:lnTo>
                    <a:pt x="232" y="408"/>
                  </a:lnTo>
                  <a:lnTo>
                    <a:pt x="334" y="77"/>
                  </a:lnTo>
                  <a:lnTo>
                    <a:pt x="379" y="77"/>
                  </a:lnTo>
                  <a:lnTo>
                    <a:pt x="379" y="75"/>
                  </a:lnTo>
                  <a:close/>
                  <a:moveTo>
                    <a:pt x="379" y="77"/>
                  </a:moveTo>
                  <a:lnTo>
                    <a:pt x="334" y="77"/>
                  </a:lnTo>
                  <a:lnTo>
                    <a:pt x="334" y="78"/>
                  </a:lnTo>
                  <a:lnTo>
                    <a:pt x="289" y="408"/>
                  </a:lnTo>
                  <a:lnTo>
                    <a:pt x="301" y="408"/>
                  </a:lnTo>
                  <a:lnTo>
                    <a:pt x="345" y="79"/>
                  </a:lnTo>
                  <a:lnTo>
                    <a:pt x="379" y="79"/>
                  </a:lnTo>
                  <a:lnTo>
                    <a:pt x="379" y="77"/>
                  </a:lnTo>
                  <a:close/>
                  <a:moveTo>
                    <a:pt x="379" y="79"/>
                  </a:moveTo>
                  <a:lnTo>
                    <a:pt x="345" y="79"/>
                  </a:lnTo>
                  <a:lnTo>
                    <a:pt x="349" y="80"/>
                  </a:lnTo>
                  <a:lnTo>
                    <a:pt x="349" y="408"/>
                  </a:lnTo>
                  <a:lnTo>
                    <a:pt x="379" y="408"/>
                  </a:lnTo>
                  <a:lnTo>
                    <a:pt x="379" y="79"/>
                  </a:lnTo>
                  <a:close/>
                  <a:moveTo>
                    <a:pt x="347" y="0"/>
                  </a:moveTo>
                  <a:lnTo>
                    <a:pt x="324" y="43"/>
                  </a:lnTo>
                  <a:lnTo>
                    <a:pt x="350" y="43"/>
                  </a:lnTo>
                  <a:lnTo>
                    <a:pt x="354" y="15"/>
                  </a:lnTo>
                  <a:lnTo>
                    <a:pt x="354" y="14"/>
                  </a:lnTo>
                  <a:lnTo>
                    <a:pt x="354" y="13"/>
                  </a:lnTo>
                  <a:lnTo>
                    <a:pt x="356" y="4"/>
                  </a:lnTo>
                  <a:lnTo>
                    <a:pt x="347" y="0"/>
                  </a:lnTo>
                  <a:close/>
                </a:path>
              </a:pathLst>
            </a:custGeom>
            <a:solidFill>
              <a:srgbClr val="5A768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41" name="Freeform 105"/>
            <p:cNvSpPr>
              <a:spLocks/>
            </p:cNvSpPr>
            <p:nvPr/>
          </p:nvSpPr>
          <p:spPr bwMode="auto">
            <a:xfrm>
              <a:off x="1133" y="2003"/>
              <a:ext cx="424" cy="92"/>
            </a:xfrm>
            <a:custGeom>
              <a:avLst/>
              <a:gdLst>
                <a:gd name="T0" fmla="+- 0 1555 1134"/>
                <a:gd name="T1" fmla="*/ T0 w 424"/>
                <a:gd name="T2" fmla="+- 0 2003 2003"/>
                <a:gd name="T3" fmla="*/ 2003 h 92"/>
                <a:gd name="T4" fmla="+- 0 1547 1134"/>
                <a:gd name="T5" fmla="*/ T4 w 424"/>
                <a:gd name="T6" fmla="+- 0 2026 2003"/>
                <a:gd name="T7" fmla="*/ 2026 h 92"/>
                <a:gd name="T8" fmla="+- 0 1532 1134"/>
                <a:gd name="T9" fmla="*/ T8 w 424"/>
                <a:gd name="T10" fmla="+- 0 2044 2003"/>
                <a:gd name="T11" fmla="*/ 2044 h 92"/>
                <a:gd name="T12" fmla="+- 0 1513 1134"/>
                <a:gd name="T13" fmla="*/ T12 w 424"/>
                <a:gd name="T14" fmla="+- 0 2056 2003"/>
                <a:gd name="T15" fmla="*/ 2056 h 92"/>
                <a:gd name="T16" fmla="+- 0 1491 1134"/>
                <a:gd name="T17" fmla="*/ T16 w 424"/>
                <a:gd name="T18" fmla="+- 0 2060 2003"/>
                <a:gd name="T19" fmla="*/ 2060 h 92"/>
                <a:gd name="T20" fmla="+- 0 1201 1134"/>
                <a:gd name="T21" fmla="*/ T20 w 424"/>
                <a:gd name="T22" fmla="+- 0 2060 2003"/>
                <a:gd name="T23" fmla="*/ 2060 h 92"/>
                <a:gd name="T24" fmla="+- 0 1178 1134"/>
                <a:gd name="T25" fmla="*/ T24 w 424"/>
                <a:gd name="T26" fmla="+- 0 2056 2003"/>
                <a:gd name="T27" fmla="*/ 2056 h 92"/>
                <a:gd name="T28" fmla="+- 0 1159 1134"/>
                <a:gd name="T29" fmla="*/ T28 w 424"/>
                <a:gd name="T30" fmla="+- 0 2044 2003"/>
                <a:gd name="T31" fmla="*/ 2044 h 92"/>
                <a:gd name="T32" fmla="+- 0 1145 1134"/>
                <a:gd name="T33" fmla="*/ T32 w 424"/>
                <a:gd name="T34" fmla="+- 0 2026 2003"/>
                <a:gd name="T35" fmla="*/ 2026 h 92"/>
                <a:gd name="T36" fmla="+- 0 1136 1134"/>
                <a:gd name="T37" fmla="*/ T36 w 424"/>
                <a:gd name="T38" fmla="+- 0 2003 2003"/>
                <a:gd name="T39" fmla="*/ 2003 h 92"/>
                <a:gd name="T40" fmla="+- 0 1135 1134"/>
                <a:gd name="T41" fmla="*/ T40 w 424"/>
                <a:gd name="T42" fmla="+- 0 2009 2003"/>
                <a:gd name="T43" fmla="*/ 2009 h 92"/>
                <a:gd name="T44" fmla="+- 0 1134 1134"/>
                <a:gd name="T45" fmla="*/ T44 w 424"/>
                <a:gd name="T46" fmla="+- 0 2015 2003"/>
                <a:gd name="T47" fmla="*/ 2015 h 92"/>
                <a:gd name="T48" fmla="+- 0 1134 1134"/>
                <a:gd name="T49" fmla="*/ T48 w 424"/>
                <a:gd name="T50" fmla="+- 0 2021 2003"/>
                <a:gd name="T51" fmla="*/ 2021 h 92"/>
                <a:gd name="T52" fmla="+- 0 1139 1134"/>
                <a:gd name="T53" fmla="*/ T52 w 424"/>
                <a:gd name="T54" fmla="+- 0 2050 2003"/>
                <a:gd name="T55" fmla="*/ 2050 h 92"/>
                <a:gd name="T56" fmla="+- 0 1153 1134"/>
                <a:gd name="T57" fmla="*/ T56 w 424"/>
                <a:gd name="T58" fmla="+- 0 2073 2003"/>
                <a:gd name="T59" fmla="*/ 2073 h 92"/>
                <a:gd name="T60" fmla="+- 0 1175 1134"/>
                <a:gd name="T61" fmla="*/ T60 w 424"/>
                <a:gd name="T62" fmla="+- 0 2089 2003"/>
                <a:gd name="T63" fmla="*/ 2089 h 92"/>
                <a:gd name="T64" fmla="+- 0 1201 1134"/>
                <a:gd name="T65" fmla="*/ T64 w 424"/>
                <a:gd name="T66" fmla="+- 0 2095 2003"/>
                <a:gd name="T67" fmla="*/ 2095 h 92"/>
                <a:gd name="T68" fmla="+- 0 1491 1134"/>
                <a:gd name="T69" fmla="*/ T68 w 424"/>
                <a:gd name="T70" fmla="+- 0 2095 2003"/>
                <a:gd name="T71" fmla="*/ 2095 h 92"/>
                <a:gd name="T72" fmla="+- 0 1517 1134"/>
                <a:gd name="T73" fmla="*/ T72 w 424"/>
                <a:gd name="T74" fmla="+- 0 2089 2003"/>
                <a:gd name="T75" fmla="*/ 2089 h 92"/>
                <a:gd name="T76" fmla="+- 0 1538 1134"/>
                <a:gd name="T77" fmla="*/ T76 w 424"/>
                <a:gd name="T78" fmla="+- 0 2073 2003"/>
                <a:gd name="T79" fmla="*/ 2073 h 92"/>
                <a:gd name="T80" fmla="+- 0 1552 1134"/>
                <a:gd name="T81" fmla="*/ T80 w 424"/>
                <a:gd name="T82" fmla="+- 0 2050 2003"/>
                <a:gd name="T83" fmla="*/ 2050 h 92"/>
                <a:gd name="T84" fmla="+- 0 1557 1134"/>
                <a:gd name="T85" fmla="*/ T84 w 424"/>
                <a:gd name="T86" fmla="+- 0 2021 2003"/>
                <a:gd name="T87" fmla="*/ 2021 h 92"/>
                <a:gd name="T88" fmla="+- 0 1557 1134"/>
                <a:gd name="T89" fmla="*/ T88 w 424"/>
                <a:gd name="T90" fmla="+- 0 2015 2003"/>
                <a:gd name="T91" fmla="*/ 2015 h 92"/>
                <a:gd name="T92" fmla="+- 0 1557 1134"/>
                <a:gd name="T93" fmla="*/ T92 w 424"/>
                <a:gd name="T94" fmla="+- 0 2009 2003"/>
                <a:gd name="T95" fmla="*/ 2009 h 92"/>
                <a:gd name="T96" fmla="+- 0 1555 1134"/>
                <a:gd name="T97" fmla="*/ T96 w 424"/>
                <a:gd name="T98" fmla="+- 0 2003 2003"/>
                <a:gd name="T99" fmla="*/ 2003 h 92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</a:cxnLst>
              <a:rect l="0" t="0" r="r" b="b"/>
              <a:pathLst>
                <a:path w="424" h="92">
                  <a:moveTo>
                    <a:pt x="421" y="0"/>
                  </a:moveTo>
                  <a:lnTo>
                    <a:pt x="413" y="23"/>
                  </a:lnTo>
                  <a:lnTo>
                    <a:pt x="398" y="41"/>
                  </a:lnTo>
                  <a:lnTo>
                    <a:pt x="379" y="53"/>
                  </a:lnTo>
                  <a:lnTo>
                    <a:pt x="357" y="57"/>
                  </a:lnTo>
                  <a:lnTo>
                    <a:pt x="67" y="57"/>
                  </a:lnTo>
                  <a:lnTo>
                    <a:pt x="44" y="53"/>
                  </a:lnTo>
                  <a:lnTo>
                    <a:pt x="25" y="41"/>
                  </a:lnTo>
                  <a:lnTo>
                    <a:pt x="11" y="23"/>
                  </a:lnTo>
                  <a:lnTo>
                    <a:pt x="2" y="0"/>
                  </a:lnTo>
                  <a:lnTo>
                    <a:pt x="1" y="6"/>
                  </a:lnTo>
                  <a:lnTo>
                    <a:pt x="0" y="12"/>
                  </a:lnTo>
                  <a:lnTo>
                    <a:pt x="0" y="18"/>
                  </a:lnTo>
                  <a:lnTo>
                    <a:pt x="5" y="47"/>
                  </a:lnTo>
                  <a:lnTo>
                    <a:pt x="19" y="70"/>
                  </a:lnTo>
                  <a:lnTo>
                    <a:pt x="41" y="86"/>
                  </a:lnTo>
                  <a:lnTo>
                    <a:pt x="67" y="92"/>
                  </a:lnTo>
                  <a:lnTo>
                    <a:pt x="357" y="92"/>
                  </a:lnTo>
                  <a:lnTo>
                    <a:pt x="383" y="86"/>
                  </a:lnTo>
                  <a:lnTo>
                    <a:pt x="404" y="70"/>
                  </a:lnTo>
                  <a:lnTo>
                    <a:pt x="418" y="47"/>
                  </a:lnTo>
                  <a:lnTo>
                    <a:pt x="423" y="18"/>
                  </a:lnTo>
                  <a:lnTo>
                    <a:pt x="423" y="12"/>
                  </a:lnTo>
                  <a:lnTo>
                    <a:pt x="423" y="6"/>
                  </a:lnTo>
                  <a:lnTo>
                    <a:pt x="421" y="0"/>
                  </a:lnTo>
                  <a:close/>
                </a:path>
              </a:pathLst>
            </a:custGeom>
            <a:solidFill>
              <a:srgbClr val="3380C3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43" name="Freeform 106"/>
            <p:cNvSpPr>
              <a:spLocks/>
            </p:cNvSpPr>
            <p:nvPr/>
          </p:nvSpPr>
          <p:spPr bwMode="auto">
            <a:xfrm>
              <a:off x="1135" y="1946"/>
              <a:ext cx="420" cy="114"/>
            </a:xfrm>
            <a:custGeom>
              <a:avLst/>
              <a:gdLst>
                <a:gd name="T0" fmla="+- 0 1491 1136"/>
                <a:gd name="T1" fmla="*/ T0 w 420"/>
                <a:gd name="T2" fmla="+- 0 1947 1947"/>
                <a:gd name="T3" fmla="*/ 1947 h 114"/>
                <a:gd name="T4" fmla="+- 0 1201 1136"/>
                <a:gd name="T5" fmla="*/ T4 w 420"/>
                <a:gd name="T6" fmla="+- 0 1947 1947"/>
                <a:gd name="T7" fmla="*/ 1947 h 114"/>
                <a:gd name="T8" fmla="+- 0 1178 1136"/>
                <a:gd name="T9" fmla="*/ T8 w 420"/>
                <a:gd name="T10" fmla="+- 0 1951 1947"/>
                <a:gd name="T11" fmla="*/ 1951 h 114"/>
                <a:gd name="T12" fmla="+- 0 1159 1136"/>
                <a:gd name="T13" fmla="*/ T12 w 420"/>
                <a:gd name="T14" fmla="+- 0 1963 1947"/>
                <a:gd name="T15" fmla="*/ 1963 h 114"/>
                <a:gd name="T16" fmla="+- 0 1145 1136"/>
                <a:gd name="T17" fmla="*/ T16 w 420"/>
                <a:gd name="T18" fmla="+- 0 1981 1947"/>
                <a:gd name="T19" fmla="*/ 1981 h 114"/>
                <a:gd name="T20" fmla="+- 0 1136 1136"/>
                <a:gd name="T21" fmla="*/ T20 w 420"/>
                <a:gd name="T22" fmla="+- 0 2003 1947"/>
                <a:gd name="T23" fmla="*/ 2003 h 114"/>
                <a:gd name="T24" fmla="+- 0 1145 1136"/>
                <a:gd name="T25" fmla="*/ T24 w 420"/>
                <a:gd name="T26" fmla="+- 0 2026 1947"/>
                <a:gd name="T27" fmla="*/ 2026 h 114"/>
                <a:gd name="T28" fmla="+- 0 1159 1136"/>
                <a:gd name="T29" fmla="*/ T28 w 420"/>
                <a:gd name="T30" fmla="+- 0 2044 1947"/>
                <a:gd name="T31" fmla="*/ 2044 h 114"/>
                <a:gd name="T32" fmla="+- 0 1178 1136"/>
                <a:gd name="T33" fmla="*/ T32 w 420"/>
                <a:gd name="T34" fmla="+- 0 2056 1947"/>
                <a:gd name="T35" fmla="*/ 2056 h 114"/>
                <a:gd name="T36" fmla="+- 0 1201 1136"/>
                <a:gd name="T37" fmla="*/ T36 w 420"/>
                <a:gd name="T38" fmla="+- 0 2060 1947"/>
                <a:gd name="T39" fmla="*/ 2060 h 114"/>
                <a:gd name="T40" fmla="+- 0 1491 1136"/>
                <a:gd name="T41" fmla="*/ T40 w 420"/>
                <a:gd name="T42" fmla="+- 0 2060 1947"/>
                <a:gd name="T43" fmla="*/ 2060 h 114"/>
                <a:gd name="T44" fmla="+- 0 1513 1136"/>
                <a:gd name="T45" fmla="*/ T44 w 420"/>
                <a:gd name="T46" fmla="+- 0 2056 1947"/>
                <a:gd name="T47" fmla="*/ 2056 h 114"/>
                <a:gd name="T48" fmla="+- 0 1532 1136"/>
                <a:gd name="T49" fmla="*/ T48 w 420"/>
                <a:gd name="T50" fmla="+- 0 2044 1947"/>
                <a:gd name="T51" fmla="*/ 2044 h 114"/>
                <a:gd name="T52" fmla="+- 0 1547 1136"/>
                <a:gd name="T53" fmla="*/ T52 w 420"/>
                <a:gd name="T54" fmla="+- 0 2026 1947"/>
                <a:gd name="T55" fmla="*/ 2026 h 114"/>
                <a:gd name="T56" fmla="+- 0 1555 1136"/>
                <a:gd name="T57" fmla="*/ T56 w 420"/>
                <a:gd name="T58" fmla="+- 0 2003 1947"/>
                <a:gd name="T59" fmla="*/ 2003 h 114"/>
                <a:gd name="T60" fmla="+- 0 1547 1136"/>
                <a:gd name="T61" fmla="*/ T60 w 420"/>
                <a:gd name="T62" fmla="+- 0 1981 1947"/>
                <a:gd name="T63" fmla="*/ 1981 h 114"/>
                <a:gd name="T64" fmla="+- 0 1532 1136"/>
                <a:gd name="T65" fmla="*/ T64 w 420"/>
                <a:gd name="T66" fmla="+- 0 1963 1947"/>
                <a:gd name="T67" fmla="*/ 1963 h 114"/>
                <a:gd name="T68" fmla="+- 0 1513 1136"/>
                <a:gd name="T69" fmla="*/ T68 w 420"/>
                <a:gd name="T70" fmla="+- 0 1951 1947"/>
                <a:gd name="T71" fmla="*/ 1951 h 114"/>
                <a:gd name="T72" fmla="+- 0 1491 1136"/>
                <a:gd name="T73" fmla="*/ T72 w 420"/>
                <a:gd name="T74" fmla="+- 0 1947 1947"/>
                <a:gd name="T75" fmla="*/ 1947 h 114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</a:cxnLst>
              <a:rect l="0" t="0" r="r" b="b"/>
              <a:pathLst>
                <a:path w="420" h="114">
                  <a:moveTo>
                    <a:pt x="355" y="0"/>
                  </a:moveTo>
                  <a:lnTo>
                    <a:pt x="65" y="0"/>
                  </a:lnTo>
                  <a:lnTo>
                    <a:pt x="42" y="4"/>
                  </a:lnTo>
                  <a:lnTo>
                    <a:pt x="23" y="16"/>
                  </a:lnTo>
                  <a:lnTo>
                    <a:pt x="9" y="34"/>
                  </a:lnTo>
                  <a:lnTo>
                    <a:pt x="0" y="56"/>
                  </a:lnTo>
                  <a:lnTo>
                    <a:pt x="9" y="79"/>
                  </a:lnTo>
                  <a:lnTo>
                    <a:pt x="23" y="97"/>
                  </a:lnTo>
                  <a:lnTo>
                    <a:pt x="42" y="109"/>
                  </a:lnTo>
                  <a:lnTo>
                    <a:pt x="65" y="113"/>
                  </a:lnTo>
                  <a:lnTo>
                    <a:pt x="355" y="113"/>
                  </a:lnTo>
                  <a:lnTo>
                    <a:pt x="377" y="109"/>
                  </a:lnTo>
                  <a:lnTo>
                    <a:pt x="396" y="97"/>
                  </a:lnTo>
                  <a:lnTo>
                    <a:pt x="411" y="79"/>
                  </a:lnTo>
                  <a:lnTo>
                    <a:pt x="419" y="56"/>
                  </a:lnTo>
                  <a:lnTo>
                    <a:pt x="411" y="34"/>
                  </a:lnTo>
                  <a:lnTo>
                    <a:pt x="396" y="16"/>
                  </a:lnTo>
                  <a:lnTo>
                    <a:pt x="377" y="4"/>
                  </a:lnTo>
                  <a:lnTo>
                    <a:pt x="355" y="0"/>
                  </a:lnTo>
                  <a:close/>
                </a:path>
              </a:pathLst>
            </a:custGeom>
            <a:solidFill>
              <a:srgbClr val="47A3DB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44" name="Freeform 107"/>
            <p:cNvSpPr>
              <a:spLocks/>
            </p:cNvSpPr>
            <p:nvPr/>
          </p:nvSpPr>
          <p:spPr bwMode="auto">
            <a:xfrm>
              <a:off x="1447" y="1612"/>
              <a:ext cx="2271" cy="33"/>
            </a:xfrm>
            <a:custGeom>
              <a:avLst/>
              <a:gdLst>
                <a:gd name="T0" fmla="+- 0 3718 1447"/>
                <a:gd name="T1" fmla="*/ T0 w 2271"/>
                <a:gd name="T2" fmla="+- 0 1612 1612"/>
                <a:gd name="T3" fmla="*/ 1612 h 33"/>
                <a:gd name="T4" fmla="+- 0 1447 1447"/>
                <a:gd name="T5" fmla="*/ T4 w 2271"/>
                <a:gd name="T6" fmla="+- 0 1612 1612"/>
                <a:gd name="T7" fmla="*/ 1612 h 33"/>
                <a:gd name="T8" fmla="+- 0 1457 1447"/>
                <a:gd name="T9" fmla="*/ T8 w 2271"/>
                <a:gd name="T10" fmla="+- 0 1626 1612"/>
                <a:gd name="T11" fmla="*/ 1626 h 33"/>
                <a:gd name="T12" fmla="+- 0 1468 1447"/>
                <a:gd name="T13" fmla="*/ T12 w 2271"/>
                <a:gd name="T14" fmla="+- 0 1636 1612"/>
                <a:gd name="T15" fmla="*/ 1636 h 33"/>
                <a:gd name="T16" fmla="+- 0 1482 1447"/>
                <a:gd name="T17" fmla="*/ T16 w 2271"/>
                <a:gd name="T18" fmla="+- 0 1642 1612"/>
                <a:gd name="T19" fmla="*/ 1642 h 33"/>
                <a:gd name="T20" fmla="+- 0 1498 1447"/>
                <a:gd name="T21" fmla="*/ T20 w 2271"/>
                <a:gd name="T22" fmla="+- 0 1645 1612"/>
                <a:gd name="T23" fmla="*/ 1645 h 33"/>
                <a:gd name="T24" fmla="+- 0 3668 1447"/>
                <a:gd name="T25" fmla="*/ T24 w 2271"/>
                <a:gd name="T26" fmla="+- 0 1645 1612"/>
                <a:gd name="T27" fmla="*/ 1645 h 33"/>
                <a:gd name="T28" fmla="+- 0 3683 1447"/>
                <a:gd name="T29" fmla="*/ T28 w 2271"/>
                <a:gd name="T30" fmla="+- 0 1642 1612"/>
                <a:gd name="T31" fmla="*/ 1642 h 33"/>
                <a:gd name="T32" fmla="+- 0 3697 1447"/>
                <a:gd name="T33" fmla="*/ T32 w 2271"/>
                <a:gd name="T34" fmla="+- 0 1636 1612"/>
                <a:gd name="T35" fmla="*/ 1636 h 33"/>
                <a:gd name="T36" fmla="+- 0 3709 1447"/>
                <a:gd name="T37" fmla="*/ T36 w 2271"/>
                <a:gd name="T38" fmla="+- 0 1626 1612"/>
                <a:gd name="T39" fmla="*/ 1626 h 33"/>
                <a:gd name="T40" fmla="+- 0 3718 1447"/>
                <a:gd name="T41" fmla="*/ T40 w 2271"/>
                <a:gd name="T42" fmla="+- 0 1612 1612"/>
                <a:gd name="T43" fmla="*/ 1612 h 33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</a:cxnLst>
              <a:rect l="0" t="0" r="r" b="b"/>
              <a:pathLst>
                <a:path w="2271" h="33">
                  <a:moveTo>
                    <a:pt x="2271" y="0"/>
                  </a:moveTo>
                  <a:lnTo>
                    <a:pt x="0" y="0"/>
                  </a:lnTo>
                  <a:lnTo>
                    <a:pt x="10" y="14"/>
                  </a:lnTo>
                  <a:lnTo>
                    <a:pt x="21" y="24"/>
                  </a:lnTo>
                  <a:lnTo>
                    <a:pt x="35" y="30"/>
                  </a:lnTo>
                  <a:lnTo>
                    <a:pt x="51" y="33"/>
                  </a:lnTo>
                  <a:lnTo>
                    <a:pt x="2221" y="33"/>
                  </a:lnTo>
                  <a:lnTo>
                    <a:pt x="2236" y="30"/>
                  </a:lnTo>
                  <a:lnTo>
                    <a:pt x="2250" y="24"/>
                  </a:lnTo>
                  <a:lnTo>
                    <a:pt x="2262" y="14"/>
                  </a:lnTo>
                  <a:lnTo>
                    <a:pt x="2271" y="0"/>
                  </a:lnTo>
                  <a:close/>
                </a:path>
              </a:pathLst>
            </a:custGeom>
            <a:solidFill>
              <a:srgbClr val="64647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46" name="Freeform 108"/>
            <p:cNvSpPr>
              <a:spLocks/>
            </p:cNvSpPr>
            <p:nvPr/>
          </p:nvSpPr>
          <p:spPr bwMode="auto">
            <a:xfrm>
              <a:off x="2562" y="1589"/>
              <a:ext cx="505" cy="561"/>
            </a:xfrm>
            <a:custGeom>
              <a:avLst/>
              <a:gdLst>
                <a:gd name="T0" fmla="+- 0 2814 2562"/>
                <a:gd name="T1" fmla="*/ T0 w 505"/>
                <a:gd name="T2" fmla="+- 0 1590 1590"/>
                <a:gd name="T3" fmla="*/ 1590 h 561"/>
                <a:gd name="T4" fmla="+- 0 2798 2562"/>
                <a:gd name="T5" fmla="*/ T4 w 505"/>
                <a:gd name="T6" fmla="+- 0 1596 1590"/>
                <a:gd name="T7" fmla="*/ 1596 h 561"/>
                <a:gd name="T8" fmla="+- 0 2791 2562"/>
                <a:gd name="T9" fmla="*/ T8 w 505"/>
                <a:gd name="T10" fmla="+- 0 1615 1590"/>
                <a:gd name="T11" fmla="*/ 1615 h 561"/>
                <a:gd name="T12" fmla="+- 0 2791 2562"/>
                <a:gd name="T13" fmla="*/ T12 w 505"/>
                <a:gd name="T14" fmla="+- 0 1807 1590"/>
                <a:gd name="T15" fmla="*/ 1807 h 561"/>
                <a:gd name="T16" fmla="+- 0 2669 2562"/>
                <a:gd name="T17" fmla="*/ T16 w 505"/>
                <a:gd name="T18" fmla="+- 0 1671 1590"/>
                <a:gd name="T19" fmla="*/ 1671 h 561"/>
                <a:gd name="T20" fmla="+- 0 2651 2562"/>
                <a:gd name="T21" fmla="*/ T20 w 505"/>
                <a:gd name="T22" fmla="+- 0 1664 1590"/>
                <a:gd name="T23" fmla="*/ 1664 h 561"/>
                <a:gd name="T24" fmla="+- 0 2636 2562"/>
                <a:gd name="T25" fmla="*/ T24 w 505"/>
                <a:gd name="T26" fmla="+- 0 1672 1590"/>
                <a:gd name="T27" fmla="*/ 1672 h 561"/>
                <a:gd name="T28" fmla="+- 0 2629 2562"/>
                <a:gd name="T29" fmla="*/ T28 w 505"/>
                <a:gd name="T30" fmla="+- 0 1689 1590"/>
                <a:gd name="T31" fmla="*/ 1689 h 561"/>
                <a:gd name="T32" fmla="+- 0 2635 2562"/>
                <a:gd name="T33" fmla="*/ T32 w 505"/>
                <a:gd name="T34" fmla="+- 0 1708 1590"/>
                <a:gd name="T35" fmla="*/ 1708 h 561"/>
                <a:gd name="T36" fmla="+- 0 2757 2562"/>
                <a:gd name="T37" fmla="*/ T36 w 505"/>
                <a:gd name="T38" fmla="+- 0 1844 1590"/>
                <a:gd name="T39" fmla="*/ 1844 h 561"/>
                <a:gd name="T40" fmla="+- 0 2585 2562"/>
                <a:gd name="T41" fmla="*/ T40 w 505"/>
                <a:gd name="T42" fmla="+- 0 1844 1590"/>
                <a:gd name="T43" fmla="*/ 1844 h 561"/>
                <a:gd name="T44" fmla="+- 0 2568 2562"/>
                <a:gd name="T45" fmla="*/ T44 w 505"/>
                <a:gd name="T46" fmla="+- 0 1852 1590"/>
                <a:gd name="T47" fmla="*/ 1852 h 561"/>
                <a:gd name="T48" fmla="+- 0 2562 2562"/>
                <a:gd name="T49" fmla="*/ T48 w 505"/>
                <a:gd name="T50" fmla="+- 0 1870 1590"/>
                <a:gd name="T51" fmla="*/ 1870 h 561"/>
                <a:gd name="T52" fmla="+- 0 2568 2562"/>
                <a:gd name="T53" fmla="*/ T52 w 505"/>
                <a:gd name="T54" fmla="+- 0 1888 1590"/>
                <a:gd name="T55" fmla="*/ 1888 h 561"/>
                <a:gd name="T56" fmla="+- 0 2585 2562"/>
                <a:gd name="T57" fmla="*/ T56 w 505"/>
                <a:gd name="T58" fmla="+- 0 1896 1590"/>
                <a:gd name="T59" fmla="*/ 1896 h 561"/>
                <a:gd name="T60" fmla="+- 0 2757 2562"/>
                <a:gd name="T61" fmla="*/ T60 w 505"/>
                <a:gd name="T62" fmla="+- 0 1896 1590"/>
                <a:gd name="T63" fmla="*/ 1896 h 561"/>
                <a:gd name="T64" fmla="+- 0 2635 2562"/>
                <a:gd name="T65" fmla="*/ T64 w 505"/>
                <a:gd name="T66" fmla="+- 0 2032 1590"/>
                <a:gd name="T67" fmla="*/ 2032 h 561"/>
                <a:gd name="T68" fmla="+- 0 2629 2562"/>
                <a:gd name="T69" fmla="*/ T68 w 505"/>
                <a:gd name="T70" fmla="+- 0 2051 1590"/>
                <a:gd name="T71" fmla="*/ 2051 h 561"/>
                <a:gd name="T72" fmla="+- 0 2636 2562"/>
                <a:gd name="T73" fmla="*/ T72 w 505"/>
                <a:gd name="T74" fmla="+- 0 2069 1590"/>
                <a:gd name="T75" fmla="*/ 2069 h 561"/>
                <a:gd name="T76" fmla="+- 0 2651 2562"/>
                <a:gd name="T77" fmla="*/ T76 w 505"/>
                <a:gd name="T78" fmla="+- 0 2077 1590"/>
                <a:gd name="T79" fmla="*/ 2077 h 561"/>
                <a:gd name="T80" fmla="+- 0 2669 2562"/>
                <a:gd name="T81" fmla="*/ T80 w 505"/>
                <a:gd name="T82" fmla="+- 0 2069 1590"/>
                <a:gd name="T83" fmla="*/ 2069 h 561"/>
                <a:gd name="T84" fmla="+- 0 2791 2562"/>
                <a:gd name="T85" fmla="*/ T84 w 505"/>
                <a:gd name="T86" fmla="+- 0 1933 1590"/>
                <a:gd name="T87" fmla="*/ 1933 h 561"/>
                <a:gd name="T88" fmla="+- 0 2791 2562"/>
                <a:gd name="T89" fmla="*/ T88 w 505"/>
                <a:gd name="T90" fmla="+- 0 2125 1590"/>
                <a:gd name="T91" fmla="*/ 2125 h 561"/>
                <a:gd name="T92" fmla="+- 0 2798 2562"/>
                <a:gd name="T93" fmla="*/ T92 w 505"/>
                <a:gd name="T94" fmla="+- 0 2144 1590"/>
                <a:gd name="T95" fmla="*/ 2144 h 561"/>
                <a:gd name="T96" fmla="+- 0 2814 2562"/>
                <a:gd name="T97" fmla="*/ T96 w 505"/>
                <a:gd name="T98" fmla="+- 0 2151 1590"/>
                <a:gd name="T99" fmla="*/ 2151 h 561"/>
                <a:gd name="T100" fmla="+- 0 2830 2562"/>
                <a:gd name="T101" fmla="*/ T100 w 505"/>
                <a:gd name="T102" fmla="+- 0 2144 1590"/>
                <a:gd name="T103" fmla="*/ 2144 h 561"/>
                <a:gd name="T104" fmla="+- 0 2838 2562"/>
                <a:gd name="T105" fmla="*/ T104 w 505"/>
                <a:gd name="T106" fmla="+- 0 2125 1590"/>
                <a:gd name="T107" fmla="*/ 2125 h 561"/>
                <a:gd name="T108" fmla="+- 0 2838 2562"/>
                <a:gd name="T109" fmla="*/ T108 w 505"/>
                <a:gd name="T110" fmla="+- 0 1933 1590"/>
                <a:gd name="T111" fmla="*/ 1933 h 561"/>
                <a:gd name="T112" fmla="+- 0 2960 2562"/>
                <a:gd name="T113" fmla="*/ T112 w 505"/>
                <a:gd name="T114" fmla="+- 0 2069 1590"/>
                <a:gd name="T115" fmla="*/ 2069 h 561"/>
                <a:gd name="T116" fmla="+- 0 2977 2562"/>
                <a:gd name="T117" fmla="*/ T116 w 505"/>
                <a:gd name="T118" fmla="+- 0 2077 1590"/>
                <a:gd name="T119" fmla="*/ 2077 h 561"/>
                <a:gd name="T120" fmla="+- 0 2993 2562"/>
                <a:gd name="T121" fmla="*/ T120 w 505"/>
                <a:gd name="T122" fmla="+- 0 2069 1590"/>
                <a:gd name="T123" fmla="*/ 2069 h 561"/>
                <a:gd name="T124" fmla="+- 0 3000 2562"/>
                <a:gd name="T125" fmla="*/ T124 w 505"/>
                <a:gd name="T126" fmla="+- 0 2051 1590"/>
                <a:gd name="T127" fmla="*/ 2051 h 561"/>
                <a:gd name="T128" fmla="+- 0 2993 2562"/>
                <a:gd name="T129" fmla="*/ T128 w 505"/>
                <a:gd name="T130" fmla="+- 0 2032 1590"/>
                <a:gd name="T131" fmla="*/ 2032 h 561"/>
                <a:gd name="T132" fmla="+- 0 2871 2562"/>
                <a:gd name="T133" fmla="*/ T132 w 505"/>
                <a:gd name="T134" fmla="+- 0 1896 1590"/>
                <a:gd name="T135" fmla="*/ 1896 h 561"/>
                <a:gd name="T136" fmla="+- 0 3044 2562"/>
                <a:gd name="T137" fmla="*/ T136 w 505"/>
                <a:gd name="T138" fmla="+- 0 1896 1590"/>
                <a:gd name="T139" fmla="*/ 1896 h 561"/>
                <a:gd name="T140" fmla="+- 0 3061 2562"/>
                <a:gd name="T141" fmla="*/ T140 w 505"/>
                <a:gd name="T142" fmla="+- 0 1888 1590"/>
                <a:gd name="T143" fmla="*/ 1888 h 561"/>
                <a:gd name="T144" fmla="+- 0 3066 2562"/>
                <a:gd name="T145" fmla="*/ T144 w 505"/>
                <a:gd name="T146" fmla="+- 0 1870 1590"/>
                <a:gd name="T147" fmla="*/ 1870 h 561"/>
                <a:gd name="T148" fmla="+- 0 3061 2562"/>
                <a:gd name="T149" fmla="*/ T148 w 505"/>
                <a:gd name="T150" fmla="+- 0 1852 1590"/>
                <a:gd name="T151" fmla="*/ 1852 h 561"/>
                <a:gd name="T152" fmla="+- 0 3044 2562"/>
                <a:gd name="T153" fmla="*/ T152 w 505"/>
                <a:gd name="T154" fmla="+- 0 1844 1590"/>
                <a:gd name="T155" fmla="*/ 1844 h 561"/>
                <a:gd name="T156" fmla="+- 0 2871 2562"/>
                <a:gd name="T157" fmla="*/ T156 w 505"/>
                <a:gd name="T158" fmla="+- 0 1844 1590"/>
                <a:gd name="T159" fmla="*/ 1844 h 561"/>
                <a:gd name="T160" fmla="+- 0 2993 2562"/>
                <a:gd name="T161" fmla="*/ T160 w 505"/>
                <a:gd name="T162" fmla="+- 0 1708 1590"/>
                <a:gd name="T163" fmla="*/ 1708 h 561"/>
                <a:gd name="T164" fmla="+- 0 3000 2562"/>
                <a:gd name="T165" fmla="*/ T164 w 505"/>
                <a:gd name="T166" fmla="+- 0 1689 1590"/>
                <a:gd name="T167" fmla="*/ 1689 h 561"/>
                <a:gd name="T168" fmla="+- 0 2993 2562"/>
                <a:gd name="T169" fmla="*/ T168 w 505"/>
                <a:gd name="T170" fmla="+- 0 1672 1590"/>
                <a:gd name="T171" fmla="*/ 1672 h 561"/>
                <a:gd name="T172" fmla="+- 0 2977 2562"/>
                <a:gd name="T173" fmla="*/ T172 w 505"/>
                <a:gd name="T174" fmla="+- 0 1664 1590"/>
                <a:gd name="T175" fmla="*/ 1664 h 561"/>
                <a:gd name="T176" fmla="+- 0 2960 2562"/>
                <a:gd name="T177" fmla="*/ T176 w 505"/>
                <a:gd name="T178" fmla="+- 0 1671 1590"/>
                <a:gd name="T179" fmla="*/ 1671 h 561"/>
                <a:gd name="T180" fmla="+- 0 2838 2562"/>
                <a:gd name="T181" fmla="*/ T180 w 505"/>
                <a:gd name="T182" fmla="+- 0 1807 1590"/>
                <a:gd name="T183" fmla="*/ 1807 h 561"/>
                <a:gd name="T184" fmla="+- 0 2838 2562"/>
                <a:gd name="T185" fmla="*/ T184 w 505"/>
                <a:gd name="T186" fmla="+- 0 1615 1590"/>
                <a:gd name="T187" fmla="*/ 1615 h 561"/>
                <a:gd name="T188" fmla="+- 0 2830 2562"/>
                <a:gd name="T189" fmla="*/ T188 w 505"/>
                <a:gd name="T190" fmla="+- 0 1596 1590"/>
                <a:gd name="T191" fmla="*/ 1596 h 561"/>
                <a:gd name="T192" fmla="+- 0 2814 2562"/>
                <a:gd name="T193" fmla="*/ T192 w 505"/>
                <a:gd name="T194" fmla="+- 0 1590 1590"/>
                <a:gd name="T195" fmla="*/ 1590 h 56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505" h="561">
                  <a:moveTo>
                    <a:pt x="252" y="0"/>
                  </a:moveTo>
                  <a:lnTo>
                    <a:pt x="236" y="6"/>
                  </a:lnTo>
                  <a:lnTo>
                    <a:pt x="229" y="25"/>
                  </a:lnTo>
                  <a:lnTo>
                    <a:pt x="229" y="217"/>
                  </a:lnTo>
                  <a:lnTo>
                    <a:pt x="107" y="81"/>
                  </a:lnTo>
                  <a:lnTo>
                    <a:pt x="89" y="74"/>
                  </a:lnTo>
                  <a:lnTo>
                    <a:pt x="74" y="82"/>
                  </a:lnTo>
                  <a:lnTo>
                    <a:pt x="67" y="99"/>
                  </a:lnTo>
                  <a:lnTo>
                    <a:pt x="73" y="118"/>
                  </a:lnTo>
                  <a:lnTo>
                    <a:pt x="195" y="254"/>
                  </a:lnTo>
                  <a:lnTo>
                    <a:pt x="23" y="254"/>
                  </a:lnTo>
                  <a:lnTo>
                    <a:pt x="6" y="262"/>
                  </a:lnTo>
                  <a:lnTo>
                    <a:pt x="0" y="280"/>
                  </a:lnTo>
                  <a:lnTo>
                    <a:pt x="6" y="298"/>
                  </a:lnTo>
                  <a:lnTo>
                    <a:pt x="23" y="306"/>
                  </a:lnTo>
                  <a:lnTo>
                    <a:pt x="195" y="306"/>
                  </a:lnTo>
                  <a:lnTo>
                    <a:pt x="73" y="442"/>
                  </a:lnTo>
                  <a:lnTo>
                    <a:pt x="67" y="461"/>
                  </a:lnTo>
                  <a:lnTo>
                    <a:pt x="74" y="479"/>
                  </a:lnTo>
                  <a:lnTo>
                    <a:pt x="89" y="487"/>
                  </a:lnTo>
                  <a:lnTo>
                    <a:pt x="107" y="479"/>
                  </a:lnTo>
                  <a:lnTo>
                    <a:pt x="229" y="343"/>
                  </a:lnTo>
                  <a:lnTo>
                    <a:pt x="229" y="535"/>
                  </a:lnTo>
                  <a:lnTo>
                    <a:pt x="236" y="554"/>
                  </a:lnTo>
                  <a:lnTo>
                    <a:pt x="252" y="561"/>
                  </a:lnTo>
                  <a:lnTo>
                    <a:pt x="268" y="554"/>
                  </a:lnTo>
                  <a:lnTo>
                    <a:pt x="276" y="535"/>
                  </a:lnTo>
                  <a:lnTo>
                    <a:pt x="276" y="343"/>
                  </a:lnTo>
                  <a:lnTo>
                    <a:pt x="398" y="479"/>
                  </a:lnTo>
                  <a:lnTo>
                    <a:pt x="415" y="487"/>
                  </a:lnTo>
                  <a:lnTo>
                    <a:pt x="431" y="479"/>
                  </a:lnTo>
                  <a:lnTo>
                    <a:pt x="438" y="461"/>
                  </a:lnTo>
                  <a:lnTo>
                    <a:pt x="431" y="442"/>
                  </a:lnTo>
                  <a:lnTo>
                    <a:pt x="309" y="306"/>
                  </a:lnTo>
                  <a:lnTo>
                    <a:pt x="482" y="306"/>
                  </a:lnTo>
                  <a:lnTo>
                    <a:pt x="499" y="298"/>
                  </a:lnTo>
                  <a:lnTo>
                    <a:pt x="504" y="280"/>
                  </a:lnTo>
                  <a:lnTo>
                    <a:pt x="499" y="262"/>
                  </a:lnTo>
                  <a:lnTo>
                    <a:pt x="482" y="254"/>
                  </a:lnTo>
                  <a:lnTo>
                    <a:pt x="309" y="254"/>
                  </a:lnTo>
                  <a:lnTo>
                    <a:pt x="431" y="118"/>
                  </a:lnTo>
                  <a:lnTo>
                    <a:pt x="438" y="99"/>
                  </a:lnTo>
                  <a:lnTo>
                    <a:pt x="431" y="82"/>
                  </a:lnTo>
                  <a:lnTo>
                    <a:pt x="415" y="74"/>
                  </a:lnTo>
                  <a:lnTo>
                    <a:pt x="398" y="81"/>
                  </a:lnTo>
                  <a:lnTo>
                    <a:pt x="276" y="217"/>
                  </a:lnTo>
                  <a:lnTo>
                    <a:pt x="276" y="25"/>
                  </a:lnTo>
                  <a:lnTo>
                    <a:pt x="268" y="6"/>
                  </a:lnTo>
                  <a:lnTo>
                    <a:pt x="252" y="0"/>
                  </a:lnTo>
                  <a:close/>
                </a:path>
              </a:pathLst>
            </a:custGeom>
            <a:solidFill>
              <a:srgbClr val="5A768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48" name="AutoShape 109"/>
            <p:cNvSpPr>
              <a:spLocks/>
            </p:cNvSpPr>
            <p:nvPr/>
          </p:nvSpPr>
          <p:spPr bwMode="auto">
            <a:xfrm>
              <a:off x="2559" y="1589"/>
              <a:ext cx="508" cy="565"/>
            </a:xfrm>
            <a:custGeom>
              <a:avLst/>
              <a:gdLst>
                <a:gd name="T0" fmla="+- 0 2813 2560"/>
                <a:gd name="T1" fmla="*/ T0 w 508"/>
                <a:gd name="T2" fmla="+- 0 1590 1590"/>
                <a:gd name="T3" fmla="*/ 1590 h 565"/>
                <a:gd name="T4" fmla="+- 0 2746 2560"/>
                <a:gd name="T5" fmla="*/ T4 w 508"/>
                <a:gd name="T6" fmla="+- 0 1600 1590"/>
                <a:gd name="T7" fmla="*/ 1600 h 565"/>
                <a:gd name="T8" fmla="+- 0 2685 2560"/>
                <a:gd name="T9" fmla="*/ T8 w 508"/>
                <a:gd name="T10" fmla="+- 0 1628 1590"/>
                <a:gd name="T11" fmla="*/ 1628 h 565"/>
                <a:gd name="T12" fmla="+- 0 2634 2560"/>
                <a:gd name="T13" fmla="*/ T12 w 508"/>
                <a:gd name="T14" fmla="+- 0 1672 1590"/>
                <a:gd name="T15" fmla="*/ 1672 h 565"/>
                <a:gd name="T16" fmla="+- 0 2594 2560"/>
                <a:gd name="T17" fmla="*/ T16 w 508"/>
                <a:gd name="T18" fmla="+- 0 1729 1590"/>
                <a:gd name="T19" fmla="*/ 1729 h 565"/>
                <a:gd name="T20" fmla="+- 0 2569 2560"/>
                <a:gd name="T21" fmla="*/ T20 w 508"/>
                <a:gd name="T22" fmla="+- 0 1797 1590"/>
                <a:gd name="T23" fmla="*/ 1797 h 565"/>
                <a:gd name="T24" fmla="+- 0 2560 2560"/>
                <a:gd name="T25" fmla="*/ T24 w 508"/>
                <a:gd name="T26" fmla="+- 0 1872 1590"/>
                <a:gd name="T27" fmla="*/ 1872 h 565"/>
                <a:gd name="T28" fmla="+- 0 2569 2560"/>
                <a:gd name="T29" fmla="*/ T28 w 508"/>
                <a:gd name="T30" fmla="+- 0 1947 1590"/>
                <a:gd name="T31" fmla="*/ 1947 h 565"/>
                <a:gd name="T32" fmla="+- 0 2594 2560"/>
                <a:gd name="T33" fmla="*/ T32 w 508"/>
                <a:gd name="T34" fmla="+- 0 2014 1590"/>
                <a:gd name="T35" fmla="*/ 2014 h 565"/>
                <a:gd name="T36" fmla="+- 0 2634 2560"/>
                <a:gd name="T37" fmla="*/ T36 w 508"/>
                <a:gd name="T38" fmla="+- 0 2071 1590"/>
                <a:gd name="T39" fmla="*/ 2071 h 565"/>
                <a:gd name="T40" fmla="+- 0 2685 2560"/>
                <a:gd name="T41" fmla="*/ T40 w 508"/>
                <a:gd name="T42" fmla="+- 0 2116 1590"/>
                <a:gd name="T43" fmla="*/ 2116 h 565"/>
                <a:gd name="T44" fmla="+- 0 2746 2560"/>
                <a:gd name="T45" fmla="*/ T44 w 508"/>
                <a:gd name="T46" fmla="+- 0 2144 1590"/>
                <a:gd name="T47" fmla="*/ 2144 h 565"/>
                <a:gd name="T48" fmla="+- 0 2813 2560"/>
                <a:gd name="T49" fmla="*/ T48 w 508"/>
                <a:gd name="T50" fmla="+- 0 2154 1590"/>
                <a:gd name="T51" fmla="*/ 2154 h 565"/>
                <a:gd name="T52" fmla="+- 0 2881 2560"/>
                <a:gd name="T53" fmla="*/ T52 w 508"/>
                <a:gd name="T54" fmla="+- 0 2144 1590"/>
                <a:gd name="T55" fmla="*/ 2144 h 565"/>
                <a:gd name="T56" fmla="+- 0 2941 2560"/>
                <a:gd name="T57" fmla="*/ T56 w 508"/>
                <a:gd name="T58" fmla="+- 0 2116 1590"/>
                <a:gd name="T59" fmla="*/ 2116 h 565"/>
                <a:gd name="T60" fmla="+- 0 2958 2560"/>
                <a:gd name="T61" fmla="*/ T60 w 508"/>
                <a:gd name="T62" fmla="+- 0 2102 1590"/>
                <a:gd name="T63" fmla="*/ 2102 h 565"/>
                <a:gd name="T64" fmla="+- 0 2813 2560"/>
                <a:gd name="T65" fmla="*/ T64 w 508"/>
                <a:gd name="T66" fmla="+- 0 2102 1590"/>
                <a:gd name="T67" fmla="*/ 2102 h 565"/>
                <a:gd name="T68" fmla="+- 0 2748 2560"/>
                <a:gd name="T69" fmla="*/ T68 w 508"/>
                <a:gd name="T70" fmla="+- 0 2090 1590"/>
                <a:gd name="T71" fmla="*/ 2090 h 565"/>
                <a:gd name="T72" fmla="+- 0 2691 2560"/>
                <a:gd name="T73" fmla="*/ T72 w 508"/>
                <a:gd name="T74" fmla="+- 0 2057 1590"/>
                <a:gd name="T75" fmla="*/ 2057 h 565"/>
                <a:gd name="T76" fmla="+- 0 2647 2560"/>
                <a:gd name="T77" fmla="*/ T76 w 508"/>
                <a:gd name="T78" fmla="+- 0 2008 1590"/>
                <a:gd name="T79" fmla="*/ 2008 h 565"/>
                <a:gd name="T80" fmla="+- 0 2617 2560"/>
                <a:gd name="T81" fmla="*/ T80 w 508"/>
                <a:gd name="T82" fmla="+- 0 1945 1590"/>
                <a:gd name="T83" fmla="*/ 1945 h 565"/>
                <a:gd name="T84" fmla="+- 0 2607 2560"/>
                <a:gd name="T85" fmla="*/ T84 w 508"/>
                <a:gd name="T86" fmla="+- 0 1872 1590"/>
                <a:gd name="T87" fmla="*/ 1872 h 565"/>
                <a:gd name="T88" fmla="+- 0 2617 2560"/>
                <a:gd name="T89" fmla="*/ T88 w 508"/>
                <a:gd name="T90" fmla="+- 0 1799 1590"/>
                <a:gd name="T91" fmla="*/ 1799 h 565"/>
                <a:gd name="T92" fmla="+- 0 2647 2560"/>
                <a:gd name="T93" fmla="*/ T92 w 508"/>
                <a:gd name="T94" fmla="+- 0 1736 1590"/>
                <a:gd name="T95" fmla="*/ 1736 h 565"/>
                <a:gd name="T96" fmla="+- 0 2691 2560"/>
                <a:gd name="T97" fmla="*/ T96 w 508"/>
                <a:gd name="T98" fmla="+- 0 1686 1590"/>
                <a:gd name="T99" fmla="*/ 1686 h 565"/>
                <a:gd name="T100" fmla="+- 0 2748 2560"/>
                <a:gd name="T101" fmla="*/ T100 w 508"/>
                <a:gd name="T102" fmla="+- 0 1654 1590"/>
                <a:gd name="T103" fmla="*/ 1654 h 565"/>
                <a:gd name="T104" fmla="+- 0 2813 2560"/>
                <a:gd name="T105" fmla="*/ T104 w 508"/>
                <a:gd name="T106" fmla="+- 0 1642 1590"/>
                <a:gd name="T107" fmla="*/ 1642 h 565"/>
                <a:gd name="T108" fmla="+- 0 2958 2560"/>
                <a:gd name="T109" fmla="*/ T108 w 508"/>
                <a:gd name="T110" fmla="+- 0 1642 1590"/>
                <a:gd name="T111" fmla="*/ 1642 h 565"/>
                <a:gd name="T112" fmla="+- 0 2941 2560"/>
                <a:gd name="T113" fmla="*/ T112 w 508"/>
                <a:gd name="T114" fmla="+- 0 1628 1590"/>
                <a:gd name="T115" fmla="*/ 1628 h 565"/>
                <a:gd name="T116" fmla="+- 0 2881 2560"/>
                <a:gd name="T117" fmla="*/ T116 w 508"/>
                <a:gd name="T118" fmla="+- 0 1600 1590"/>
                <a:gd name="T119" fmla="*/ 1600 h 565"/>
                <a:gd name="T120" fmla="+- 0 2813 2560"/>
                <a:gd name="T121" fmla="*/ T120 w 508"/>
                <a:gd name="T122" fmla="+- 0 1590 1590"/>
                <a:gd name="T123" fmla="*/ 1590 h 565"/>
                <a:gd name="T124" fmla="+- 0 2958 2560"/>
                <a:gd name="T125" fmla="*/ T124 w 508"/>
                <a:gd name="T126" fmla="+- 0 1642 1590"/>
                <a:gd name="T127" fmla="*/ 1642 h 565"/>
                <a:gd name="T128" fmla="+- 0 2813 2560"/>
                <a:gd name="T129" fmla="*/ T128 w 508"/>
                <a:gd name="T130" fmla="+- 0 1642 1590"/>
                <a:gd name="T131" fmla="*/ 1642 h 565"/>
                <a:gd name="T132" fmla="+- 0 2879 2560"/>
                <a:gd name="T133" fmla="*/ T132 w 508"/>
                <a:gd name="T134" fmla="+- 0 1654 1590"/>
                <a:gd name="T135" fmla="*/ 1654 h 565"/>
                <a:gd name="T136" fmla="+- 0 2935 2560"/>
                <a:gd name="T137" fmla="*/ T136 w 508"/>
                <a:gd name="T138" fmla="+- 0 1686 1590"/>
                <a:gd name="T139" fmla="*/ 1686 h 565"/>
                <a:gd name="T140" fmla="+- 0 2980 2560"/>
                <a:gd name="T141" fmla="*/ T140 w 508"/>
                <a:gd name="T142" fmla="+- 0 1736 1590"/>
                <a:gd name="T143" fmla="*/ 1736 h 565"/>
                <a:gd name="T144" fmla="+- 0 3009 2560"/>
                <a:gd name="T145" fmla="*/ T144 w 508"/>
                <a:gd name="T146" fmla="+- 0 1799 1590"/>
                <a:gd name="T147" fmla="*/ 1799 h 565"/>
                <a:gd name="T148" fmla="+- 0 3020 2560"/>
                <a:gd name="T149" fmla="*/ T148 w 508"/>
                <a:gd name="T150" fmla="+- 0 1872 1590"/>
                <a:gd name="T151" fmla="*/ 1872 h 565"/>
                <a:gd name="T152" fmla="+- 0 3009 2560"/>
                <a:gd name="T153" fmla="*/ T152 w 508"/>
                <a:gd name="T154" fmla="+- 0 1945 1590"/>
                <a:gd name="T155" fmla="*/ 1945 h 565"/>
                <a:gd name="T156" fmla="+- 0 2980 2560"/>
                <a:gd name="T157" fmla="*/ T156 w 508"/>
                <a:gd name="T158" fmla="+- 0 2008 1590"/>
                <a:gd name="T159" fmla="*/ 2008 h 565"/>
                <a:gd name="T160" fmla="+- 0 2935 2560"/>
                <a:gd name="T161" fmla="*/ T160 w 508"/>
                <a:gd name="T162" fmla="+- 0 2057 1590"/>
                <a:gd name="T163" fmla="*/ 2057 h 565"/>
                <a:gd name="T164" fmla="+- 0 2879 2560"/>
                <a:gd name="T165" fmla="*/ T164 w 508"/>
                <a:gd name="T166" fmla="+- 0 2090 1590"/>
                <a:gd name="T167" fmla="*/ 2090 h 565"/>
                <a:gd name="T168" fmla="+- 0 2813 2560"/>
                <a:gd name="T169" fmla="*/ T168 w 508"/>
                <a:gd name="T170" fmla="+- 0 2102 1590"/>
                <a:gd name="T171" fmla="*/ 2102 h 565"/>
                <a:gd name="T172" fmla="+- 0 2958 2560"/>
                <a:gd name="T173" fmla="*/ T172 w 508"/>
                <a:gd name="T174" fmla="+- 0 2102 1590"/>
                <a:gd name="T175" fmla="*/ 2102 h 565"/>
                <a:gd name="T176" fmla="+- 0 2993 2560"/>
                <a:gd name="T177" fmla="*/ T176 w 508"/>
                <a:gd name="T178" fmla="+- 0 2071 1590"/>
                <a:gd name="T179" fmla="*/ 2071 h 565"/>
                <a:gd name="T180" fmla="+- 0 3033 2560"/>
                <a:gd name="T181" fmla="*/ T180 w 508"/>
                <a:gd name="T182" fmla="+- 0 2014 1590"/>
                <a:gd name="T183" fmla="*/ 2014 h 565"/>
                <a:gd name="T184" fmla="+- 0 3058 2560"/>
                <a:gd name="T185" fmla="*/ T184 w 508"/>
                <a:gd name="T186" fmla="+- 0 1947 1590"/>
                <a:gd name="T187" fmla="*/ 1947 h 565"/>
                <a:gd name="T188" fmla="+- 0 3067 2560"/>
                <a:gd name="T189" fmla="*/ T188 w 508"/>
                <a:gd name="T190" fmla="+- 0 1872 1590"/>
                <a:gd name="T191" fmla="*/ 1872 h 565"/>
                <a:gd name="T192" fmla="+- 0 3058 2560"/>
                <a:gd name="T193" fmla="*/ T192 w 508"/>
                <a:gd name="T194" fmla="+- 0 1797 1590"/>
                <a:gd name="T195" fmla="*/ 1797 h 565"/>
                <a:gd name="T196" fmla="+- 0 3033 2560"/>
                <a:gd name="T197" fmla="*/ T196 w 508"/>
                <a:gd name="T198" fmla="+- 0 1729 1590"/>
                <a:gd name="T199" fmla="*/ 1729 h 565"/>
                <a:gd name="T200" fmla="+- 0 2993 2560"/>
                <a:gd name="T201" fmla="*/ T200 w 508"/>
                <a:gd name="T202" fmla="+- 0 1672 1590"/>
                <a:gd name="T203" fmla="*/ 1672 h 565"/>
                <a:gd name="T204" fmla="+- 0 2958 2560"/>
                <a:gd name="T205" fmla="*/ T204 w 508"/>
                <a:gd name="T206" fmla="+- 0 1642 1590"/>
                <a:gd name="T207" fmla="*/ 1642 h 56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</a:cxnLst>
              <a:rect l="0" t="0" r="r" b="b"/>
              <a:pathLst>
                <a:path w="508" h="565">
                  <a:moveTo>
                    <a:pt x="253" y="0"/>
                  </a:moveTo>
                  <a:lnTo>
                    <a:pt x="186" y="10"/>
                  </a:lnTo>
                  <a:lnTo>
                    <a:pt x="125" y="38"/>
                  </a:lnTo>
                  <a:lnTo>
                    <a:pt x="74" y="82"/>
                  </a:lnTo>
                  <a:lnTo>
                    <a:pt x="34" y="139"/>
                  </a:lnTo>
                  <a:lnTo>
                    <a:pt x="9" y="207"/>
                  </a:lnTo>
                  <a:lnTo>
                    <a:pt x="0" y="282"/>
                  </a:lnTo>
                  <a:lnTo>
                    <a:pt x="9" y="357"/>
                  </a:lnTo>
                  <a:lnTo>
                    <a:pt x="34" y="424"/>
                  </a:lnTo>
                  <a:lnTo>
                    <a:pt x="74" y="481"/>
                  </a:lnTo>
                  <a:lnTo>
                    <a:pt x="125" y="526"/>
                  </a:lnTo>
                  <a:lnTo>
                    <a:pt x="186" y="554"/>
                  </a:lnTo>
                  <a:lnTo>
                    <a:pt x="253" y="564"/>
                  </a:lnTo>
                  <a:lnTo>
                    <a:pt x="321" y="554"/>
                  </a:lnTo>
                  <a:lnTo>
                    <a:pt x="381" y="526"/>
                  </a:lnTo>
                  <a:lnTo>
                    <a:pt x="398" y="512"/>
                  </a:lnTo>
                  <a:lnTo>
                    <a:pt x="253" y="512"/>
                  </a:lnTo>
                  <a:lnTo>
                    <a:pt x="188" y="500"/>
                  </a:lnTo>
                  <a:lnTo>
                    <a:pt x="131" y="467"/>
                  </a:lnTo>
                  <a:lnTo>
                    <a:pt x="87" y="418"/>
                  </a:lnTo>
                  <a:lnTo>
                    <a:pt x="57" y="355"/>
                  </a:lnTo>
                  <a:lnTo>
                    <a:pt x="47" y="282"/>
                  </a:lnTo>
                  <a:lnTo>
                    <a:pt x="57" y="209"/>
                  </a:lnTo>
                  <a:lnTo>
                    <a:pt x="87" y="146"/>
                  </a:lnTo>
                  <a:lnTo>
                    <a:pt x="131" y="96"/>
                  </a:lnTo>
                  <a:lnTo>
                    <a:pt x="188" y="64"/>
                  </a:lnTo>
                  <a:lnTo>
                    <a:pt x="253" y="52"/>
                  </a:lnTo>
                  <a:lnTo>
                    <a:pt x="398" y="52"/>
                  </a:lnTo>
                  <a:lnTo>
                    <a:pt x="381" y="38"/>
                  </a:lnTo>
                  <a:lnTo>
                    <a:pt x="321" y="10"/>
                  </a:lnTo>
                  <a:lnTo>
                    <a:pt x="253" y="0"/>
                  </a:lnTo>
                  <a:close/>
                  <a:moveTo>
                    <a:pt x="398" y="52"/>
                  </a:moveTo>
                  <a:lnTo>
                    <a:pt x="253" y="52"/>
                  </a:lnTo>
                  <a:lnTo>
                    <a:pt x="319" y="64"/>
                  </a:lnTo>
                  <a:lnTo>
                    <a:pt x="375" y="96"/>
                  </a:lnTo>
                  <a:lnTo>
                    <a:pt x="420" y="146"/>
                  </a:lnTo>
                  <a:lnTo>
                    <a:pt x="449" y="209"/>
                  </a:lnTo>
                  <a:lnTo>
                    <a:pt x="460" y="282"/>
                  </a:lnTo>
                  <a:lnTo>
                    <a:pt x="449" y="355"/>
                  </a:lnTo>
                  <a:lnTo>
                    <a:pt x="420" y="418"/>
                  </a:lnTo>
                  <a:lnTo>
                    <a:pt x="375" y="467"/>
                  </a:lnTo>
                  <a:lnTo>
                    <a:pt x="319" y="500"/>
                  </a:lnTo>
                  <a:lnTo>
                    <a:pt x="253" y="512"/>
                  </a:lnTo>
                  <a:lnTo>
                    <a:pt x="398" y="512"/>
                  </a:lnTo>
                  <a:lnTo>
                    <a:pt x="433" y="481"/>
                  </a:lnTo>
                  <a:lnTo>
                    <a:pt x="473" y="424"/>
                  </a:lnTo>
                  <a:lnTo>
                    <a:pt x="498" y="357"/>
                  </a:lnTo>
                  <a:lnTo>
                    <a:pt x="507" y="282"/>
                  </a:lnTo>
                  <a:lnTo>
                    <a:pt x="498" y="207"/>
                  </a:lnTo>
                  <a:lnTo>
                    <a:pt x="473" y="139"/>
                  </a:lnTo>
                  <a:lnTo>
                    <a:pt x="433" y="82"/>
                  </a:lnTo>
                  <a:lnTo>
                    <a:pt x="398" y="52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26" name="Picture 110"/>
            <p:cNvPicPr>
              <a:picLocks noChangeAspect="1" noChangeArrowheads="1"/>
            </p:cNvPicPr>
            <p:nvPr/>
          </p:nvPicPr>
          <p:blipFill>
            <a:blip r:embed="rId26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674" y="1717"/>
              <a:ext cx="278" cy="3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51" name="Freeform 111"/>
            <p:cNvSpPr>
              <a:spLocks/>
            </p:cNvSpPr>
            <p:nvPr/>
          </p:nvSpPr>
          <p:spPr bwMode="auto">
            <a:xfrm>
              <a:off x="3067" y="1589"/>
              <a:ext cx="505" cy="561"/>
            </a:xfrm>
            <a:custGeom>
              <a:avLst/>
              <a:gdLst>
                <a:gd name="T0" fmla="+- 0 3320 3068"/>
                <a:gd name="T1" fmla="*/ T0 w 505"/>
                <a:gd name="T2" fmla="+- 0 1590 1590"/>
                <a:gd name="T3" fmla="*/ 1590 h 561"/>
                <a:gd name="T4" fmla="+- 0 3304 3068"/>
                <a:gd name="T5" fmla="*/ T4 w 505"/>
                <a:gd name="T6" fmla="+- 0 1596 1590"/>
                <a:gd name="T7" fmla="*/ 1596 h 561"/>
                <a:gd name="T8" fmla="+- 0 3297 3068"/>
                <a:gd name="T9" fmla="*/ T8 w 505"/>
                <a:gd name="T10" fmla="+- 0 1615 1590"/>
                <a:gd name="T11" fmla="*/ 1615 h 561"/>
                <a:gd name="T12" fmla="+- 0 3297 3068"/>
                <a:gd name="T13" fmla="*/ T12 w 505"/>
                <a:gd name="T14" fmla="+- 0 1807 1590"/>
                <a:gd name="T15" fmla="*/ 1807 h 561"/>
                <a:gd name="T16" fmla="+- 0 3175 3068"/>
                <a:gd name="T17" fmla="*/ T16 w 505"/>
                <a:gd name="T18" fmla="+- 0 1671 1590"/>
                <a:gd name="T19" fmla="*/ 1671 h 561"/>
                <a:gd name="T20" fmla="+- 0 3157 3068"/>
                <a:gd name="T21" fmla="*/ T20 w 505"/>
                <a:gd name="T22" fmla="+- 0 1664 1590"/>
                <a:gd name="T23" fmla="*/ 1664 h 561"/>
                <a:gd name="T24" fmla="+- 0 3142 3068"/>
                <a:gd name="T25" fmla="*/ T24 w 505"/>
                <a:gd name="T26" fmla="+- 0 1672 1590"/>
                <a:gd name="T27" fmla="*/ 1672 h 561"/>
                <a:gd name="T28" fmla="+- 0 3134 3068"/>
                <a:gd name="T29" fmla="*/ T28 w 505"/>
                <a:gd name="T30" fmla="+- 0 1689 1590"/>
                <a:gd name="T31" fmla="*/ 1689 h 561"/>
                <a:gd name="T32" fmla="+- 0 3141 3068"/>
                <a:gd name="T33" fmla="*/ T32 w 505"/>
                <a:gd name="T34" fmla="+- 0 1708 1590"/>
                <a:gd name="T35" fmla="*/ 1708 h 561"/>
                <a:gd name="T36" fmla="+- 0 3263 3068"/>
                <a:gd name="T37" fmla="*/ T36 w 505"/>
                <a:gd name="T38" fmla="+- 0 1844 1590"/>
                <a:gd name="T39" fmla="*/ 1844 h 561"/>
                <a:gd name="T40" fmla="+- 0 3091 3068"/>
                <a:gd name="T41" fmla="*/ T40 w 505"/>
                <a:gd name="T42" fmla="+- 0 1844 1590"/>
                <a:gd name="T43" fmla="*/ 1844 h 561"/>
                <a:gd name="T44" fmla="+- 0 3074 3068"/>
                <a:gd name="T45" fmla="*/ T44 w 505"/>
                <a:gd name="T46" fmla="+- 0 1852 1590"/>
                <a:gd name="T47" fmla="*/ 1852 h 561"/>
                <a:gd name="T48" fmla="+- 0 3068 3068"/>
                <a:gd name="T49" fmla="*/ T48 w 505"/>
                <a:gd name="T50" fmla="+- 0 1870 1590"/>
                <a:gd name="T51" fmla="*/ 1870 h 561"/>
                <a:gd name="T52" fmla="+- 0 3074 3068"/>
                <a:gd name="T53" fmla="*/ T52 w 505"/>
                <a:gd name="T54" fmla="+- 0 1888 1590"/>
                <a:gd name="T55" fmla="*/ 1888 h 561"/>
                <a:gd name="T56" fmla="+- 0 3091 3068"/>
                <a:gd name="T57" fmla="*/ T56 w 505"/>
                <a:gd name="T58" fmla="+- 0 1896 1590"/>
                <a:gd name="T59" fmla="*/ 1896 h 561"/>
                <a:gd name="T60" fmla="+- 0 3263 3068"/>
                <a:gd name="T61" fmla="*/ T60 w 505"/>
                <a:gd name="T62" fmla="+- 0 1896 1590"/>
                <a:gd name="T63" fmla="*/ 1896 h 561"/>
                <a:gd name="T64" fmla="+- 0 3141 3068"/>
                <a:gd name="T65" fmla="*/ T64 w 505"/>
                <a:gd name="T66" fmla="+- 0 2032 1590"/>
                <a:gd name="T67" fmla="*/ 2032 h 561"/>
                <a:gd name="T68" fmla="+- 0 3134 3068"/>
                <a:gd name="T69" fmla="*/ T68 w 505"/>
                <a:gd name="T70" fmla="+- 0 2051 1590"/>
                <a:gd name="T71" fmla="*/ 2051 h 561"/>
                <a:gd name="T72" fmla="+- 0 3142 3068"/>
                <a:gd name="T73" fmla="*/ T72 w 505"/>
                <a:gd name="T74" fmla="+- 0 2069 1590"/>
                <a:gd name="T75" fmla="*/ 2069 h 561"/>
                <a:gd name="T76" fmla="+- 0 3157 3068"/>
                <a:gd name="T77" fmla="*/ T76 w 505"/>
                <a:gd name="T78" fmla="+- 0 2077 1590"/>
                <a:gd name="T79" fmla="*/ 2077 h 561"/>
                <a:gd name="T80" fmla="+- 0 3175 3068"/>
                <a:gd name="T81" fmla="*/ T80 w 505"/>
                <a:gd name="T82" fmla="+- 0 2069 1590"/>
                <a:gd name="T83" fmla="*/ 2069 h 561"/>
                <a:gd name="T84" fmla="+- 0 3297 3068"/>
                <a:gd name="T85" fmla="*/ T84 w 505"/>
                <a:gd name="T86" fmla="+- 0 1933 1590"/>
                <a:gd name="T87" fmla="*/ 1933 h 561"/>
                <a:gd name="T88" fmla="+- 0 3297 3068"/>
                <a:gd name="T89" fmla="*/ T88 w 505"/>
                <a:gd name="T90" fmla="+- 0 2125 1590"/>
                <a:gd name="T91" fmla="*/ 2125 h 561"/>
                <a:gd name="T92" fmla="+- 0 3304 3068"/>
                <a:gd name="T93" fmla="*/ T92 w 505"/>
                <a:gd name="T94" fmla="+- 0 2144 1590"/>
                <a:gd name="T95" fmla="*/ 2144 h 561"/>
                <a:gd name="T96" fmla="+- 0 3320 3068"/>
                <a:gd name="T97" fmla="*/ T96 w 505"/>
                <a:gd name="T98" fmla="+- 0 2151 1590"/>
                <a:gd name="T99" fmla="*/ 2151 h 561"/>
                <a:gd name="T100" fmla="+- 0 3336 3068"/>
                <a:gd name="T101" fmla="*/ T100 w 505"/>
                <a:gd name="T102" fmla="+- 0 2144 1590"/>
                <a:gd name="T103" fmla="*/ 2144 h 561"/>
                <a:gd name="T104" fmla="+- 0 3344 3068"/>
                <a:gd name="T105" fmla="*/ T104 w 505"/>
                <a:gd name="T106" fmla="+- 0 2125 1590"/>
                <a:gd name="T107" fmla="*/ 2125 h 561"/>
                <a:gd name="T108" fmla="+- 0 3344 3068"/>
                <a:gd name="T109" fmla="*/ T108 w 505"/>
                <a:gd name="T110" fmla="+- 0 1933 1590"/>
                <a:gd name="T111" fmla="*/ 1933 h 561"/>
                <a:gd name="T112" fmla="+- 0 3466 3068"/>
                <a:gd name="T113" fmla="*/ T112 w 505"/>
                <a:gd name="T114" fmla="+- 0 2069 1590"/>
                <a:gd name="T115" fmla="*/ 2069 h 561"/>
                <a:gd name="T116" fmla="+- 0 3483 3068"/>
                <a:gd name="T117" fmla="*/ T116 w 505"/>
                <a:gd name="T118" fmla="+- 0 2077 1590"/>
                <a:gd name="T119" fmla="*/ 2077 h 561"/>
                <a:gd name="T120" fmla="+- 0 3498 3068"/>
                <a:gd name="T121" fmla="*/ T120 w 505"/>
                <a:gd name="T122" fmla="+- 0 2069 1590"/>
                <a:gd name="T123" fmla="*/ 2069 h 561"/>
                <a:gd name="T124" fmla="+- 0 3506 3068"/>
                <a:gd name="T125" fmla="*/ T124 w 505"/>
                <a:gd name="T126" fmla="+- 0 2051 1590"/>
                <a:gd name="T127" fmla="*/ 2051 h 561"/>
                <a:gd name="T128" fmla="+- 0 3499 3068"/>
                <a:gd name="T129" fmla="*/ T128 w 505"/>
                <a:gd name="T130" fmla="+- 0 2032 1590"/>
                <a:gd name="T131" fmla="*/ 2032 h 561"/>
                <a:gd name="T132" fmla="+- 0 3377 3068"/>
                <a:gd name="T133" fmla="*/ T132 w 505"/>
                <a:gd name="T134" fmla="+- 0 1896 1590"/>
                <a:gd name="T135" fmla="*/ 1896 h 561"/>
                <a:gd name="T136" fmla="+- 0 3550 3068"/>
                <a:gd name="T137" fmla="*/ T136 w 505"/>
                <a:gd name="T138" fmla="+- 0 1896 1590"/>
                <a:gd name="T139" fmla="*/ 1896 h 561"/>
                <a:gd name="T140" fmla="+- 0 3567 3068"/>
                <a:gd name="T141" fmla="*/ T140 w 505"/>
                <a:gd name="T142" fmla="+- 0 1888 1590"/>
                <a:gd name="T143" fmla="*/ 1888 h 561"/>
                <a:gd name="T144" fmla="+- 0 3572 3068"/>
                <a:gd name="T145" fmla="*/ T144 w 505"/>
                <a:gd name="T146" fmla="+- 0 1870 1590"/>
                <a:gd name="T147" fmla="*/ 1870 h 561"/>
                <a:gd name="T148" fmla="+- 0 3567 3068"/>
                <a:gd name="T149" fmla="*/ T148 w 505"/>
                <a:gd name="T150" fmla="+- 0 1852 1590"/>
                <a:gd name="T151" fmla="*/ 1852 h 561"/>
                <a:gd name="T152" fmla="+- 0 3550 3068"/>
                <a:gd name="T153" fmla="*/ T152 w 505"/>
                <a:gd name="T154" fmla="+- 0 1844 1590"/>
                <a:gd name="T155" fmla="*/ 1844 h 561"/>
                <a:gd name="T156" fmla="+- 0 3377 3068"/>
                <a:gd name="T157" fmla="*/ T156 w 505"/>
                <a:gd name="T158" fmla="+- 0 1844 1590"/>
                <a:gd name="T159" fmla="*/ 1844 h 561"/>
                <a:gd name="T160" fmla="+- 0 3499 3068"/>
                <a:gd name="T161" fmla="*/ T160 w 505"/>
                <a:gd name="T162" fmla="+- 0 1708 1590"/>
                <a:gd name="T163" fmla="*/ 1708 h 561"/>
                <a:gd name="T164" fmla="+- 0 3506 3068"/>
                <a:gd name="T165" fmla="*/ T164 w 505"/>
                <a:gd name="T166" fmla="+- 0 1689 1590"/>
                <a:gd name="T167" fmla="*/ 1689 h 561"/>
                <a:gd name="T168" fmla="+- 0 3498 3068"/>
                <a:gd name="T169" fmla="*/ T168 w 505"/>
                <a:gd name="T170" fmla="+- 0 1672 1590"/>
                <a:gd name="T171" fmla="*/ 1672 h 561"/>
                <a:gd name="T172" fmla="+- 0 3483 3068"/>
                <a:gd name="T173" fmla="*/ T172 w 505"/>
                <a:gd name="T174" fmla="+- 0 1664 1590"/>
                <a:gd name="T175" fmla="*/ 1664 h 561"/>
                <a:gd name="T176" fmla="+- 0 3466 3068"/>
                <a:gd name="T177" fmla="*/ T176 w 505"/>
                <a:gd name="T178" fmla="+- 0 1671 1590"/>
                <a:gd name="T179" fmla="*/ 1671 h 561"/>
                <a:gd name="T180" fmla="+- 0 3344 3068"/>
                <a:gd name="T181" fmla="*/ T180 w 505"/>
                <a:gd name="T182" fmla="+- 0 1807 1590"/>
                <a:gd name="T183" fmla="*/ 1807 h 561"/>
                <a:gd name="T184" fmla="+- 0 3344 3068"/>
                <a:gd name="T185" fmla="*/ T184 w 505"/>
                <a:gd name="T186" fmla="+- 0 1615 1590"/>
                <a:gd name="T187" fmla="*/ 1615 h 561"/>
                <a:gd name="T188" fmla="+- 0 3336 3068"/>
                <a:gd name="T189" fmla="*/ T188 w 505"/>
                <a:gd name="T190" fmla="+- 0 1596 1590"/>
                <a:gd name="T191" fmla="*/ 1596 h 561"/>
                <a:gd name="T192" fmla="+- 0 3320 3068"/>
                <a:gd name="T193" fmla="*/ T192 w 505"/>
                <a:gd name="T194" fmla="+- 0 1590 1590"/>
                <a:gd name="T195" fmla="*/ 1590 h 561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</a:cxnLst>
              <a:rect l="0" t="0" r="r" b="b"/>
              <a:pathLst>
                <a:path w="505" h="561">
                  <a:moveTo>
                    <a:pt x="252" y="0"/>
                  </a:moveTo>
                  <a:lnTo>
                    <a:pt x="236" y="6"/>
                  </a:lnTo>
                  <a:lnTo>
                    <a:pt x="229" y="25"/>
                  </a:lnTo>
                  <a:lnTo>
                    <a:pt x="229" y="217"/>
                  </a:lnTo>
                  <a:lnTo>
                    <a:pt x="107" y="81"/>
                  </a:lnTo>
                  <a:lnTo>
                    <a:pt x="89" y="74"/>
                  </a:lnTo>
                  <a:lnTo>
                    <a:pt x="74" y="82"/>
                  </a:lnTo>
                  <a:lnTo>
                    <a:pt x="66" y="99"/>
                  </a:lnTo>
                  <a:lnTo>
                    <a:pt x="73" y="118"/>
                  </a:lnTo>
                  <a:lnTo>
                    <a:pt x="195" y="254"/>
                  </a:lnTo>
                  <a:lnTo>
                    <a:pt x="23" y="254"/>
                  </a:lnTo>
                  <a:lnTo>
                    <a:pt x="6" y="262"/>
                  </a:lnTo>
                  <a:lnTo>
                    <a:pt x="0" y="280"/>
                  </a:lnTo>
                  <a:lnTo>
                    <a:pt x="6" y="298"/>
                  </a:lnTo>
                  <a:lnTo>
                    <a:pt x="23" y="306"/>
                  </a:lnTo>
                  <a:lnTo>
                    <a:pt x="195" y="306"/>
                  </a:lnTo>
                  <a:lnTo>
                    <a:pt x="73" y="442"/>
                  </a:lnTo>
                  <a:lnTo>
                    <a:pt x="66" y="461"/>
                  </a:lnTo>
                  <a:lnTo>
                    <a:pt x="74" y="479"/>
                  </a:lnTo>
                  <a:lnTo>
                    <a:pt x="89" y="487"/>
                  </a:lnTo>
                  <a:lnTo>
                    <a:pt x="107" y="479"/>
                  </a:lnTo>
                  <a:lnTo>
                    <a:pt x="229" y="343"/>
                  </a:lnTo>
                  <a:lnTo>
                    <a:pt x="229" y="535"/>
                  </a:lnTo>
                  <a:lnTo>
                    <a:pt x="236" y="554"/>
                  </a:lnTo>
                  <a:lnTo>
                    <a:pt x="252" y="561"/>
                  </a:lnTo>
                  <a:lnTo>
                    <a:pt x="268" y="554"/>
                  </a:lnTo>
                  <a:lnTo>
                    <a:pt x="276" y="535"/>
                  </a:lnTo>
                  <a:lnTo>
                    <a:pt x="276" y="343"/>
                  </a:lnTo>
                  <a:lnTo>
                    <a:pt x="398" y="479"/>
                  </a:lnTo>
                  <a:lnTo>
                    <a:pt x="415" y="487"/>
                  </a:lnTo>
                  <a:lnTo>
                    <a:pt x="430" y="479"/>
                  </a:lnTo>
                  <a:lnTo>
                    <a:pt x="438" y="461"/>
                  </a:lnTo>
                  <a:lnTo>
                    <a:pt x="431" y="442"/>
                  </a:lnTo>
                  <a:lnTo>
                    <a:pt x="309" y="306"/>
                  </a:lnTo>
                  <a:lnTo>
                    <a:pt x="482" y="306"/>
                  </a:lnTo>
                  <a:lnTo>
                    <a:pt x="499" y="298"/>
                  </a:lnTo>
                  <a:lnTo>
                    <a:pt x="504" y="280"/>
                  </a:lnTo>
                  <a:lnTo>
                    <a:pt x="499" y="262"/>
                  </a:lnTo>
                  <a:lnTo>
                    <a:pt x="482" y="254"/>
                  </a:lnTo>
                  <a:lnTo>
                    <a:pt x="309" y="254"/>
                  </a:lnTo>
                  <a:lnTo>
                    <a:pt x="431" y="118"/>
                  </a:lnTo>
                  <a:lnTo>
                    <a:pt x="438" y="99"/>
                  </a:lnTo>
                  <a:lnTo>
                    <a:pt x="430" y="82"/>
                  </a:lnTo>
                  <a:lnTo>
                    <a:pt x="415" y="74"/>
                  </a:lnTo>
                  <a:lnTo>
                    <a:pt x="398" y="81"/>
                  </a:lnTo>
                  <a:lnTo>
                    <a:pt x="276" y="217"/>
                  </a:lnTo>
                  <a:lnTo>
                    <a:pt x="276" y="25"/>
                  </a:lnTo>
                  <a:lnTo>
                    <a:pt x="268" y="6"/>
                  </a:lnTo>
                  <a:lnTo>
                    <a:pt x="252" y="0"/>
                  </a:lnTo>
                  <a:close/>
                </a:path>
              </a:pathLst>
            </a:custGeom>
            <a:solidFill>
              <a:srgbClr val="5A768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sp>
          <p:nvSpPr>
            <p:cNvPr id="9252" name="AutoShape 112"/>
            <p:cNvSpPr>
              <a:spLocks/>
            </p:cNvSpPr>
            <p:nvPr/>
          </p:nvSpPr>
          <p:spPr bwMode="auto">
            <a:xfrm>
              <a:off x="3065" y="1589"/>
              <a:ext cx="508" cy="565"/>
            </a:xfrm>
            <a:custGeom>
              <a:avLst/>
              <a:gdLst>
                <a:gd name="T0" fmla="+- 0 3319 3065"/>
                <a:gd name="T1" fmla="*/ T0 w 508"/>
                <a:gd name="T2" fmla="+- 0 1590 1590"/>
                <a:gd name="T3" fmla="*/ 1590 h 565"/>
                <a:gd name="T4" fmla="+- 0 3252 3065"/>
                <a:gd name="T5" fmla="*/ T4 w 508"/>
                <a:gd name="T6" fmla="+- 0 1600 1590"/>
                <a:gd name="T7" fmla="*/ 1600 h 565"/>
                <a:gd name="T8" fmla="+- 0 3191 3065"/>
                <a:gd name="T9" fmla="*/ T8 w 508"/>
                <a:gd name="T10" fmla="+- 0 1628 1590"/>
                <a:gd name="T11" fmla="*/ 1628 h 565"/>
                <a:gd name="T12" fmla="+- 0 3140 3065"/>
                <a:gd name="T13" fmla="*/ T12 w 508"/>
                <a:gd name="T14" fmla="+- 0 1672 1590"/>
                <a:gd name="T15" fmla="*/ 1672 h 565"/>
                <a:gd name="T16" fmla="+- 0 3100 3065"/>
                <a:gd name="T17" fmla="*/ T16 w 508"/>
                <a:gd name="T18" fmla="+- 0 1729 1590"/>
                <a:gd name="T19" fmla="*/ 1729 h 565"/>
                <a:gd name="T20" fmla="+- 0 3074 3065"/>
                <a:gd name="T21" fmla="*/ T20 w 508"/>
                <a:gd name="T22" fmla="+- 0 1797 1590"/>
                <a:gd name="T23" fmla="*/ 1797 h 565"/>
                <a:gd name="T24" fmla="+- 0 3065 3065"/>
                <a:gd name="T25" fmla="*/ T24 w 508"/>
                <a:gd name="T26" fmla="+- 0 1872 1590"/>
                <a:gd name="T27" fmla="*/ 1872 h 565"/>
                <a:gd name="T28" fmla="+- 0 3074 3065"/>
                <a:gd name="T29" fmla="*/ T28 w 508"/>
                <a:gd name="T30" fmla="+- 0 1947 1590"/>
                <a:gd name="T31" fmla="*/ 1947 h 565"/>
                <a:gd name="T32" fmla="+- 0 3100 3065"/>
                <a:gd name="T33" fmla="*/ T32 w 508"/>
                <a:gd name="T34" fmla="+- 0 2014 1590"/>
                <a:gd name="T35" fmla="*/ 2014 h 565"/>
                <a:gd name="T36" fmla="+- 0 3140 3065"/>
                <a:gd name="T37" fmla="*/ T36 w 508"/>
                <a:gd name="T38" fmla="+- 0 2071 1590"/>
                <a:gd name="T39" fmla="*/ 2071 h 565"/>
                <a:gd name="T40" fmla="+- 0 3191 3065"/>
                <a:gd name="T41" fmla="*/ T40 w 508"/>
                <a:gd name="T42" fmla="+- 0 2116 1590"/>
                <a:gd name="T43" fmla="*/ 2116 h 565"/>
                <a:gd name="T44" fmla="+- 0 3252 3065"/>
                <a:gd name="T45" fmla="*/ T44 w 508"/>
                <a:gd name="T46" fmla="+- 0 2144 1590"/>
                <a:gd name="T47" fmla="*/ 2144 h 565"/>
                <a:gd name="T48" fmla="+- 0 3319 3065"/>
                <a:gd name="T49" fmla="*/ T48 w 508"/>
                <a:gd name="T50" fmla="+- 0 2154 1590"/>
                <a:gd name="T51" fmla="*/ 2154 h 565"/>
                <a:gd name="T52" fmla="+- 0 3387 3065"/>
                <a:gd name="T53" fmla="*/ T52 w 508"/>
                <a:gd name="T54" fmla="+- 0 2144 1590"/>
                <a:gd name="T55" fmla="*/ 2144 h 565"/>
                <a:gd name="T56" fmla="+- 0 3447 3065"/>
                <a:gd name="T57" fmla="*/ T56 w 508"/>
                <a:gd name="T58" fmla="+- 0 2116 1590"/>
                <a:gd name="T59" fmla="*/ 2116 h 565"/>
                <a:gd name="T60" fmla="+- 0 3463 3065"/>
                <a:gd name="T61" fmla="*/ T60 w 508"/>
                <a:gd name="T62" fmla="+- 0 2102 1590"/>
                <a:gd name="T63" fmla="*/ 2102 h 565"/>
                <a:gd name="T64" fmla="+- 0 3319 3065"/>
                <a:gd name="T65" fmla="*/ T64 w 508"/>
                <a:gd name="T66" fmla="+- 0 2102 1590"/>
                <a:gd name="T67" fmla="*/ 2102 h 565"/>
                <a:gd name="T68" fmla="+- 0 3254 3065"/>
                <a:gd name="T69" fmla="*/ T68 w 508"/>
                <a:gd name="T70" fmla="+- 0 2090 1590"/>
                <a:gd name="T71" fmla="*/ 2090 h 565"/>
                <a:gd name="T72" fmla="+- 0 3197 3065"/>
                <a:gd name="T73" fmla="*/ T72 w 508"/>
                <a:gd name="T74" fmla="+- 0 2057 1590"/>
                <a:gd name="T75" fmla="*/ 2057 h 565"/>
                <a:gd name="T76" fmla="+- 0 3152 3065"/>
                <a:gd name="T77" fmla="*/ T76 w 508"/>
                <a:gd name="T78" fmla="+- 0 2008 1590"/>
                <a:gd name="T79" fmla="*/ 2008 h 565"/>
                <a:gd name="T80" fmla="+- 0 3123 3065"/>
                <a:gd name="T81" fmla="*/ T80 w 508"/>
                <a:gd name="T82" fmla="+- 0 1945 1590"/>
                <a:gd name="T83" fmla="*/ 1945 h 565"/>
                <a:gd name="T84" fmla="+- 0 3113 3065"/>
                <a:gd name="T85" fmla="*/ T84 w 508"/>
                <a:gd name="T86" fmla="+- 0 1872 1590"/>
                <a:gd name="T87" fmla="*/ 1872 h 565"/>
                <a:gd name="T88" fmla="+- 0 3123 3065"/>
                <a:gd name="T89" fmla="*/ T88 w 508"/>
                <a:gd name="T90" fmla="+- 0 1799 1590"/>
                <a:gd name="T91" fmla="*/ 1799 h 565"/>
                <a:gd name="T92" fmla="+- 0 3152 3065"/>
                <a:gd name="T93" fmla="*/ T92 w 508"/>
                <a:gd name="T94" fmla="+- 0 1736 1590"/>
                <a:gd name="T95" fmla="*/ 1736 h 565"/>
                <a:gd name="T96" fmla="+- 0 3197 3065"/>
                <a:gd name="T97" fmla="*/ T96 w 508"/>
                <a:gd name="T98" fmla="+- 0 1686 1590"/>
                <a:gd name="T99" fmla="*/ 1686 h 565"/>
                <a:gd name="T100" fmla="+- 0 3254 3065"/>
                <a:gd name="T101" fmla="*/ T100 w 508"/>
                <a:gd name="T102" fmla="+- 0 1654 1590"/>
                <a:gd name="T103" fmla="*/ 1654 h 565"/>
                <a:gd name="T104" fmla="+- 0 3319 3065"/>
                <a:gd name="T105" fmla="*/ T104 w 508"/>
                <a:gd name="T106" fmla="+- 0 1642 1590"/>
                <a:gd name="T107" fmla="*/ 1642 h 565"/>
                <a:gd name="T108" fmla="+- 0 3464 3065"/>
                <a:gd name="T109" fmla="*/ T108 w 508"/>
                <a:gd name="T110" fmla="+- 0 1642 1590"/>
                <a:gd name="T111" fmla="*/ 1642 h 565"/>
                <a:gd name="T112" fmla="+- 0 3447 3065"/>
                <a:gd name="T113" fmla="*/ T112 w 508"/>
                <a:gd name="T114" fmla="+- 0 1628 1590"/>
                <a:gd name="T115" fmla="*/ 1628 h 565"/>
                <a:gd name="T116" fmla="+- 0 3387 3065"/>
                <a:gd name="T117" fmla="*/ T116 w 508"/>
                <a:gd name="T118" fmla="+- 0 1600 1590"/>
                <a:gd name="T119" fmla="*/ 1600 h 565"/>
                <a:gd name="T120" fmla="+- 0 3319 3065"/>
                <a:gd name="T121" fmla="*/ T120 w 508"/>
                <a:gd name="T122" fmla="+- 0 1590 1590"/>
                <a:gd name="T123" fmla="*/ 1590 h 565"/>
                <a:gd name="T124" fmla="+- 0 3464 3065"/>
                <a:gd name="T125" fmla="*/ T124 w 508"/>
                <a:gd name="T126" fmla="+- 0 1642 1590"/>
                <a:gd name="T127" fmla="*/ 1642 h 565"/>
                <a:gd name="T128" fmla="+- 0 3319 3065"/>
                <a:gd name="T129" fmla="*/ T128 w 508"/>
                <a:gd name="T130" fmla="+- 0 1642 1590"/>
                <a:gd name="T131" fmla="*/ 1642 h 565"/>
                <a:gd name="T132" fmla="+- 0 3385 3065"/>
                <a:gd name="T133" fmla="*/ T132 w 508"/>
                <a:gd name="T134" fmla="+- 0 1654 1590"/>
                <a:gd name="T135" fmla="*/ 1654 h 565"/>
                <a:gd name="T136" fmla="+- 0 3441 3065"/>
                <a:gd name="T137" fmla="*/ T136 w 508"/>
                <a:gd name="T138" fmla="+- 0 1686 1590"/>
                <a:gd name="T139" fmla="*/ 1686 h 565"/>
                <a:gd name="T140" fmla="+- 0 3486 3065"/>
                <a:gd name="T141" fmla="*/ T140 w 508"/>
                <a:gd name="T142" fmla="+- 0 1736 1590"/>
                <a:gd name="T143" fmla="*/ 1736 h 565"/>
                <a:gd name="T144" fmla="+- 0 3515 3065"/>
                <a:gd name="T145" fmla="*/ T144 w 508"/>
                <a:gd name="T146" fmla="+- 0 1799 1590"/>
                <a:gd name="T147" fmla="*/ 1799 h 565"/>
                <a:gd name="T148" fmla="+- 0 3526 3065"/>
                <a:gd name="T149" fmla="*/ T148 w 508"/>
                <a:gd name="T150" fmla="+- 0 1872 1590"/>
                <a:gd name="T151" fmla="*/ 1872 h 565"/>
                <a:gd name="T152" fmla="+- 0 3515 3065"/>
                <a:gd name="T153" fmla="*/ T152 w 508"/>
                <a:gd name="T154" fmla="+- 0 1945 1590"/>
                <a:gd name="T155" fmla="*/ 1945 h 565"/>
                <a:gd name="T156" fmla="+- 0 3486 3065"/>
                <a:gd name="T157" fmla="*/ T156 w 508"/>
                <a:gd name="T158" fmla="+- 0 2008 1590"/>
                <a:gd name="T159" fmla="*/ 2008 h 565"/>
                <a:gd name="T160" fmla="+- 0 3441 3065"/>
                <a:gd name="T161" fmla="*/ T160 w 508"/>
                <a:gd name="T162" fmla="+- 0 2057 1590"/>
                <a:gd name="T163" fmla="*/ 2057 h 565"/>
                <a:gd name="T164" fmla="+- 0 3385 3065"/>
                <a:gd name="T165" fmla="*/ T164 w 508"/>
                <a:gd name="T166" fmla="+- 0 2090 1590"/>
                <a:gd name="T167" fmla="*/ 2090 h 565"/>
                <a:gd name="T168" fmla="+- 0 3319 3065"/>
                <a:gd name="T169" fmla="*/ T168 w 508"/>
                <a:gd name="T170" fmla="+- 0 2102 1590"/>
                <a:gd name="T171" fmla="*/ 2102 h 565"/>
                <a:gd name="T172" fmla="+- 0 3463 3065"/>
                <a:gd name="T173" fmla="*/ T172 w 508"/>
                <a:gd name="T174" fmla="+- 0 2102 1590"/>
                <a:gd name="T175" fmla="*/ 2102 h 565"/>
                <a:gd name="T176" fmla="+- 0 3499 3065"/>
                <a:gd name="T177" fmla="*/ T176 w 508"/>
                <a:gd name="T178" fmla="+- 0 2071 1590"/>
                <a:gd name="T179" fmla="*/ 2071 h 565"/>
                <a:gd name="T180" fmla="+- 0 3538 3065"/>
                <a:gd name="T181" fmla="*/ T180 w 508"/>
                <a:gd name="T182" fmla="+- 0 2014 1590"/>
                <a:gd name="T183" fmla="*/ 2014 h 565"/>
                <a:gd name="T184" fmla="+- 0 3564 3065"/>
                <a:gd name="T185" fmla="*/ T184 w 508"/>
                <a:gd name="T186" fmla="+- 0 1947 1590"/>
                <a:gd name="T187" fmla="*/ 1947 h 565"/>
                <a:gd name="T188" fmla="+- 0 3573 3065"/>
                <a:gd name="T189" fmla="*/ T188 w 508"/>
                <a:gd name="T190" fmla="+- 0 1872 1590"/>
                <a:gd name="T191" fmla="*/ 1872 h 565"/>
                <a:gd name="T192" fmla="+- 0 3564 3065"/>
                <a:gd name="T193" fmla="*/ T192 w 508"/>
                <a:gd name="T194" fmla="+- 0 1797 1590"/>
                <a:gd name="T195" fmla="*/ 1797 h 565"/>
                <a:gd name="T196" fmla="+- 0 3538 3065"/>
                <a:gd name="T197" fmla="*/ T196 w 508"/>
                <a:gd name="T198" fmla="+- 0 1729 1590"/>
                <a:gd name="T199" fmla="*/ 1729 h 565"/>
                <a:gd name="T200" fmla="+- 0 3499 3065"/>
                <a:gd name="T201" fmla="*/ T200 w 508"/>
                <a:gd name="T202" fmla="+- 0 1672 1590"/>
                <a:gd name="T203" fmla="*/ 1672 h 565"/>
                <a:gd name="T204" fmla="+- 0 3464 3065"/>
                <a:gd name="T205" fmla="*/ T204 w 508"/>
                <a:gd name="T206" fmla="+- 0 1642 1590"/>
                <a:gd name="T207" fmla="*/ 1642 h 565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  <a:cxn ang="0">
                  <a:pos x="T85" y="T87"/>
                </a:cxn>
                <a:cxn ang="0">
                  <a:pos x="T89" y="T91"/>
                </a:cxn>
                <a:cxn ang="0">
                  <a:pos x="T93" y="T95"/>
                </a:cxn>
                <a:cxn ang="0">
                  <a:pos x="T97" y="T99"/>
                </a:cxn>
                <a:cxn ang="0">
                  <a:pos x="T101" y="T103"/>
                </a:cxn>
                <a:cxn ang="0">
                  <a:pos x="T105" y="T107"/>
                </a:cxn>
                <a:cxn ang="0">
                  <a:pos x="T109" y="T111"/>
                </a:cxn>
                <a:cxn ang="0">
                  <a:pos x="T113" y="T115"/>
                </a:cxn>
                <a:cxn ang="0">
                  <a:pos x="T117" y="T119"/>
                </a:cxn>
                <a:cxn ang="0">
                  <a:pos x="T121" y="T123"/>
                </a:cxn>
                <a:cxn ang="0">
                  <a:pos x="T125" y="T127"/>
                </a:cxn>
                <a:cxn ang="0">
                  <a:pos x="T129" y="T131"/>
                </a:cxn>
                <a:cxn ang="0">
                  <a:pos x="T133" y="T135"/>
                </a:cxn>
                <a:cxn ang="0">
                  <a:pos x="T137" y="T139"/>
                </a:cxn>
                <a:cxn ang="0">
                  <a:pos x="T141" y="T143"/>
                </a:cxn>
                <a:cxn ang="0">
                  <a:pos x="T145" y="T147"/>
                </a:cxn>
                <a:cxn ang="0">
                  <a:pos x="T149" y="T151"/>
                </a:cxn>
                <a:cxn ang="0">
                  <a:pos x="T153" y="T155"/>
                </a:cxn>
                <a:cxn ang="0">
                  <a:pos x="T157" y="T159"/>
                </a:cxn>
                <a:cxn ang="0">
                  <a:pos x="T161" y="T163"/>
                </a:cxn>
                <a:cxn ang="0">
                  <a:pos x="T165" y="T167"/>
                </a:cxn>
                <a:cxn ang="0">
                  <a:pos x="T169" y="T171"/>
                </a:cxn>
                <a:cxn ang="0">
                  <a:pos x="T173" y="T175"/>
                </a:cxn>
                <a:cxn ang="0">
                  <a:pos x="T177" y="T179"/>
                </a:cxn>
                <a:cxn ang="0">
                  <a:pos x="T181" y="T183"/>
                </a:cxn>
                <a:cxn ang="0">
                  <a:pos x="T185" y="T187"/>
                </a:cxn>
                <a:cxn ang="0">
                  <a:pos x="T189" y="T191"/>
                </a:cxn>
                <a:cxn ang="0">
                  <a:pos x="T193" y="T195"/>
                </a:cxn>
                <a:cxn ang="0">
                  <a:pos x="T197" y="T199"/>
                </a:cxn>
                <a:cxn ang="0">
                  <a:pos x="T201" y="T203"/>
                </a:cxn>
                <a:cxn ang="0">
                  <a:pos x="T205" y="T207"/>
                </a:cxn>
              </a:cxnLst>
              <a:rect l="0" t="0" r="r" b="b"/>
              <a:pathLst>
                <a:path w="508" h="565">
                  <a:moveTo>
                    <a:pt x="254" y="0"/>
                  </a:moveTo>
                  <a:lnTo>
                    <a:pt x="187" y="10"/>
                  </a:lnTo>
                  <a:lnTo>
                    <a:pt x="126" y="38"/>
                  </a:lnTo>
                  <a:lnTo>
                    <a:pt x="75" y="82"/>
                  </a:lnTo>
                  <a:lnTo>
                    <a:pt x="35" y="139"/>
                  </a:lnTo>
                  <a:lnTo>
                    <a:pt x="9" y="207"/>
                  </a:lnTo>
                  <a:lnTo>
                    <a:pt x="0" y="282"/>
                  </a:lnTo>
                  <a:lnTo>
                    <a:pt x="9" y="357"/>
                  </a:lnTo>
                  <a:lnTo>
                    <a:pt x="35" y="424"/>
                  </a:lnTo>
                  <a:lnTo>
                    <a:pt x="75" y="481"/>
                  </a:lnTo>
                  <a:lnTo>
                    <a:pt x="126" y="526"/>
                  </a:lnTo>
                  <a:lnTo>
                    <a:pt x="187" y="554"/>
                  </a:lnTo>
                  <a:lnTo>
                    <a:pt x="254" y="564"/>
                  </a:lnTo>
                  <a:lnTo>
                    <a:pt x="322" y="554"/>
                  </a:lnTo>
                  <a:lnTo>
                    <a:pt x="382" y="526"/>
                  </a:lnTo>
                  <a:lnTo>
                    <a:pt x="398" y="512"/>
                  </a:lnTo>
                  <a:lnTo>
                    <a:pt x="254" y="512"/>
                  </a:lnTo>
                  <a:lnTo>
                    <a:pt x="189" y="500"/>
                  </a:lnTo>
                  <a:lnTo>
                    <a:pt x="132" y="467"/>
                  </a:lnTo>
                  <a:lnTo>
                    <a:pt x="87" y="418"/>
                  </a:lnTo>
                  <a:lnTo>
                    <a:pt x="58" y="355"/>
                  </a:lnTo>
                  <a:lnTo>
                    <a:pt x="48" y="282"/>
                  </a:lnTo>
                  <a:lnTo>
                    <a:pt x="58" y="209"/>
                  </a:lnTo>
                  <a:lnTo>
                    <a:pt x="87" y="146"/>
                  </a:lnTo>
                  <a:lnTo>
                    <a:pt x="132" y="96"/>
                  </a:lnTo>
                  <a:lnTo>
                    <a:pt x="189" y="64"/>
                  </a:lnTo>
                  <a:lnTo>
                    <a:pt x="254" y="52"/>
                  </a:lnTo>
                  <a:lnTo>
                    <a:pt x="399" y="52"/>
                  </a:lnTo>
                  <a:lnTo>
                    <a:pt x="382" y="38"/>
                  </a:lnTo>
                  <a:lnTo>
                    <a:pt x="322" y="10"/>
                  </a:lnTo>
                  <a:lnTo>
                    <a:pt x="254" y="0"/>
                  </a:lnTo>
                  <a:close/>
                  <a:moveTo>
                    <a:pt x="399" y="52"/>
                  </a:moveTo>
                  <a:lnTo>
                    <a:pt x="254" y="52"/>
                  </a:lnTo>
                  <a:lnTo>
                    <a:pt x="320" y="64"/>
                  </a:lnTo>
                  <a:lnTo>
                    <a:pt x="376" y="96"/>
                  </a:lnTo>
                  <a:lnTo>
                    <a:pt x="421" y="146"/>
                  </a:lnTo>
                  <a:lnTo>
                    <a:pt x="450" y="209"/>
                  </a:lnTo>
                  <a:lnTo>
                    <a:pt x="461" y="282"/>
                  </a:lnTo>
                  <a:lnTo>
                    <a:pt x="450" y="355"/>
                  </a:lnTo>
                  <a:lnTo>
                    <a:pt x="421" y="418"/>
                  </a:lnTo>
                  <a:lnTo>
                    <a:pt x="376" y="467"/>
                  </a:lnTo>
                  <a:lnTo>
                    <a:pt x="320" y="500"/>
                  </a:lnTo>
                  <a:lnTo>
                    <a:pt x="254" y="512"/>
                  </a:lnTo>
                  <a:lnTo>
                    <a:pt x="398" y="512"/>
                  </a:lnTo>
                  <a:lnTo>
                    <a:pt x="434" y="481"/>
                  </a:lnTo>
                  <a:lnTo>
                    <a:pt x="473" y="424"/>
                  </a:lnTo>
                  <a:lnTo>
                    <a:pt x="499" y="357"/>
                  </a:lnTo>
                  <a:lnTo>
                    <a:pt x="508" y="282"/>
                  </a:lnTo>
                  <a:lnTo>
                    <a:pt x="499" y="207"/>
                  </a:lnTo>
                  <a:lnTo>
                    <a:pt x="473" y="139"/>
                  </a:lnTo>
                  <a:lnTo>
                    <a:pt x="434" y="82"/>
                  </a:lnTo>
                  <a:lnTo>
                    <a:pt x="399" y="52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29" name="Picture 113"/>
            <p:cNvPicPr>
              <a:picLocks noChangeAspect="1" noChangeArrowheads="1"/>
            </p:cNvPicPr>
            <p:nvPr/>
          </p:nvPicPr>
          <p:blipFill>
            <a:blip r:embed="rId2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3180" y="1717"/>
              <a:ext cx="278" cy="30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53" name="Freeform 114"/>
            <p:cNvSpPr>
              <a:spLocks/>
            </p:cNvSpPr>
            <p:nvPr/>
          </p:nvSpPr>
          <p:spPr bwMode="auto">
            <a:xfrm>
              <a:off x="1560" y="1665"/>
              <a:ext cx="440" cy="489"/>
            </a:xfrm>
            <a:custGeom>
              <a:avLst/>
              <a:gdLst>
                <a:gd name="T0" fmla="+- 0 1780 1560"/>
                <a:gd name="T1" fmla="*/ T0 w 440"/>
                <a:gd name="T2" fmla="+- 0 1666 1666"/>
                <a:gd name="T3" fmla="*/ 1666 h 489"/>
                <a:gd name="T4" fmla="+- 0 1711 1560"/>
                <a:gd name="T5" fmla="*/ T4 w 440"/>
                <a:gd name="T6" fmla="+- 0 1678 1666"/>
                <a:gd name="T7" fmla="*/ 1678 h 489"/>
                <a:gd name="T8" fmla="+- 0 1650 1560"/>
                <a:gd name="T9" fmla="*/ T8 w 440"/>
                <a:gd name="T10" fmla="+- 0 1713 1666"/>
                <a:gd name="T11" fmla="*/ 1713 h 489"/>
                <a:gd name="T12" fmla="+- 0 1603 1560"/>
                <a:gd name="T13" fmla="*/ T12 w 440"/>
                <a:gd name="T14" fmla="+- 0 1766 1666"/>
                <a:gd name="T15" fmla="*/ 1766 h 489"/>
                <a:gd name="T16" fmla="+- 0 1572 1560"/>
                <a:gd name="T17" fmla="*/ T16 w 440"/>
                <a:gd name="T18" fmla="+- 0 1833 1666"/>
                <a:gd name="T19" fmla="*/ 1833 h 489"/>
                <a:gd name="T20" fmla="+- 0 1560 1560"/>
                <a:gd name="T21" fmla="*/ T20 w 440"/>
                <a:gd name="T22" fmla="+- 0 1910 1666"/>
                <a:gd name="T23" fmla="*/ 1910 h 489"/>
                <a:gd name="T24" fmla="+- 0 1572 1560"/>
                <a:gd name="T25" fmla="*/ T24 w 440"/>
                <a:gd name="T26" fmla="+- 0 1987 1666"/>
                <a:gd name="T27" fmla="*/ 1987 h 489"/>
                <a:gd name="T28" fmla="+- 0 1603 1560"/>
                <a:gd name="T29" fmla="*/ T28 w 440"/>
                <a:gd name="T30" fmla="+- 0 2054 1666"/>
                <a:gd name="T31" fmla="*/ 2054 h 489"/>
                <a:gd name="T32" fmla="+- 0 1650 1560"/>
                <a:gd name="T33" fmla="*/ T32 w 440"/>
                <a:gd name="T34" fmla="+- 0 2107 1666"/>
                <a:gd name="T35" fmla="*/ 2107 h 489"/>
                <a:gd name="T36" fmla="+- 0 1711 1560"/>
                <a:gd name="T37" fmla="*/ T36 w 440"/>
                <a:gd name="T38" fmla="+- 0 2142 1666"/>
                <a:gd name="T39" fmla="*/ 2142 h 489"/>
                <a:gd name="T40" fmla="+- 0 1780 1560"/>
                <a:gd name="T41" fmla="*/ T40 w 440"/>
                <a:gd name="T42" fmla="+- 0 2154 1666"/>
                <a:gd name="T43" fmla="*/ 2154 h 489"/>
                <a:gd name="T44" fmla="+- 0 1849 1560"/>
                <a:gd name="T45" fmla="*/ T44 w 440"/>
                <a:gd name="T46" fmla="+- 0 2142 1666"/>
                <a:gd name="T47" fmla="*/ 2142 h 489"/>
                <a:gd name="T48" fmla="+- 0 1910 1560"/>
                <a:gd name="T49" fmla="*/ T48 w 440"/>
                <a:gd name="T50" fmla="+- 0 2107 1666"/>
                <a:gd name="T51" fmla="*/ 2107 h 489"/>
                <a:gd name="T52" fmla="+- 0 1957 1560"/>
                <a:gd name="T53" fmla="*/ T52 w 440"/>
                <a:gd name="T54" fmla="+- 0 2054 1666"/>
                <a:gd name="T55" fmla="*/ 2054 h 489"/>
                <a:gd name="T56" fmla="+- 0 1988 1560"/>
                <a:gd name="T57" fmla="*/ T56 w 440"/>
                <a:gd name="T58" fmla="+- 0 1987 1666"/>
                <a:gd name="T59" fmla="*/ 1987 h 489"/>
                <a:gd name="T60" fmla="+- 0 2000 1560"/>
                <a:gd name="T61" fmla="*/ T60 w 440"/>
                <a:gd name="T62" fmla="+- 0 1910 1666"/>
                <a:gd name="T63" fmla="*/ 1910 h 489"/>
                <a:gd name="T64" fmla="+- 0 1988 1560"/>
                <a:gd name="T65" fmla="*/ T64 w 440"/>
                <a:gd name="T66" fmla="+- 0 1833 1666"/>
                <a:gd name="T67" fmla="*/ 1833 h 489"/>
                <a:gd name="T68" fmla="+- 0 1957 1560"/>
                <a:gd name="T69" fmla="*/ T68 w 440"/>
                <a:gd name="T70" fmla="+- 0 1766 1666"/>
                <a:gd name="T71" fmla="*/ 1766 h 489"/>
                <a:gd name="T72" fmla="+- 0 1910 1560"/>
                <a:gd name="T73" fmla="*/ T72 w 440"/>
                <a:gd name="T74" fmla="+- 0 1713 1666"/>
                <a:gd name="T75" fmla="*/ 1713 h 489"/>
                <a:gd name="T76" fmla="+- 0 1849 1560"/>
                <a:gd name="T77" fmla="*/ T76 w 440"/>
                <a:gd name="T78" fmla="+- 0 1678 1666"/>
                <a:gd name="T79" fmla="*/ 1678 h 489"/>
                <a:gd name="T80" fmla="+- 0 1780 1560"/>
                <a:gd name="T81" fmla="*/ T80 w 440"/>
                <a:gd name="T82" fmla="+- 0 1666 1666"/>
                <a:gd name="T83" fmla="*/ 1666 h 48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</a:cxnLst>
              <a:rect l="0" t="0" r="r" b="b"/>
              <a:pathLst>
                <a:path w="440" h="489">
                  <a:moveTo>
                    <a:pt x="220" y="0"/>
                  </a:moveTo>
                  <a:lnTo>
                    <a:pt x="151" y="12"/>
                  </a:lnTo>
                  <a:lnTo>
                    <a:pt x="90" y="47"/>
                  </a:lnTo>
                  <a:lnTo>
                    <a:pt x="43" y="100"/>
                  </a:lnTo>
                  <a:lnTo>
                    <a:pt x="12" y="167"/>
                  </a:lnTo>
                  <a:lnTo>
                    <a:pt x="0" y="244"/>
                  </a:lnTo>
                  <a:lnTo>
                    <a:pt x="12" y="321"/>
                  </a:lnTo>
                  <a:lnTo>
                    <a:pt x="43" y="388"/>
                  </a:lnTo>
                  <a:lnTo>
                    <a:pt x="90" y="441"/>
                  </a:lnTo>
                  <a:lnTo>
                    <a:pt x="151" y="476"/>
                  </a:lnTo>
                  <a:lnTo>
                    <a:pt x="220" y="488"/>
                  </a:lnTo>
                  <a:lnTo>
                    <a:pt x="289" y="476"/>
                  </a:lnTo>
                  <a:lnTo>
                    <a:pt x="350" y="441"/>
                  </a:lnTo>
                  <a:lnTo>
                    <a:pt x="397" y="388"/>
                  </a:lnTo>
                  <a:lnTo>
                    <a:pt x="428" y="321"/>
                  </a:lnTo>
                  <a:lnTo>
                    <a:pt x="440" y="244"/>
                  </a:lnTo>
                  <a:lnTo>
                    <a:pt x="428" y="167"/>
                  </a:lnTo>
                  <a:lnTo>
                    <a:pt x="397" y="100"/>
                  </a:lnTo>
                  <a:lnTo>
                    <a:pt x="350" y="47"/>
                  </a:lnTo>
                  <a:lnTo>
                    <a:pt x="289" y="12"/>
                  </a:lnTo>
                  <a:lnTo>
                    <a:pt x="220" y="0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31" name="Picture 115"/>
            <p:cNvPicPr>
              <a:picLocks noChangeAspect="1" noChangeArrowheads="1"/>
            </p:cNvPicPr>
            <p:nvPr/>
          </p:nvPicPr>
          <p:blipFill>
            <a:blip r:embed="rId28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659" y="1776"/>
              <a:ext cx="241" cy="2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54" name="Freeform 116"/>
            <p:cNvSpPr>
              <a:spLocks/>
            </p:cNvSpPr>
            <p:nvPr/>
          </p:nvSpPr>
          <p:spPr bwMode="auto">
            <a:xfrm>
              <a:off x="2015" y="1665"/>
              <a:ext cx="440" cy="489"/>
            </a:xfrm>
            <a:custGeom>
              <a:avLst/>
              <a:gdLst>
                <a:gd name="T0" fmla="+- 0 2235 2015"/>
                <a:gd name="T1" fmla="*/ T0 w 440"/>
                <a:gd name="T2" fmla="+- 0 1666 1666"/>
                <a:gd name="T3" fmla="*/ 1666 h 489"/>
                <a:gd name="T4" fmla="+- 0 2166 2015"/>
                <a:gd name="T5" fmla="*/ T4 w 440"/>
                <a:gd name="T6" fmla="+- 0 1678 1666"/>
                <a:gd name="T7" fmla="*/ 1678 h 489"/>
                <a:gd name="T8" fmla="+- 0 2105 2015"/>
                <a:gd name="T9" fmla="*/ T8 w 440"/>
                <a:gd name="T10" fmla="+- 0 1713 1666"/>
                <a:gd name="T11" fmla="*/ 1713 h 489"/>
                <a:gd name="T12" fmla="+- 0 2058 2015"/>
                <a:gd name="T13" fmla="*/ T12 w 440"/>
                <a:gd name="T14" fmla="+- 0 1766 1666"/>
                <a:gd name="T15" fmla="*/ 1766 h 489"/>
                <a:gd name="T16" fmla="+- 0 2027 2015"/>
                <a:gd name="T17" fmla="*/ T16 w 440"/>
                <a:gd name="T18" fmla="+- 0 1833 1666"/>
                <a:gd name="T19" fmla="*/ 1833 h 489"/>
                <a:gd name="T20" fmla="+- 0 2015 2015"/>
                <a:gd name="T21" fmla="*/ T20 w 440"/>
                <a:gd name="T22" fmla="+- 0 1910 1666"/>
                <a:gd name="T23" fmla="*/ 1910 h 489"/>
                <a:gd name="T24" fmla="+- 0 2027 2015"/>
                <a:gd name="T25" fmla="*/ T24 w 440"/>
                <a:gd name="T26" fmla="+- 0 1987 1666"/>
                <a:gd name="T27" fmla="*/ 1987 h 489"/>
                <a:gd name="T28" fmla="+- 0 2058 2015"/>
                <a:gd name="T29" fmla="*/ T28 w 440"/>
                <a:gd name="T30" fmla="+- 0 2054 1666"/>
                <a:gd name="T31" fmla="*/ 2054 h 489"/>
                <a:gd name="T32" fmla="+- 0 2105 2015"/>
                <a:gd name="T33" fmla="*/ T32 w 440"/>
                <a:gd name="T34" fmla="+- 0 2107 1666"/>
                <a:gd name="T35" fmla="*/ 2107 h 489"/>
                <a:gd name="T36" fmla="+- 0 2166 2015"/>
                <a:gd name="T37" fmla="*/ T36 w 440"/>
                <a:gd name="T38" fmla="+- 0 2142 1666"/>
                <a:gd name="T39" fmla="*/ 2142 h 489"/>
                <a:gd name="T40" fmla="+- 0 2235 2015"/>
                <a:gd name="T41" fmla="*/ T40 w 440"/>
                <a:gd name="T42" fmla="+- 0 2154 1666"/>
                <a:gd name="T43" fmla="*/ 2154 h 489"/>
                <a:gd name="T44" fmla="+- 0 2304 2015"/>
                <a:gd name="T45" fmla="*/ T44 w 440"/>
                <a:gd name="T46" fmla="+- 0 2142 1666"/>
                <a:gd name="T47" fmla="*/ 2142 h 489"/>
                <a:gd name="T48" fmla="+- 0 2365 2015"/>
                <a:gd name="T49" fmla="*/ T48 w 440"/>
                <a:gd name="T50" fmla="+- 0 2107 1666"/>
                <a:gd name="T51" fmla="*/ 2107 h 489"/>
                <a:gd name="T52" fmla="+- 0 2412 2015"/>
                <a:gd name="T53" fmla="*/ T52 w 440"/>
                <a:gd name="T54" fmla="+- 0 2054 1666"/>
                <a:gd name="T55" fmla="*/ 2054 h 489"/>
                <a:gd name="T56" fmla="+- 0 2444 2015"/>
                <a:gd name="T57" fmla="*/ T56 w 440"/>
                <a:gd name="T58" fmla="+- 0 1987 1666"/>
                <a:gd name="T59" fmla="*/ 1987 h 489"/>
                <a:gd name="T60" fmla="+- 0 2455 2015"/>
                <a:gd name="T61" fmla="*/ T60 w 440"/>
                <a:gd name="T62" fmla="+- 0 1910 1666"/>
                <a:gd name="T63" fmla="*/ 1910 h 489"/>
                <a:gd name="T64" fmla="+- 0 2444 2015"/>
                <a:gd name="T65" fmla="*/ T64 w 440"/>
                <a:gd name="T66" fmla="+- 0 1833 1666"/>
                <a:gd name="T67" fmla="*/ 1833 h 489"/>
                <a:gd name="T68" fmla="+- 0 2412 2015"/>
                <a:gd name="T69" fmla="*/ T68 w 440"/>
                <a:gd name="T70" fmla="+- 0 1766 1666"/>
                <a:gd name="T71" fmla="*/ 1766 h 489"/>
                <a:gd name="T72" fmla="+- 0 2365 2015"/>
                <a:gd name="T73" fmla="*/ T72 w 440"/>
                <a:gd name="T74" fmla="+- 0 1713 1666"/>
                <a:gd name="T75" fmla="*/ 1713 h 489"/>
                <a:gd name="T76" fmla="+- 0 2304 2015"/>
                <a:gd name="T77" fmla="*/ T76 w 440"/>
                <a:gd name="T78" fmla="+- 0 1678 1666"/>
                <a:gd name="T79" fmla="*/ 1678 h 489"/>
                <a:gd name="T80" fmla="+- 0 2235 2015"/>
                <a:gd name="T81" fmla="*/ T80 w 440"/>
                <a:gd name="T82" fmla="+- 0 1666 1666"/>
                <a:gd name="T83" fmla="*/ 1666 h 489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  <a:cxn ang="0">
                  <a:pos x="T69" y="T71"/>
                </a:cxn>
                <a:cxn ang="0">
                  <a:pos x="T73" y="T75"/>
                </a:cxn>
                <a:cxn ang="0">
                  <a:pos x="T77" y="T79"/>
                </a:cxn>
                <a:cxn ang="0">
                  <a:pos x="T81" y="T83"/>
                </a:cxn>
              </a:cxnLst>
              <a:rect l="0" t="0" r="r" b="b"/>
              <a:pathLst>
                <a:path w="440" h="489">
                  <a:moveTo>
                    <a:pt x="220" y="0"/>
                  </a:moveTo>
                  <a:lnTo>
                    <a:pt x="151" y="12"/>
                  </a:lnTo>
                  <a:lnTo>
                    <a:pt x="90" y="47"/>
                  </a:lnTo>
                  <a:lnTo>
                    <a:pt x="43" y="100"/>
                  </a:lnTo>
                  <a:lnTo>
                    <a:pt x="12" y="167"/>
                  </a:lnTo>
                  <a:lnTo>
                    <a:pt x="0" y="244"/>
                  </a:lnTo>
                  <a:lnTo>
                    <a:pt x="12" y="321"/>
                  </a:lnTo>
                  <a:lnTo>
                    <a:pt x="43" y="388"/>
                  </a:lnTo>
                  <a:lnTo>
                    <a:pt x="90" y="441"/>
                  </a:lnTo>
                  <a:lnTo>
                    <a:pt x="151" y="476"/>
                  </a:lnTo>
                  <a:lnTo>
                    <a:pt x="220" y="488"/>
                  </a:lnTo>
                  <a:lnTo>
                    <a:pt x="289" y="476"/>
                  </a:lnTo>
                  <a:lnTo>
                    <a:pt x="350" y="441"/>
                  </a:lnTo>
                  <a:lnTo>
                    <a:pt x="397" y="388"/>
                  </a:lnTo>
                  <a:lnTo>
                    <a:pt x="429" y="321"/>
                  </a:lnTo>
                  <a:lnTo>
                    <a:pt x="440" y="244"/>
                  </a:lnTo>
                  <a:lnTo>
                    <a:pt x="429" y="167"/>
                  </a:lnTo>
                  <a:lnTo>
                    <a:pt x="397" y="100"/>
                  </a:lnTo>
                  <a:lnTo>
                    <a:pt x="350" y="47"/>
                  </a:lnTo>
                  <a:lnTo>
                    <a:pt x="289" y="12"/>
                  </a:lnTo>
                  <a:lnTo>
                    <a:pt x="220" y="0"/>
                  </a:lnTo>
                  <a:close/>
                </a:path>
              </a:pathLst>
            </a:custGeom>
            <a:solidFill>
              <a:srgbClr val="002E47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  <p:pic>
          <p:nvPicPr>
            <p:cNvPr id="9333" name="Picture 117"/>
            <p:cNvPicPr>
              <a:picLocks noChangeAspect="1" noChangeArrowheads="1"/>
            </p:cNvPicPr>
            <p:nvPr/>
          </p:nvPicPr>
          <p:blipFill>
            <a:blip r:embed="rId29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2115" y="1776"/>
              <a:ext cx="241" cy="268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grpSp>
        <p:nvGrpSpPr>
          <p:cNvPr id="9255" name="Group 118"/>
          <p:cNvGrpSpPr>
            <a:grpSpLocks/>
          </p:cNvGrpSpPr>
          <p:nvPr/>
        </p:nvGrpSpPr>
        <p:grpSpPr bwMode="auto">
          <a:xfrm>
            <a:off x="2162790" y="6012493"/>
            <a:ext cx="255587" cy="257175"/>
            <a:chOff x="4118" y="1749"/>
            <a:chExt cx="403" cy="405"/>
          </a:xfrm>
        </p:grpSpPr>
        <p:pic>
          <p:nvPicPr>
            <p:cNvPr id="9335" name="Picture 119"/>
            <p:cNvPicPr>
              <a:picLocks noChangeAspect="1" noChangeArrowheads="1"/>
            </p:cNvPicPr>
            <p:nvPr/>
          </p:nvPicPr>
          <p:blipFill>
            <a:blip r:embed="rId30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127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56" name="Freeform 120"/>
            <p:cNvSpPr>
              <a:spLocks/>
            </p:cNvSpPr>
            <p:nvPr/>
          </p:nvSpPr>
          <p:spPr bwMode="auto">
            <a:xfrm>
              <a:off x="4127" y="1758"/>
              <a:ext cx="384" cy="386"/>
            </a:xfrm>
            <a:custGeom>
              <a:avLst/>
              <a:gdLst>
                <a:gd name="T0" fmla="+- 0 4319 4128"/>
                <a:gd name="T1" fmla="*/ T0 w 384"/>
                <a:gd name="T2" fmla="+- 0 2145 1759"/>
                <a:gd name="T3" fmla="*/ 2145 h 386"/>
                <a:gd name="T4" fmla="+- 0 4394 4128"/>
                <a:gd name="T5" fmla="*/ T4 w 384"/>
                <a:gd name="T6" fmla="+- 0 2129 1759"/>
                <a:gd name="T7" fmla="*/ 2129 h 386"/>
                <a:gd name="T8" fmla="+- 0 4455 4128"/>
                <a:gd name="T9" fmla="*/ T8 w 384"/>
                <a:gd name="T10" fmla="+- 0 2088 1759"/>
                <a:gd name="T11" fmla="*/ 2088 h 386"/>
                <a:gd name="T12" fmla="+- 0 4496 4128"/>
                <a:gd name="T13" fmla="*/ T12 w 384"/>
                <a:gd name="T14" fmla="+- 0 2027 1759"/>
                <a:gd name="T15" fmla="*/ 2027 h 386"/>
                <a:gd name="T16" fmla="+- 0 4511 4128"/>
                <a:gd name="T17" fmla="*/ T16 w 384"/>
                <a:gd name="T18" fmla="+- 0 1952 1759"/>
                <a:gd name="T19" fmla="*/ 1952 h 386"/>
                <a:gd name="T20" fmla="+- 0 4496 4128"/>
                <a:gd name="T21" fmla="*/ T20 w 384"/>
                <a:gd name="T22" fmla="+- 0 1877 1759"/>
                <a:gd name="T23" fmla="*/ 1877 h 386"/>
                <a:gd name="T24" fmla="+- 0 4455 4128"/>
                <a:gd name="T25" fmla="*/ T24 w 384"/>
                <a:gd name="T26" fmla="+- 0 1815 1759"/>
                <a:gd name="T27" fmla="*/ 1815 h 386"/>
                <a:gd name="T28" fmla="+- 0 4394 4128"/>
                <a:gd name="T29" fmla="*/ T28 w 384"/>
                <a:gd name="T30" fmla="+- 0 1774 1759"/>
                <a:gd name="T31" fmla="*/ 1774 h 386"/>
                <a:gd name="T32" fmla="+- 0 4319 4128"/>
                <a:gd name="T33" fmla="*/ T32 w 384"/>
                <a:gd name="T34" fmla="+- 0 1759 1759"/>
                <a:gd name="T35" fmla="*/ 1759 h 386"/>
                <a:gd name="T36" fmla="+- 0 4245 4128"/>
                <a:gd name="T37" fmla="*/ T36 w 384"/>
                <a:gd name="T38" fmla="+- 0 1774 1759"/>
                <a:gd name="T39" fmla="*/ 1774 h 386"/>
                <a:gd name="T40" fmla="+- 0 4184 4128"/>
                <a:gd name="T41" fmla="*/ T40 w 384"/>
                <a:gd name="T42" fmla="+- 0 1815 1759"/>
                <a:gd name="T43" fmla="*/ 1815 h 386"/>
                <a:gd name="T44" fmla="+- 0 4143 4128"/>
                <a:gd name="T45" fmla="*/ T44 w 384"/>
                <a:gd name="T46" fmla="+- 0 1877 1759"/>
                <a:gd name="T47" fmla="*/ 1877 h 386"/>
                <a:gd name="T48" fmla="+- 0 4128 4128"/>
                <a:gd name="T49" fmla="*/ T48 w 384"/>
                <a:gd name="T50" fmla="+- 0 1952 1759"/>
                <a:gd name="T51" fmla="*/ 1952 h 386"/>
                <a:gd name="T52" fmla="+- 0 4143 4128"/>
                <a:gd name="T53" fmla="*/ T52 w 384"/>
                <a:gd name="T54" fmla="+- 0 2027 1759"/>
                <a:gd name="T55" fmla="*/ 2027 h 386"/>
                <a:gd name="T56" fmla="+- 0 4184 4128"/>
                <a:gd name="T57" fmla="*/ T56 w 384"/>
                <a:gd name="T58" fmla="+- 0 2088 1759"/>
                <a:gd name="T59" fmla="*/ 2088 h 386"/>
                <a:gd name="T60" fmla="+- 0 4245 4128"/>
                <a:gd name="T61" fmla="*/ T60 w 384"/>
                <a:gd name="T62" fmla="+- 0 2129 1759"/>
                <a:gd name="T63" fmla="*/ 2129 h 386"/>
                <a:gd name="T64" fmla="+- 0 4319 4128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1" y="386"/>
                  </a:moveTo>
                  <a:lnTo>
                    <a:pt x="266" y="370"/>
                  </a:lnTo>
                  <a:lnTo>
                    <a:pt x="327" y="329"/>
                  </a:lnTo>
                  <a:lnTo>
                    <a:pt x="368" y="268"/>
                  </a:lnTo>
                  <a:lnTo>
                    <a:pt x="383" y="193"/>
                  </a:lnTo>
                  <a:lnTo>
                    <a:pt x="368" y="118"/>
                  </a:lnTo>
                  <a:lnTo>
                    <a:pt x="327" y="56"/>
                  </a:lnTo>
                  <a:lnTo>
                    <a:pt x="266" y="15"/>
                  </a:lnTo>
                  <a:lnTo>
                    <a:pt x="191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0"/>
                  </a:lnTo>
                  <a:lnTo>
                    <a:pt x="191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9257" name="Group 121"/>
          <p:cNvGrpSpPr>
            <a:grpSpLocks/>
          </p:cNvGrpSpPr>
          <p:nvPr/>
        </p:nvGrpSpPr>
        <p:grpSpPr bwMode="auto">
          <a:xfrm>
            <a:off x="2797220" y="6064609"/>
            <a:ext cx="255588" cy="257175"/>
            <a:chOff x="5125" y="1749"/>
            <a:chExt cx="403" cy="405"/>
          </a:xfrm>
        </p:grpSpPr>
        <p:pic>
          <p:nvPicPr>
            <p:cNvPr id="9338" name="Picture 122"/>
            <p:cNvPicPr>
              <a:picLocks noChangeAspect="1" noChangeArrowheads="1"/>
            </p:cNvPicPr>
            <p:nvPr/>
          </p:nvPicPr>
          <p:blipFill>
            <a:blip r:embed="rId3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5134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58" name="Freeform 123"/>
            <p:cNvSpPr>
              <a:spLocks/>
            </p:cNvSpPr>
            <p:nvPr/>
          </p:nvSpPr>
          <p:spPr bwMode="auto">
            <a:xfrm>
              <a:off x="5134" y="1758"/>
              <a:ext cx="384" cy="386"/>
            </a:xfrm>
            <a:custGeom>
              <a:avLst/>
              <a:gdLst>
                <a:gd name="T0" fmla="+- 0 5326 5134"/>
                <a:gd name="T1" fmla="*/ T0 w 384"/>
                <a:gd name="T2" fmla="+- 0 2145 1759"/>
                <a:gd name="T3" fmla="*/ 2145 h 386"/>
                <a:gd name="T4" fmla="+- 0 5401 5134"/>
                <a:gd name="T5" fmla="*/ T4 w 384"/>
                <a:gd name="T6" fmla="+- 0 2129 1759"/>
                <a:gd name="T7" fmla="*/ 2129 h 386"/>
                <a:gd name="T8" fmla="+- 0 5462 5134"/>
                <a:gd name="T9" fmla="*/ T8 w 384"/>
                <a:gd name="T10" fmla="+- 0 2088 1759"/>
                <a:gd name="T11" fmla="*/ 2088 h 386"/>
                <a:gd name="T12" fmla="+- 0 5503 5134"/>
                <a:gd name="T13" fmla="*/ T12 w 384"/>
                <a:gd name="T14" fmla="+- 0 2027 1759"/>
                <a:gd name="T15" fmla="*/ 2027 h 386"/>
                <a:gd name="T16" fmla="+- 0 5518 5134"/>
                <a:gd name="T17" fmla="*/ T16 w 384"/>
                <a:gd name="T18" fmla="+- 0 1952 1759"/>
                <a:gd name="T19" fmla="*/ 1952 h 386"/>
                <a:gd name="T20" fmla="+- 0 5503 5134"/>
                <a:gd name="T21" fmla="*/ T20 w 384"/>
                <a:gd name="T22" fmla="+- 0 1877 1759"/>
                <a:gd name="T23" fmla="*/ 1877 h 386"/>
                <a:gd name="T24" fmla="+- 0 5462 5134"/>
                <a:gd name="T25" fmla="*/ T24 w 384"/>
                <a:gd name="T26" fmla="+- 0 1815 1759"/>
                <a:gd name="T27" fmla="*/ 1815 h 386"/>
                <a:gd name="T28" fmla="+- 0 5401 5134"/>
                <a:gd name="T29" fmla="*/ T28 w 384"/>
                <a:gd name="T30" fmla="+- 0 1774 1759"/>
                <a:gd name="T31" fmla="*/ 1774 h 386"/>
                <a:gd name="T32" fmla="+- 0 5326 5134"/>
                <a:gd name="T33" fmla="*/ T32 w 384"/>
                <a:gd name="T34" fmla="+- 0 1759 1759"/>
                <a:gd name="T35" fmla="*/ 1759 h 386"/>
                <a:gd name="T36" fmla="+- 0 5251 5134"/>
                <a:gd name="T37" fmla="*/ T36 w 384"/>
                <a:gd name="T38" fmla="+- 0 1774 1759"/>
                <a:gd name="T39" fmla="*/ 1774 h 386"/>
                <a:gd name="T40" fmla="+- 0 5191 5134"/>
                <a:gd name="T41" fmla="*/ T40 w 384"/>
                <a:gd name="T42" fmla="+- 0 1815 1759"/>
                <a:gd name="T43" fmla="*/ 1815 h 386"/>
                <a:gd name="T44" fmla="+- 0 5149 5134"/>
                <a:gd name="T45" fmla="*/ T44 w 384"/>
                <a:gd name="T46" fmla="+- 0 1877 1759"/>
                <a:gd name="T47" fmla="*/ 1877 h 386"/>
                <a:gd name="T48" fmla="+- 0 5134 5134"/>
                <a:gd name="T49" fmla="*/ T48 w 384"/>
                <a:gd name="T50" fmla="+- 0 1952 1759"/>
                <a:gd name="T51" fmla="*/ 1952 h 386"/>
                <a:gd name="T52" fmla="+- 0 5149 5134"/>
                <a:gd name="T53" fmla="*/ T52 w 384"/>
                <a:gd name="T54" fmla="+- 0 2027 1759"/>
                <a:gd name="T55" fmla="*/ 2027 h 386"/>
                <a:gd name="T56" fmla="+- 0 5191 5134"/>
                <a:gd name="T57" fmla="*/ T56 w 384"/>
                <a:gd name="T58" fmla="+- 0 2088 1759"/>
                <a:gd name="T59" fmla="*/ 2088 h 386"/>
                <a:gd name="T60" fmla="+- 0 5251 5134"/>
                <a:gd name="T61" fmla="*/ T60 w 384"/>
                <a:gd name="T62" fmla="+- 0 2129 1759"/>
                <a:gd name="T63" fmla="*/ 2129 h 386"/>
                <a:gd name="T64" fmla="+- 0 5326 5134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2" y="386"/>
                  </a:moveTo>
                  <a:lnTo>
                    <a:pt x="267" y="370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7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7" y="329"/>
                  </a:lnTo>
                  <a:lnTo>
                    <a:pt x="117" y="370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9260" name="Group 124"/>
          <p:cNvGrpSpPr>
            <a:grpSpLocks/>
          </p:cNvGrpSpPr>
          <p:nvPr/>
        </p:nvGrpSpPr>
        <p:grpSpPr bwMode="auto">
          <a:xfrm>
            <a:off x="3595615" y="6047038"/>
            <a:ext cx="257175" cy="257175"/>
            <a:chOff x="6131" y="1749"/>
            <a:chExt cx="403" cy="405"/>
          </a:xfrm>
        </p:grpSpPr>
        <p:pic>
          <p:nvPicPr>
            <p:cNvPr id="9341" name="Picture 125"/>
            <p:cNvPicPr>
              <a:picLocks noChangeAspect="1" noChangeArrowheads="1"/>
            </p:cNvPicPr>
            <p:nvPr/>
          </p:nvPicPr>
          <p:blipFill>
            <a:blip r:embed="rId32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141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61" name="Freeform 126"/>
            <p:cNvSpPr>
              <a:spLocks/>
            </p:cNvSpPr>
            <p:nvPr/>
          </p:nvSpPr>
          <p:spPr bwMode="auto">
            <a:xfrm>
              <a:off x="6141" y="1758"/>
              <a:ext cx="384" cy="386"/>
            </a:xfrm>
            <a:custGeom>
              <a:avLst/>
              <a:gdLst>
                <a:gd name="T0" fmla="+- 0 6333 6141"/>
                <a:gd name="T1" fmla="*/ T0 w 384"/>
                <a:gd name="T2" fmla="+- 0 2145 1759"/>
                <a:gd name="T3" fmla="*/ 2145 h 386"/>
                <a:gd name="T4" fmla="+- 0 6407 6141"/>
                <a:gd name="T5" fmla="*/ T4 w 384"/>
                <a:gd name="T6" fmla="+- 0 2129 1759"/>
                <a:gd name="T7" fmla="*/ 2129 h 386"/>
                <a:gd name="T8" fmla="+- 0 6468 6141"/>
                <a:gd name="T9" fmla="*/ T8 w 384"/>
                <a:gd name="T10" fmla="+- 0 2088 1759"/>
                <a:gd name="T11" fmla="*/ 2088 h 386"/>
                <a:gd name="T12" fmla="+- 0 6509 6141"/>
                <a:gd name="T13" fmla="*/ T12 w 384"/>
                <a:gd name="T14" fmla="+- 0 2027 1759"/>
                <a:gd name="T15" fmla="*/ 2027 h 386"/>
                <a:gd name="T16" fmla="+- 0 6525 6141"/>
                <a:gd name="T17" fmla="*/ T16 w 384"/>
                <a:gd name="T18" fmla="+- 0 1952 1759"/>
                <a:gd name="T19" fmla="*/ 1952 h 386"/>
                <a:gd name="T20" fmla="+- 0 6509 6141"/>
                <a:gd name="T21" fmla="*/ T20 w 384"/>
                <a:gd name="T22" fmla="+- 0 1877 1759"/>
                <a:gd name="T23" fmla="*/ 1877 h 386"/>
                <a:gd name="T24" fmla="+- 0 6468 6141"/>
                <a:gd name="T25" fmla="*/ T24 w 384"/>
                <a:gd name="T26" fmla="+- 0 1815 1759"/>
                <a:gd name="T27" fmla="*/ 1815 h 386"/>
                <a:gd name="T28" fmla="+- 0 6407 6141"/>
                <a:gd name="T29" fmla="*/ T28 w 384"/>
                <a:gd name="T30" fmla="+- 0 1774 1759"/>
                <a:gd name="T31" fmla="*/ 1774 h 386"/>
                <a:gd name="T32" fmla="+- 0 6333 6141"/>
                <a:gd name="T33" fmla="*/ T32 w 384"/>
                <a:gd name="T34" fmla="+- 0 1759 1759"/>
                <a:gd name="T35" fmla="*/ 1759 h 386"/>
                <a:gd name="T36" fmla="+- 0 6258 6141"/>
                <a:gd name="T37" fmla="*/ T36 w 384"/>
                <a:gd name="T38" fmla="+- 0 1774 1759"/>
                <a:gd name="T39" fmla="*/ 1774 h 386"/>
                <a:gd name="T40" fmla="+- 0 6197 6141"/>
                <a:gd name="T41" fmla="*/ T40 w 384"/>
                <a:gd name="T42" fmla="+- 0 1815 1759"/>
                <a:gd name="T43" fmla="*/ 1815 h 386"/>
                <a:gd name="T44" fmla="+- 0 6156 6141"/>
                <a:gd name="T45" fmla="*/ T44 w 384"/>
                <a:gd name="T46" fmla="+- 0 1877 1759"/>
                <a:gd name="T47" fmla="*/ 1877 h 386"/>
                <a:gd name="T48" fmla="+- 0 6141 6141"/>
                <a:gd name="T49" fmla="*/ T48 w 384"/>
                <a:gd name="T50" fmla="+- 0 1952 1759"/>
                <a:gd name="T51" fmla="*/ 1952 h 386"/>
                <a:gd name="T52" fmla="+- 0 6156 6141"/>
                <a:gd name="T53" fmla="*/ T52 w 384"/>
                <a:gd name="T54" fmla="+- 0 2027 1759"/>
                <a:gd name="T55" fmla="*/ 2027 h 386"/>
                <a:gd name="T56" fmla="+- 0 6197 6141"/>
                <a:gd name="T57" fmla="*/ T56 w 384"/>
                <a:gd name="T58" fmla="+- 0 2088 1759"/>
                <a:gd name="T59" fmla="*/ 2088 h 386"/>
                <a:gd name="T60" fmla="+- 0 6258 6141"/>
                <a:gd name="T61" fmla="*/ T60 w 384"/>
                <a:gd name="T62" fmla="+- 0 2129 1759"/>
                <a:gd name="T63" fmla="*/ 2129 h 386"/>
                <a:gd name="T64" fmla="+- 0 6333 6141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2" y="386"/>
                  </a:moveTo>
                  <a:lnTo>
                    <a:pt x="266" y="370"/>
                  </a:lnTo>
                  <a:lnTo>
                    <a:pt x="327" y="329"/>
                  </a:lnTo>
                  <a:lnTo>
                    <a:pt x="368" y="268"/>
                  </a:lnTo>
                  <a:lnTo>
                    <a:pt x="384" y="193"/>
                  </a:lnTo>
                  <a:lnTo>
                    <a:pt x="368" y="118"/>
                  </a:lnTo>
                  <a:lnTo>
                    <a:pt x="327" y="56"/>
                  </a:lnTo>
                  <a:lnTo>
                    <a:pt x="266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0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9262" name="Group 127"/>
          <p:cNvGrpSpPr>
            <a:grpSpLocks/>
          </p:cNvGrpSpPr>
          <p:nvPr/>
        </p:nvGrpSpPr>
        <p:grpSpPr bwMode="auto">
          <a:xfrm>
            <a:off x="4153937" y="6047038"/>
            <a:ext cx="255588" cy="257175"/>
            <a:chOff x="6945" y="1749"/>
            <a:chExt cx="403" cy="405"/>
          </a:xfrm>
        </p:grpSpPr>
        <p:pic>
          <p:nvPicPr>
            <p:cNvPr id="9344" name="Picture 128"/>
            <p:cNvPicPr>
              <a:picLocks noChangeAspect="1" noChangeArrowheads="1"/>
            </p:cNvPicPr>
            <p:nvPr/>
          </p:nvPicPr>
          <p:blipFill>
            <a:blip r:embed="rId3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6954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63" name="Freeform 129"/>
            <p:cNvSpPr>
              <a:spLocks/>
            </p:cNvSpPr>
            <p:nvPr/>
          </p:nvSpPr>
          <p:spPr bwMode="auto">
            <a:xfrm>
              <a:off x="6954" y="1758"/>
              <a:ext cx="384" cy="386"/>
            </a:xfrm>
            <a:custGeom>
              <a:avLst/>
              <a:gdLst>
                <a:gd name="T0" fmla="+- 0 7146 6954"/>
                <a:gd name="T1" fmla="*/ T0 w 384"/>
                <a:gd name="T2" fmla="+- 0 2145 1759"/>
                <a:gd name="T3" fmla="*/ 2145 h 386"/>
                <a:gd name="T4" fmla="+- 0 7221 6954"/>
                <a:gd name="T5" fmla="*/ T4 w 384"/>
                <a:gd name="T6" fmla="+- 0 2129 1759"/>
                <a:gd name="T7" fmla="*/ 2129 h 386"/>
                <a:gd name="T8" fmla="+- 0 7281 6954"/>
                <a:gd name="T9" fmla="*/ T8 w 384"/>
                <a:gd name="T10" fmla="+- 0 2088 1759"/>
                <a:gd name="T11" fmla="*/ 2088 h 386"/>
                <a:gd name="T12" fmla="+- 0 7323 6954"/>
                <a:gd name="T13" fmla="*/ T12 w 384"/>
                <a:gd name="T14" fmla="+- 0 2027 1759"/>
                <a:gd name="T15" fmla="*/ 2027 h 386"/>
                <a:gd name="T16" fmla="+- 0 7338 6954"/>
                <a:gd name="T17" fmla="*/ T16 w 384"/>
                <a:gd name="T18" fmla="+- 0 1952 1759"/>
                <a:gd name="T19" fmla="*/ 1952 h 386"/>
                <a:gd name="T20" fmla="+- 0 7323 6954"/>
                <a:gd name="T21" fmla="*/ T20 w 384"/>
                <a:gd name="T22" fmla="+- 0 1877 1759"/>
                <a:gd name="T23" fmla="*/ 1877 h 386"/>
                <a:gd name="T24" fmla="+- 0 7281 6954"/>
                <a:gd name="T25" fmla="*/ T24 w 384"/>
                <a:gd name="T26" fmla="+- 0 1815 1759"/>
                <a:gd name="T27" fmla="*/ 1815 h 386"/>
                <a:gd name="T28" fmla="+- 0 7221 6954"/>
                <a:gd name="T29" fmla="*/ T28 w 384"/>
                <a:gd name="T30" fmla="+- 0 1774 1759"/>
                <a:gd name="T31" fmla="*/ 1774 h 386"/>
                <a:gd name="T32" fmla="+- 0 7146 6954"/>
                <a:gd name="T33" fmla="*/ T32 w 384"/>
                <a:gd name="T34" fmla="+- 0 1759 1759"/>
                <a:gd name="T35" fmla="*/ 1759 h 386"/>
                <a:gd name="T36" fmla="+- 0 7071 6954"/>
                <a:gd name="T37" fmla="*/ T36 w 384"/>
                <a:gd name="T38" fmla="+- 0 1774 1759"/>
                <a:gd name="T39" fmla="*/ 1774 h 386"/>
                <a:gd name="T40" fmla="+- 0 7010 6954"/>
                <a:gd name="T41" fmla="*/ T40 w 384"/>
                <a:gd name="T42" fmla="+- 0 1815 1759"/>
                <a:gd name="T43" fmla="*/ 1815 h 386"/>
                <a:gd name="T44" fmla="+- 0 6969 6954"/>
                <a:gd name="T45" fmla="*/ T44 w 384"/>
                <a:gd name="T46" fmla="+- 0 1877 1759"/>
                <a:gd name="T47" fmla="*/ 1877 h 386"/>
                <a:gd name="T48" fmla="+- 0 6954 6954"/>
                <a:gd name="T49" fmla="*/ T48 w 384"/>
                <a:gd name="T50" fmla="+- 0 1952 1759"/>
                <a:gd name="T51" fmla="*/ 1952 h 386"/>
                <a:gd name="T52" fmla="+- 0 6969 6954"/>
                <a:gd name="T53" fmla="*/ T52 w 384"/>
                <a:gd name="T54" fmla="+- 0 2027 1759"/>
                <a:gd name="T55" fmla="*/ 2027 h 386"/>
                <a:gd name="T56" fmla="+- 0 7010 6954"/>
                <a:gd name="T57" fmla="*/ T56 w 384"/>
                <a:gd name="T58" fmla="+- 0 2088 1759"/>
                <a:gd name="T59" fmla="*/ 2088 h 386"/>
                <a:gd name="T60" fmla="+- 0 7071 6954"/>
                <a:gd name="T61" fmla="*/ T60 w 384"/>
                <a:gd name="T62" fmla="+- 0 2129 1759"/>
                <a:gd name="T63" fmla="*/ 2129 h 386"/>
                <a:gd name="T64" fmla="+- 0 7146 6954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2" y="386"/>
                  </a:moveTo>
                  <a:lnTo>
                    <a:pt x="267" y="370"/>
                  </a:lnTo>
                  <a:lnTo>
                    <a:pt x="327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7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0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9264" name="Group 130"/>
          <p:cNvGrpSpPr>
            <a:grpSpLocks/>
          </p:cNvGrpSpPr>
          <p:nvPr/>
        </p:nvGrpSpPr>
        <p:grpSpPr bwMode="auto">
          <a:xfrm>
            <a:off x="4722049" y="6009532"/>
            <a:ext cx="255587" cy="257175"/>
            <a:chOff x="7758" y="1749"/>
            <a:chExt cx="403" cy="405"/>
          </a:xfrm>
        </p:grpSpPr>
        <p:pic>
          <p:nvPicPr>
            <p:cNvPr id="9347" name="Picture 131"/>
            <p:cNvPicPr>
              <a:picLocks noChangeAspect="1" noChangeArrowheads="1"/>
            </p:cNvPicPr>
            <p:nvPr/>
          </p:nvPicPr>
          <p:blipFill>
            <a:blip r:embed="rId3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7767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65" name="Freeform 132"/>
            <p:cNvSpPr>
              <a:spLocks/>
            </p:cNvSpPr>
            <p:nvPr/>
          </p:nvSpPr>
          <p:spPr bwMode="auto">
            <a:xfrm>
              <a:off x="7767" y="1758"/>
              <a:ext cx="384" cy="386"/>
            </a:xfrm>
            <a:custGeom>
              <a:avLst/>
              <a:gdLst>
                <a:gd name="T0" fmla="+- 0 7959 7767"/>
                <a:gd name="T1" fmla="*/ T0 w 384"/>
                <a:gd name="T2" fmla="+- 0 2145 1759"/>
                <a:gd name="T3" fmla="*/ 2145 h 386"/>
                <a:gd name="T4" fmla="+- 0 8034 7767"/>
                <a:gd name="T5" fmla="*/ T4 w 384"/>
                <a:gd name="T6" fmla="+- 0 2129 1759"/>
                <a:gd name="T7" fmla="*/ 2129 h 386"/>
                <a:gd name="T8" fmla="+- 0 8095 7767"/>
                <a:gd name="T9" fmla="*/ T8 w 384"/>
                <a:gd name="T10" fmla="+- 0 2088 1759"/>
                <a:gd name="T11" fmla="*/ 2088 h 386"/>
                <a:gd name="T12" fmla="+- 0 8136 7767"/>
                <a:gd name="T13" fmla="*/ T12 w 384"/>
                <a:gd name="T14" fmla="+- 0 2027 1759"/>
                <a:gd name="T15" fmla="*/ 2027 h 386"/>
                <a:gd name="T16" fmla="+- 0 8151 7767"/>
                <a:gd name="T17" fmla="*/ T16 w 384"/>
                <a:gd name="T18" fmla="+- 0 1952 1759"/>
                <a:gd name="T19" fmla="*/ 1952 h 386"/>
                <a:gd name="T20" fmla="+- 0 8136 7767"/>
                <a:gd name="T21" fmla="*/ T20 w 384"/>
                <a:gd name="T22" fmla="+- 0 1877 1759"/>
                <a:gd name="T23" fmla="*/ 1877 h 386"/>
                <a:gd name="T24" fmla="+- 0 8095 7767"/>
                <a:gd name="T25" fmla="*/ T24 w 384"/>
                <a:gd name="T26" fmla="+- 0 1815 1759"/>
                <a:gd name="T27" fmla="*/ 1815 h 386"/>
                <a:gd name="T28" fmla="+- 0 8034 7767"/>
                <a:gd name="T29" fmla="*/ T28 w 384"/>
                <a:gd name="T30" fmla="+- 0 1774 1759"/>
                <a:gd name="T31" fmla="*/ 1774 h 386"/>
                <a:gd name="T32" fmla="+- 0 7959 7767"/>
                <a:gd name="T33" fmla="*/ T32 w 384"/>
                <a:gd name="T34" fmla="+- 0 1759 1759"/>
                <a:gd name="T35" fmla="*/ 1759 h 386"/>
                <a:gd name="T36" fmla="+- 0 7884 7767"/>
                <a:gd name="T37" fmla="*/ T36 w 384"/>
                <a:gd name="T38" fmla="+- 0 1774 1759"/>
                <a:gd name="T39" fmla="*/ 1774 h 386"/>
                <a:gd name="T40" fmla="+- 0 7823 7767"/>
                <a:gd name="T41" fmla="*/ T40 w 384"/>
                <a:gd name="T42" fmla="+- 0 1815 1759"/>
                <a:gd name="T43" fmla="*/ 1815 h 386"/>
                <a:gd name="T44" fmla="+- 0 7782 7767"/>
                <a:gd name="T45" fmla="*/ T44 w 384"/>
                <a:gd name="T46" fmla="+- 0 1877 1759"/>
                <a:gd name="T47" fmla="*/ 1877 h 386"/>
                <a:gd name="T48" fmla="+- 0 7767 7767"/>
                <a:gd name="T49" fmla="*/ T48 w 384"/>
                <a:gd name="T50" fmla="+- 0 1952 1759"/>
                <a:gd name="T51" fmla="*/ 1952 h 386"/>
                <a:gd name="T52" fmla="+- 0 7782 7767"/>
                <a:gd name="T53" fmla="*/ T52 w 384"/>
                <a:gd name="T54" fmla="+- 0 2027 1759"/>
                <a:gd name="T55" fmla="*/ 2027 h 386"/>
                <a:gd name="T56" fmla="+- 0 7823 7767"/>
                <a:gd name="T57" fmla="*/ T56 w 384"/>
                <a:gd name="T58" fmla="+- 0 2088 1759"/>
                <a:gd name="T59" fmla="*/ 2088 h 386"/>
                <a:gd name="T60" fmla="+- 0 7884 7767"/>
                <a:gd name="T61" fmla="*/ T60 w 384"/>
                <a:gd name="T62" fmla="+- 0 2129 1759"/>
                <a:gd name="T63" fmla="*/ 2129 h 386"/>
                <a:gd name="T64" fmla="+- 0 7959 7767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2" y="386"/>
                  </a:moveTo>
                  <a:lnTo>
                    <a:pt x="267" y="370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0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9267" name="Group 133"/>
          <p:cNvGrpSpPr>
            <a:grpSpLocks/>
          </p:cNvGrpSpPr>
          <p:nvPr/>
        </p:nvGrpSpPr>
        <p:grpSpPr bwMode="auto">
          <a:xfrm>
            <a:off x="5271070" y="6035666"/>
            <a:ext cx="257175" cy="257175"/>
            <a:chOff x="8571" y="1749"/>
            <a:chExt cx="403" cy="405"/>
          </a:xfrm>
        </p:grpSpPr>
        <p:pic>
          <p:nvPicPr>
            <p:cNvPr id="9350" name="Picture 134"/>
            <p:cNvPicPr>
              <a:picLocks noChangeAspect="1" noChangeArrowheads="1"/>
            </p:cNvPicPr>
            <p:nvPr/>
          </p:nvPicPr>
          <p:blipFill>
            <a:blip r:embed="rId31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8580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68" name="Freeform 135"/>
            <p:cNvSpPr>
              <a:spLocks/>
            </p:cNvSpPr>
            <p:nvPr/>
          </p:nvSpPr>
          <p:spPr bwMode="auto">
            <a:xfrm>
              <a:off x="8580" y="1758"/>
              <a:ext cx="384" cy="386"/>
            </a:xfrm>
            <a:custGeom>
              <a:avLst/>
              <a:gdLst>
                <a:gd name="T0" fmla="+- 0 8772 8580"/>
                <a:gd name="T1" fmla="*/ T0 w 384"/>
                <a:gd name="T2" fmla="+- 0 2145 1759"/>
                <a:gd name="T3" fmla="*/ 2145 h 386"/>
                <a:gd name="T4" fmla="+- 0 8847 8580"/>
                <a:gd name="T5" fmla="*/ T4 w 384"/>
                <a:gd name="T6" fmla="+- 0 2129 1759"/>
                <a:gd name="T7" fmla="*/ 2129 h 386"/>
                <a:gd name="T8" fmla="+- 0 8908 8580"/>
                <a:gd name="T9" fmla="*/ T8 w 384"/>
                <a:gd name="T10" fmla="+- 0 2088 1759"/>
                <a:gd name="T11" fmla="*/ 2088 h 386"/>
                <a:gd name="T12" fmla="+- 0 8949 8580"/>
                <a:gd name="T13" fmla="*/ T12 w 384"/>
                <a:gd name="T14" fmla="+- 0 2027 1759"/>
                <a:gd name="T15" fmla="*/ 2027 h 386"/>
                <a:gd name="T16" fmla="+- 0 8964 8580"/>
                <a:gd name="T17" fmla="*/ T16 w 384"/>
                <a:gd name="T18" fmla="+- 0 1952 1759"/>
                <a:gd name="T19" fmla="*/ 1952 h 386"/>
                <a:gd name="T20" fmla="+- 0 8949 8580"/>
                <a:gd name="T21" fmla="*/ T20 w 384"/>
                <a:gd name="T22" fmla="+- 0 1877 1759"/>
                <a:gd name="T23" fmla="*/ 1877 h 386"/>
                <a:gd name="T24" fmla="+- 0 8908 8580"/>
                <a:gd name="T25" fmla="*/ T24 w 384"/>
                <a:gd name="T26" fmla="+- 0 1815 1759"/>
                <a:gd name="T27" fmla="*/ 1815 h 386"/>
                <a:gd name="T28" fmla="+- 0 8847 8580"/>
                <a:gd name="T29" fmla="*/ T28 w 384"/>
                <a:gd name="T30" fmla="+- 0 1774 1759"/>
                <a:gd name="T31" fmla="*/ 1774 h 386"/>
                <a:gd name="T32" fmla="+- 0 8772 8580"/>
                <a:gd name="T33" fmla="*/ T32 w 384"/>
                <a:gd name="T34" fmla="+- 0 1759 1759"/>
                <a:gd name="T35" fmla="*/ 1759 h 386"/>
                <a:gd name="T36" fmla="+- 0 8698 8580"/>
                <a:gd name="T37" fmla="*/ T36 w 384"/>
                <a:gd name="T38" fmla="+- 0 1774 1759"/>
                <a:gd name="T39" fmla="*/ 1774 h 386"/>
                <a:gd name="T40" fmla="+- 0 8637 8580"/>
                <a:gd name="T41" fmla="*/ T40 w 384"/>
                <a:gd name="T42" fmla="+- 0 1815 1759"/>
                <a:gd name="T43" fmla="*/ 1815 h 386"/>
                <a:gd name="T44" fmla="+- 0 8595 8580"/>
                <a:gd name="T45" fmla="*/ T44 w 384"/>
                <a:gd name="T46" fmla="+- 0 1877 1759"/>
                <a:gd name="T47" fmla="*/ 1877 h 386"/>
                <a:gd name="T48" fmla="+- 0 8580 8580"/>
                <a:gd name="T49" fmla="*/ T48 w 384"/>
                <a:gd name="T50" fmla="+- 0 1952 1759"/>
                <a:gd name="T51" fmla="*/ 1952 h 386"/>
                <a:gd name="T52" fmla="+- 0 8595 8580"/>
                <a:gd name="T53" fmla="*/ T52 w 384"/>
                <a:gd name="T54" fmla="+- 0 2027 1759"/>
                <a:gd name="T55" fmla="*/ 2027 h 386"/>
                <a:gd name="T56" fmla="+- 0 8637 8580"/>
                <a:gd name="T57" fmla="*/ T56 w 384"/>
                <a:gd name="T58" fmla="+- 0 2088 1759"/>
                <a:gd name="T59" fmla="*/ 2088 h 386"/>
                <a:gd name="T60" fmla="+- 0 8698 8580"/>
                <a:gd name="T61" fmla="*/ T60 w 384"/>
                <a:gd name="T62" fmla="+- 0 2129 1759"/>
                <a:gd name="T63" fmla="*/ 2129 h 386"/>
                <a:gd name="T64" fmla="+- 0 8772 8580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2" y="386"/>
                  </a:moveTo>
                  <a:lnTo>
                    <a:pt x="267" y="370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8" y="15"/>
                  </a:lnTo>
                  <a:lnTo>
                    <a:pt x="57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7" y="329"/>
                  </a:lnTo>
                  <a:lnTo>
                    <a:pt x="118" y="370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grpSp>
        <p:nvGrpSpPr>
          <p:cNvPr id="9270" name="Group 136"/>
          <p:cNvGrpSpPr>
            <a:grpSpLocks/>
          </p:cNvGrpSpPr>
          <p:nvPr/>
        </p:nvGrpSpPr>
        <p:grpSpPr bwMode="auto">
          <a:xfrm>
            <a:off x="5868271" y="6013797"/>
            <a:ext cx="255588" cy="257175"/>
            <a:chOff x="9299" y="1749"/>
            <a:chExt cx="403" cy="405"/>
          </a:xfrm>
        </p:grpSpPr>
        <p:pic>
          <p:nvPicPr>
            <p:cNvPr id="9353" name="Picture 137"/>
            <p:cNvPicPr>
              <a:picLocks noChangeAspect="1" noChangeArrowheads="1"/>
            </p:cNvPicPr>
            <p:nvPr/>
          </p:nvPicPr>
          <p:blipFill>
            <a:blip r:embed="rId3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308" y="1758"/>
              <a:ext cx="384" cy="38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sp>
          <p:nvSpPr>
            <p:cNvPr id="9272" name="Freeform 138"/>
            <p:cNvSpPr>
              <a:spLocks/>
            </p:cNvSpPr>
            <p:nvPr/>
          </p:nvSpPr>
          <p:spPr bwMode="auto">
            <a:xfrm>
              <a:off x="9308" y="1758"/>
              <a:ext cx="384" cy="386"/>
            </a:xfrm>
            <a:custGeom>
              <a:avLst/>
              <a:gdLst>
                <a:gd name="T0" fmla="+- 0 9500 9308"/>
                <a:gd name="T1" fmla="*/ T0 w 384"/>
                <a:gd name="T2" fmla="+- 0 2145 1759"/>
                <a:gd name="T3" fmla="*/ 2145 h 386"/>
                <a:gd name="T4" fmla="+- 0 9575 9308"/>
                <a:gd name="T5" fmla="*/ T4 w 384"/>
                <a:gd name="T6" fmla="+- 0 2129 1759"/>
                <a:gd name="T7" fmla="*/ 2129 h 386"/>
                <a:gd name="T8" fmla="+- 0 9636 9308"/>
                <a:gd name="T9" fmla="*/ T8 w 384"/>
                <a:gd name="T10" fmla="+- 0 2088 1759"/>
                <a:gd name="T11" fmla="*/ 2088 h 386"/>
                <a:gd name="T12" fmla="+- 0 9677 9308"/>
                <a:gd name="T13" fmla="*/ T12 w 384"/>
                <a:gd name="T14" fmla="+- 0 2027 1759"/>
                <a:gd name="T15" fmla="*/ 2027 h 386"/>
                <a:gd name="T16" fmla="+- 0 9692 9308"/>
                <a:gd name="T17" fmla="*/ T16 w 384"/>
                <a:gd name="T18" fmla="+- 0 1952 1759"/>
                <a:gd name="T19" fmla="*/ 1952 h 386"/>
                <a:gd name="T20" fmla="+- 0 9677 9308"/>
                <a:gd name="T21" fmla="*/ T20 w 384"/>
                <a:gd name="T22" fmla="+- 0 1877 1759"/>
                <a:gd name="T23" fmla="*/ 1877 h 386"/>
                <a:gd name="T24" fmla="+- 0 9636 9308"/>
                <a:gd name="T25" fmla="*/ T24 w 384"/>
                <a:gd name="T26" fmla="+- 0 1815 1759"/>
                <a:gd name="T27" fmla="*/ 1815 h 386"/>
                <a:gd name="T28" fmla="+- 0 9575 9308"/>
                <a:gd name="T29" fmla="*/ T28 w 384"/>
                <a:gd name="T30" fmla="+- 0 1774 1759"/>
                <a:gd name="T31" fmla="*/ 1774 h 386"/>
                <a:gd name="T32" fmla="+- 0 9500 9308"/>
                <a:gd name="T33" fmla="*/ T32 w 384"/>
                <a:gd name="T34" fmla="+- 0 1759 1759"/>
                <a:gd name="T35" fmla="*/ 1759 h 386"/>
                <a:gd name="T36" fmla="+- 0 9425 9308"/>
                <a:gd name="T37" fmla="*/ T36 w 384"/>
                <a:gd name="T38" fmla="+- 0 1774 1759"/>
                <a:gd name="T39" fmla="*/ 1774 h 386"/>
                <a:gd name="T40" fmla="+- 0 9364 9308"/>
                <a:gd name="T41" fmla="*/ T40 w 384"/>
                <a:gd name="T42" fmla="+- 0 1815 1759"/>
                <a:gd name="T43" fmla="*/ 1815 h 386"/>
                <a:gd name="T44" fmla="+- 0 9323 9308"/>
                <a:gd name="T45" fmla="*/ T44 w 384"/>
                <a:gd name="T46" fmla="+- 0 1877 1759"/>
                <a:gd name="T47" fmla="*/ 1877 h 386"/>
                <a:gd name="T48" fmla="+- 0 9308 9308"/>
                <a:gd name="T49" fmla="*/ T48 w 384"/>
                <a:gd name="T50" fmla="+- 0 1952 1759"/>
                <a:gd name="T51" fmla="*/ 1952 h 386"/>
                <a:gd name="T52" fmla="+- 0 9323 9308"/>
                <a:gd name="T53" fmla="*/ T52 w 384"/>
                <a:gd name="T54" fmla="+- 0 2027 1759"/>
                <a:gd name="T55" fmla="*/ 2027 h 386"/>
                <a:gd name="T56" fmla="+- 0 9364 9308"/>
                <a:gd name="T57" fmla="*/ T56 w 384"/>
                <a:gd name="T58" fmla="+- 0 2088 1759"/>
                <a:gd name="T59" fmla="*/ 2088 h 386"/>
                <a:gd name="T60" fmla="+- 0 9425 9308"/>
                <a:gd name="T61" fmla="*/ T60 w 384"/>
                <a:gd name="T62" fmla="+- 0 2129 1759"/>
                <a:gd name="T63" fmla="*/ 2129 h 386"/>
                <a:gd name="T64" fmla="+- 0 9500 9308"/>
                <a:gd name="T65" fmla="*/ T64 w 384"/>
                <a:gd name="T66" fmla="+- 0 2145 1759"/>
                <a:gd name="T67" fmla="*/ 2145 h 386"/>
              </a:gdLst>
              <a:ahLst/>
              <a:cxnLst>
                <a:cxn ang="0">
                  <a:pos x="T1" y="T3"/>
                </a:cxn>
                <a:cxn ang="0">
                  <a:pos x="T5" y="T7"/>
                </a:cxn>
                <a:cxn ang="0">
                  <a:pos x="T9" y="T11"/>
                </a:cxn>
                <a:cxn ang="0">
                  <a:pos x="T13" y="T15"/>
                </a:cxn>
                <a:cxn ang="0">
                  <a:pos x="T17" y="T19"/>
                </a:cxn>
                <a:cxn ang="0">
                  <a:pos x="T21" y="T23"/>
                </a:cxn>
                <a:cxn ang="0">
                  <a:pos x="T25" y="T27"/>
                </a:cxn>
                <a:cxn ang="0">
                  <a:pos x="T29" y="T31"/>
                </a:cxn>
                <a:cxn ang="0">
                  <a:pos x="T33" y="T35"/>
                </a:cxn>
                <a:cxn ang="0">
                  <a:pos x="T37" y="T39"/>
                </a:cxn>
                <a:cxn ang="0">
                  <a:pos x="T41" y="T43"/>
                </a:cxn>
                <a:cxn ang="0">
                  <a:pos x="T45" y="T47"/>
                </a:cxn>
                <a:cxn ang="0">
                  <a:pos x="T49" y="T51"/>
                </a:cxn>
                <a:cxn ang="0">
                  <a:pos x="T53" y="T55"/>
                </a:cxn>
                <a:cxn ang="0">
                  <a:pos x="T57" y="T59"/>
                </a:cxn>
                <a:cxn ang="0">
                  <a:pos x="T61" y="T63"/>
                </a:cxn>
                <a:cxn ang="0">
                  <a:pos x="T65" y="T67"/>
                </a:cxn>
              </a:cxnLst>
              <a:rect l="0" t="0" r="r" b="b"/>
              <a:pathLst>
                <a:path w="384" h="386">
                  <a:moveTo>
                    <a:pt x="192" y="386"/>
                  </a:moveTo>
                  <a:lnTo>
                    <a:pt x="267" y="370"/>
                  </a:lnTo>
                  <a:lnTo>
                    <a:pt x="328" y="329"/>
                  </a:lnTo>
                  <a:lnTo>
                    <a:pt x="369" y="268"/>
                  </a:lnTo>
                  <a:lnTo>
                    <a:pt x="384" y="193"/>
                  </a:lnTo>
                  <a:lnTo>
                    <a:pt x="369" y="118"/>
                  </a:lnTo>
                  <a:lnTo>
                    <a:pt x="328" y="56"/>
                  </a:lnTo>
                  <a:lnTo>
                    <a:pt x="267" y="15"/>
                  </a:lnTo>
                  <a:lnTo>
                    <a:pt x="192" y="0"/>
                  </a:lnTo>
                  <a:lnTo>
                    <a:pt x="117" y="15"/>
                  </a:lnTo>
                  <a:lnTo>
                    <a:pt x="56" y="56"/>
                  </a:lnTo>
                  <a:lnTo>
                    <a:pt x="15" y="118"/>
                  </a:lnTo>
                  <a:lnTo>
                    <a:pt x="0" y="193"/>
                  </a:lnTo>
                  <a:lnTo>
                    <a:pt x="15" y="268"/>
                  </a:lnTo>
                  <a:lnTo>
                    <a:pt x="56" y="329"/>
                  </a:lnTo>
                  <a:lnTo>
                    <a:pt x="117" y="370"/>
                  </a:lnTo>
                  <a:lnTo>
                    <a:pt x="192" y="386"/>
                  </a:lnTo>
                  <a:close/>
                </a:path>
              </a:pathLst>
            </a:custGeom>
            <a:noFill/>
            <a:ln w="12192">
              <a:solidFill>
                <a:srgbClr val="231F20"/>
              </a:solidFill>
              <a:prstDash val="solid"/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ru-RU"/>
            </a:p>
          </p:txBody>
        </p:sp>
      </p:grpSp>
      <p:sp>
        <p:nvSpPr>
          <p:cNvPr id="9274" name="Freeform 139"/>
          <p:cNvSpPr>
            <a:spLocks/>
          </p:cNvSpPr>
          <p:nvPr/>
        </p:nvSpPr>
        <p:spPr bwMode="auto">
          <a:xfrm>
            <a:off x="6375173" y="6034970"/>
            <a:ext cx="244475" cy="246062"/>
          </a:xfrm>
          <a:custGeom>
            <a:avLst/>
            <a:gdLst>
              <a:gd name="T0" fmla="+- 0 10347 10155"/>
              <a:gd name="T1" fmla="*/ T0 w 384"/>
              <a:gd name="T2" fmla="+- 0 2145 1759"/>
              <a:gd name="T3" fmla="*/ 2145 h 386"/>
              <a:gd name="T4" fmla="+- 0 10421 10155"/>
              <a:gd name="T5" fmla="*/ T4 w 384"/>
              <a:gd name="T6" fmla="+- 0 2129 1759"/>
              <a:gd name="T7" fmla="*/ 2129 h 386"/>
              <a:gd name="T8" fmla="+- 0 10482 10155"/>
              <a:gd name="T9" fmla="*/ T8 w 384"/>
              <a:gd name="T10" fmla="+- 0 2088 1759"/>
              <a:gd name="T11" fmla="*/ 2088 h 386"/>
              <a:gd name="T12" fmla="+- 0 10523 10155"/>
              <a:gd name="T13" fmla="*/ T12 w 384"/>
              <a:gd name="T14" fmla="+- 0 2027 1759"/>
              <a:gd name="T15" fmla="*/ 2027 h 386"/>
              <a:gd name="T16" fmla="+- 0 10538 10155"/>
              <a:gd name="T17" fmla="*/ T16 w 384"/>
              <a:gd name="T18" fmla="+- 0 1952 1759"/>
              <a:gd name="T19" fmla="*/ 1952 h 386"/>
              <a:gd name="T20" fmla="+- 0 10523 10155"/>
              <a:gd name="T21" fmla="*/ T20 w 384"/>
              <a:gd name="T22" fmla="+- 0 1877 1759"/>
              <a:gd name="T23" fmla="*/ 1877 h 386"/>
              <a:gd name="T24" fmla="+- 0 10482 10155"/>
              <a:gd name="T25" fmla="*/ T24 w 384"/>
              <a:gd name="T26" fmla="+- 0 1815 1759"/>
              <a:gd name="T27" fmla="*/ 1815 h 386"/>
              <a:gd name="T28" fmla="+- 0 10421 10155"/>
              <a:gd name="T29" fmla="*/ T28 w 384"/>
              <a:gd name="T30" fmla="+- 0 1774 1759"/>
              <a:gd name="T31" fmla="*/ 1774 h 386"/>
              <a:gd name="T32" fmla="+- 0 10347 10155"/>
              <a:gd name="T33" fmla="*/ T32 w 384"/>
              <a:gd name="T34" fmla="+- 0 1759 1759"/>
              <a:gd name="T35" fmla="*/ 1759 h 386"/>
              <a:gd name="T36" fmla="+- 0 10272 10155"/>
              <a:gd name="T37" fmla="*/ T36 w 384"/>
              <a:gd name="T38" fmla="+- 0 1774 1759"/>
              <a:gd name="T39" fmla="*/ 1774 h 386"/>
              <a:gd name="T40" fmla="+- 0 10211 10155"/>
              <a:gd name="T41" fmla="*/ T40 w 384"/>
              <a:gd name="T42" fmla="+- 0 1815 1759"/>
              <a:gd name="T43" fmla="*/ 1815 h 386"/>
              <a:gd name="T44" fmla="+- 0 10170 10155"/>
              <a:gd name="T45" fmla="*/ T44 w 384"/>
              <a:gd name="T46" fmla="+- 0 1877 1759"/>
              <a:gd name="T47" fmla="*/ 1877 h 386"/>
              <a:gd name="T48" fmla="+- 0 10155 10155"/>
              <a:gd name="T49" fmla="*/ T48 w 384"/>
              <a:gd name="T50" fmla="+- 0 1952 1759"/>
              <a:gd name="T51" fmla="*/ 1952 h 386"/>
              <a:gd name="T52" fmla="+- 0 10170 10155"/>
              <a:gd name="T53" fmla="*/ T52 w 384"/>
              <a:gd name="T54" fmla="+- 0 2027 1759"/>
              <a:gd name="T55" fmla="*/ 2027 h 386"/>
              <a:gd name="T56" fmla="+- 0 10211 10155"/>
              <a:gd name="T57" fmla="*/ T56 w 384"/>
              <a:gd name="T58" fmla="+- 0 2088 1759"/>
              <a:gd name="T59" fmla="*/ 2088 h 386"/>
              <a:gd name="T60" fmla="+- 0 10272 10155"/>
              <a:gd name="T61" fmla="*/ T60 w 384"/>
              <a:gd name="T62" fmla="+- 0 2129 1759"/>
              <a:gd name="T63" fmla="*/ 2129 h 386"/>
              <a:gd name="T64" fmla="+- 0 10347 10155"/>
              <a:gd name="T65" fmla="*/ T64 w 384"/>
              <a:gd name="T66" fmla="+- 0 2145 1759"/>
              <a:gd name="T67" fmla="*/ 2145 h 386"/>
            </a:gdLst>
            <a:ahLst/>
            <a:cxnLst>
              <a:cxn ang="0">
                <a:pos x="T1" y="T3"/>
              </a:cxn>
              <a:cxn ang="0">
                <a:pos x="T5" y="T7"/>
              </a:cxn>
              <a:cxn ang="0">
                <a:pos x="T9" y="T11"/>
              </a:cxn>
              <a:cxn ang="0">
                <a:pos x="T13" y="T15"/>
              </a:cxn>
              <a:cxn ang="0">
                <a:pos x="T17" y="T19"/>
              </a:cxn>
              <a:cxn ang="0">
                <a:pos x="T21" y="T23"/>
              </a:cxn>
              <a:cxn ang="0">
                <a:pos x="T25" y="T27"/>
              </a:cxn>
              <a:cxn ang="0">
                <a:pos x="T29" y="T31"/>
              </a:cxn>
              <a:cxn ang="0">
                <a:pos x="T33" y="T35"/>
              </a:cxn>
              <a:cxn ang="0">
                <a:pos x="T37" y="T39"/>
              </a:cxn>
              <a:cxn ang="0">
                <a:pos x="T41" y="T43"/>
              </a:cxn>
              <a:cxn ang="0">
                <a:pos x="T45" y="T47"/>
              </a:cxn>
              <a:cxn ang="0">
                <a:pos x="T49" y="T51"/>
              </a:cxn>
              <a:cxn ang="0">
                <a:pos x="T53" y="T55"/>
              </a:cxn>
              <a:cxn ang="0">
                <a:pos x="T57" y="T59"/>
              </a:cxn>
              <a:cxn ang="0">
                <a:pos x="T61" y="T63"/>
              </a:cxn>
              <a:cxn ang="0">
                <a:pos x="T65" y="T67"/>
              </a:cxn>
            </a:cxnLst>
            <a:rect l="0" t="0" r="r" b="b"/>
            <a:pathLst>
              <a:path w="384" h="386">
                <a:moveTo>
                  <a:pt x="192" y="386"/>
                </a:moveTo>
                <a:lnTo>
                  <a:pt x="266" y="370"/>
                </a:lnTo>
                <a:lnTo>
                  <a:pt x="327" y="329"/>
                </a:lnTo>
                <a:lnTo>
                  <a:pt x="368" y="268"/>
                </a:lnTo>
                <a:lnTo>
                  <a:pt x="383" y="193"/>
                </a:lnTo>
                <a:lnTo>
                  <a:pt x="368" y="118"/>
                </a:lnTo>
                <a:lnTo>
                  <a:pt x="327" y="56"/>
                </a:lnTo>
                <a:lnTo>
                  <a:pt x="266" y="15"/>
                </a:lnTo>
                <a:lnTo>
                  <a:pt x="192" y="0"/>
                </a:lnTo>
                <a:lnTo>
                  <a:pt x="117" y="15"/>
                </a:lnTo>
                <a:lnTo>
                  <a:pt x="56" y="56"/>
                </a:lnTo>
                <a:lnTo>
                  <a:pt x="15" y="118"/>
                </a:lnTo>
                <a:lnTo>
                  <a:pt x="0" y="193"/>
                </a:lnTo>
                <a:lnTo>
                  <a:pt x="15" y="268"/>
                </a:lnTo>
                <a:lnTo>
                  <a:pt x="56" y="329"/>
                </a:lnTo>
                <a:lnTo>
                  <a:pt x="117" y="370"/>
                </a:lnTo>
                <a:lnTo>
                  <a:pt x="192" y="386"/>
                </a:lnTo>
                <a:close/>
              </a:path>
            </a:pathLst>
          </a:custGeom>
          <a:noFill/>
          <a:ln w="12192">
            <a:solidFill>
              <a:srgbClr val="231F20"/>
            </a:solidFill>
            <a:prstDash val="solid"/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ru-RU"/>
          </a:p>
        </p:txBody>
      </p:sp>
      <p:cxnSp>
        <p:nvCxnSpPr>
          <p:cNvPr id="148" name="Прямая соединительная линия 147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31908" y="6387978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9" name="Picture 48"/>
          <p:cNvPicPr>
            <a:picLocks noChangeAspect="1" noChangeArrowheads="1"/>
          </p:cNvPicPr>
          <p:nvPr/>
        </p:nvPicPr>
        <p:blipFill rotWithShape="1">
          <a:blip r:embed="rId3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702" t="8028" r="9968" b="81460"/>
          <a:stretch/>
        </p:blipFill>
        <p:spPr bwMode="auto">
          <a:xfrm>
            <a:off x="37622" y="6673933"/>
            <a:ext cx="6788470" cy="71251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0" name="Picture 5" descr="D:\Мелкая моторика\Столы и чашки.jpg"/>
          <p:cNvPicPr>
            <a:picLocks noChangeAspect="1" noChangeArrowheads="1"/>
          </p:cNvPicPr>
          <p:nvPr/>
        </p:nvPicPr>
        <p:blipFill rotWithShape="1">
          <a:blip r:embed="rId3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035" t="6958" r="4524" b="74201"/>
          <a:stretch/>
        </p:blipFill>
        <p:spPr bwMode="auto">
          <a:xfrm>
            <a:off x="142504" y="7653495"/>
            <a:ext cx="6683588" cy="121737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61406026"/>
      </p:ext>
    </p:extLst>
  </p:cSld>
  <p:clrMapOvr>
    <a:masterClrMapping/>
  </p:clrMapOvr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 algn="ctr"/>
            <a:endParaRPr lang="ru-RU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«Части суток».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Внимательно рассмотри картинки. Какое время суток изображено на каждой из них? Соедини линией название времени суток с соответствующей  картинкой. Раскрась».</a:t>
            </a:r>
          </a:p>
        </p:txBody>
      </p:sp>
      <p:pic>
        <p:nvPicPr>
          <p:cNvPr id="3" name="Picture 14" descr="https://xn------5cdcba9a8bhiqf4boq8n7b.xn--p1ai/images/01_s/187/57.jpg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4586" t="14703" r="41715" b="2343"/>
          <a:stretch/>
        </p:blipFill>
        <p:spPr bwMode="auto">
          <a:xfrm>
            <a:off x="2962720" y="1621007"/>
            <a:ext cx="956930" cy="429555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15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51622" b="52762"/>
          <a:stretch/>
        </p:blipFill>
        <p:spPr bwMode="auto">
          <a:xfrm>
            <a:off x="105661" y="1460817"/>
            <a:ext cx="2623141" cy="219953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17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2437" r="52023" b="1417"/>
          <a:stretch/>
        </p:blipFill>
        <p:spPr bwMode="auto">
          <a:xfrm>
            <a:off x="105660" y="3768784"/>
            <a:ext cx="2623141" cy="21666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16" descr="C:\Users\nuretdinova\Desktop\части.jpg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2302" b="52600"/>
          <a:stretch/>
        </p:blipFill>
        <p:spPr bwMode="auto">
          <a:xfrm>
            <a:off x="4129989" y="1460817"/>
            <a:ext cx="2625372" cy="224047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29989" y="3739279"/>
            <a:ext cx="2652713" cy="22256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828F37EA-F14C-4B8E-AA47-4A44093F1A3F}"/>
              </a:ext>
            </a:extLst>
          </p:cNvPr>
          <p:cNvSpPr txBox="1"/>
          <p:nvPr/>
        </p:nvSpPr>
        <p:spPr>
          <a:xfrm>
            <a:off x="0" y="5968129"/>
            <a:ext cx="7029450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cs typeface="Times New Roman" panose="02020603050405020304" pitchFamily="18" charset="0"/>
              </a:rPr>
              <a:t>Задание 2. </a:t>
            </a:r>
            <a:r>
              <a:rPr lang="ru-RU" sz="1400" dirty="0">
                <a:solidFill>
                  <a:srgbClr val="0070C0"/>
                </a:solidFill>
                <a:latin typeface="Times New Roman" pitchFamily="18" charset="0"/>
                <a:ea typeface="Verdana"/>
                <a:cs typeface="Times New Roman" pitchFamily="18" charset="0"/>
              </a:rPr>
              <a:t>Сосчитай сколько вагонов? Обведи и раскрась.</a:t>
            </a:r>
            <a:endParaRPr lang="ru-RU" sz="1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cxnSp>
        <p:nvCxnSpPr>
          <p:cNvPr id="9" name="Прямая соединительная линия 8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12185" y="5968129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" name="Picture 2" descr="https://i1.wp.com/print.hardysusan.com/wp-content/uploads/2020/11/tracing-worksheets-for-kindergarten-pdf.jpg?fit=1340%2C764&amp;ssl=1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743" t="58652" r="3625" b="3944"/>
          <a:stretch/>
        </p:blipFill>
        <p:spPr bwMode="auto">
          <a:xfrm>
            <a:off x="0" y="6275906"/>
            <a:ext cx="6782702" cy="25411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56130239"/>
      </p:ext>
    </p:extLst>
  </p:cSld>
  <p:clrMapOvr>
    <a:masterClrMapping/>
  </p:clrMapOvr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414" t="9063" r="7318" b="28599"/>
          <a:stretch/>
        </p:blipFill>
        <p:spPr bwMode="auto">
          <a:xfrm>
            <a:off x="713643" y="1554753"/>
            <a:ext cx="5366897" cy="400985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«Времена года. Порядок следования времен года».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Внимательно рассмотри картинки. Какое время суток изображено на каждой из них? Соедини линией название времени суток с соответствующей  картинкой. Раскрась».</a:t>
            </a:r>
          </a:p>
        </p:txBody>
      </p:sp>
      <p:cxnSp>
        <p:nvCxnSpPr>
          <p:cNvPr id="4" name="Прямая соединительная линия 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12185" y="5730622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027" name="Picture 3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500" t="2656" r="2111" b="41611"/>
          <a:stretch/>
        </p:blipFill>
        <p:spPr bwMode="auto">
          <a:xfrm>
            <a:off x="12184" y="5792538"/>
            <a:ext cx="6813907" cy="325645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245667320"/>
      </p:ext>
    </p:extLst>
  </p:cSld>
  <p:clrMapOvr>
    <a:masterClrMapping/>
  </p:clrMapOvr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199861" y="0"/>
            <a:ext cx="6858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«Дни недели».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Вырежи и вклей дни недели.</a:t>
            </a:r>
          </a:p>
        </p:txBody>
      </p:sp>
      <p:cxnSp>
        <p:nvCxnSpPr>
          <p:cNvPr id="4" name="Прямая соединительная линия 3">
            <a:extLst>
              <a:ext uri="{FF2B5EF4-FFF2-40B4-BE49-F238E27FC236}">
                <a16:creationId xmlns:a16="http://schemas.microsoft.com/office/drawing/2014/main" id="{6020A949-2766-4EF7-ADBB-A31522110E71}"/>
              </a:ext>
            </a:extLst>
          </p:cNvPr>
          <p:cNvCxnSpPr/>
          <p:nvPr/>
        </p:nvCxnSpPr>
        <p:spPr>
          <a:xfrm>
            <a:off x="-31908" y="4602466"/>
            <a:ext cx="6858000" cy="0"/>
          </a:xfrm>
          <a:prstGeom prst="line">
            <a:avLst/>
          </a:prstGeom>
          <a:ln>
            <a:prstDash val="lgDashDot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86548" y="5108575"/>
            <a:ext cx="3621087" cy="4035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Прямоугольник 5"/>
          <p:cNvSpPr/>
          <p:nvPr/>
        </p:nvSpPr>
        <p:spPr>
          <a:xfrm>
            <a:off x="-27244" y="4662108"/>
            <a:ext cx="6512767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ru-RU" sz="14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Задание 2. Рассмотри рисунок. На яблоне много яблок. Раскрась желтым карандашом только четыре яблока. Посчитай, сколько яблок ты раскрасил? </a:t>
            </a:r>
          </a:p>
        </p:txBody>
      </p:sp>
    </p:spTree>
    <p:extLst>
      <p:ext uri="{BB962C8B-B14F-4D97-AF65-F5344CB8AC3E}">
        <p14:creationId xmlns:p14="http://schemas.microsoft.com/office/powerpoint/2010/main" val="2838850838"/>
      </p:ext>
    </p:extLst>
  </p:cSld>
  <p:clrMapOvr>
    <a:masterClrMapping/>
  </p:clrMapOvr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74457C4-5AC0-4EFC-9EE1-AB8E1301C7E9}"/>
              </a:ext>
            </a:extLst>
          </p:cNvPr>
          <p:cNvSpPr txBox="1"/>
          <p:nvPr/>
        </p:nvSpPr>
        <p:spPr>
          <a:xfrm>
            <a:off x="-31908" y="-16511"/>
            <a:ext cx="6858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ru-RU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Тема: «Цифра 1»</a:t>
            </a:r>
          </a:p>
          <a:p>
            <a:pPr lvl="0"/>
            <a:r>
              <a:rPr lang="ru-RU" dirty="0">
                <a:solidFill>
                  <a:schemeClr val="accent1"/>
                </a:solidFill>
                <a:latin typeface="Times New Roman" pitchFamily="18" charset="0"/>
                <a:cs typeface="Times New Roman" pitchFamily="18" charset="0"/>
              </a:rPr>
              <a:t>Задание 1. Назови цифру. Раскрась только один кружок.</a:t>
            </a:r>
          </a:p>
        </p:txBody>
      </p:sp>
      <p:pic>
        <p:nvPicPr>
          <p:cNvPr id="2" name="Рисунок 1">
            <a:extLst>
              <a:ext uri="{FF2B5EF4-FFF2-40B4-BE49-F238E27FC236}">
                <a16:creationId xmlns:a16="http://schemas.microsoft.com/office/drawing/2014/main" id="{E5176C05-17DF-45CC-97F7-21A2835896E0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b="2857"/>
          <a:stretch/>
        </p:blipFill>
        <p:spPr>
          <a:xfrm>
            <a:off x="31908" y="906819"/>
            <a:ext cx="6794184" cy="78561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2101088"/>
      </p:ext>
    </p:extLst>
  </p:cSld>
  <p:clrMapOvr>
    <a:masterClrMapping/>
  </p:clrMapOvr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3048F7B2-4C61-4031-87B6-DD5676A673AC}"/>
              </a:ext>
            </a:extLst>
          </p:cNvPr>
          <p:cNvCxnSpPr/>
          <p:nvPr/>
        </p:nvCxnSpPr>
        <p:spPr>
          <a:xfrm>
            <a:off x="6067425" y="0"/>
            <a:ext cx="0" cy="914400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31453903"/>
      </p:ext>
    </p:extLst>
  </p:cSld>
  <p:clrMapOvr>
    <a:masterClrMapping/>
  </p:clrMapOvr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3048F7B2-4C61-4031-87B6-DD5676A673AC}"/>
              </a:ext>
            </a:extLst>
          </p:cNvPr>
          <p:cNvCxnSpPr/>
          <p:nvPr/>
        </p:nvCxnSpPr>
        <p:spPr>
          <a:xfrm>
            <a:off x="6067425" y="0"/>
            <a:ext cx="0" cy="914400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9" name="TextBox 178">
            <a:extLst>
              <a:ext uri="{FF2B5EF4-FFF2-40B4-BE49-F238E27FC236}">
                <a16:creationId xmlns:a16="http://schemas.microsoft.com/office/drawing/2014/main" id="{32B7C811-4482-43B6-A0C9-9D09B45D6786}"/>
              </a:ext>
            </a:extLst>
          </p:cNvPr>
          <p:cNvSpPr txBox="1"/>
          <p:nvPr/>
        </p:nvSpPr>
        <p:spPr>
          <a:xfrm>
            <a:off x="764703" y="35364"/>
            <a:ext cx="423974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Обведи квадрат.</a:t>
            </a:r>
          </a:p>
        </p:txBody>
      </p:sp>
      <p:cxnSp>
        <p:nvCxnSpPr>
          <p:cNvPr id="15" name="Прямая соединительная линия 14">
            <a:extLst>
              <a:ext uri="{FF2B5EF4-FFF2-40B4-BE49-F238E27FC236}">
                <a16:creationId xmlns:a16="http://schemas.microsoft.com/office/drawing/2014/main" id="{3BF58D95-973C-491D-9C65-6F07C7068483}"/>
              </a:ext>
            </a:extLst>
          </p:cNvPr>
          <p:cNvCxnSpPr>
            <a:cxnSpLocks/>
          </p:cNvCxnSpPr>
          <p:nvPr/>
        </p:nvCxnSpPr>
        <p:spPr>
          <a:xfrm>
            <a:off x="3256793" y="830277"/>
            <a:ext cx="751715" cy="0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1" name="Прямая соединительная линия 190">
            <a:extLst>
              <a:ext uri="{FF2B5EF4-FFF2-40B4-BE49-F238E27FC236}">
                <a16:creationId xmlns:a16="http://schemas.microsoft.com/office/drawing/2014/main" id="{918304D0-8A7C-49B4-9267-73776EA57E50}"/>
              </a:ext>
            </a:extLst>
          </p:cNvPr>
          <p:cNvCxnSpPr>
            <a:cxnSpLocks/>
          </p:cNvCxnSpPr>
          <p:nvPr/>
        </p:nvCxnSpPr>
        <p:spPr>
          <a:xfrm>
            <a:off x="3230706" y="837429"/>
            <a:ext cx="0" cy="797529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2" name="Прямая соединительная линия 191">
            <a:extLst>
              <a:ext uri="{FF2B5EF4-FFF2-40B4-BE49-F238E27FC236}">
                <a16:creationId xmlns:a16="http://schemas.microsoft.com/office/drawing/2014/main" id="{A3D32CB1-3A0B-4B2F-8CB0-0E2194502423}"/>
              </a:ext>
            </a:extLst>
          </p:cNvPr>
          <p:cNvCxnSpPr>
            <a:cxnSpLocks/>
          </p:cNvCxnSpPr>
          <p:nvPr/>
        </p:nvCxnSpPr>
        <p:spPr>
          <a:xfrm>
            <a:off x="3256793" y="1652957"/>
            <a:ext cx="751715" cy="0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3" name="Прямая соединительная линия 192">
            <a:extLst>
              <a:ext uri="{FF2B5EF4-FFF2-40B4-BE49-F238E27FC236}">
                <a16:creationId xmlns:a16="http://schemas.microsoft.com/office/drawing/2014/main" id="{CC0E3783-E28C-4D40-A75B-59AB456C6F63}"/>
              </a:ext>
            </a:extLst>
          </p:cNvPr>
          <p:cNvCxnSpPr>
            <a:cxnSpLocks/>
          </p:cNvCxnSpPr>
          <p:nvPr/>
        </p:nvCxnSpPr>
        <p:spPr>
          <a:xfrm>
            <a:off x="4032816" y="877399"/>
            <a:ext cx="0" cy="757559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2" name="Рисунок 21">
            <a:extLst>
              <a:ext uri="{FF2B5EF4-FFF2-40B4-BE49-F238E27FC236}">
                <a16:creationId xmlns:a16="http://schemas.microsoft.com/office/drawing/2014/main" id="{C1160835-4405-4984-B2CE-48AD32A5E1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11292" y="817657"/>
            <a:ext cx="832885" cy="847841"/>
          </a:xfrm>
          <a:prstGeom prst="rect">
            <a:avLst/>
          </a:prstGeom>
        </p:spPr>
      </p:pic>
      <p:pic>
        <p:nvPicPr>
          <p:cNvPr id="23" name="Рисунок 22">
            <a:extLst>
              <a:ext uri="{FF2B5EF4-FFF2-40B4-BE49-F238E27FC236}">
                <a16:creationId xmlns:a16="http://schemas.microsoft.com/office/drawing/2014/main" id="{E7D5D95A-DED3-41C1-86D8-9E507D3F185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9434" y="830277"/>
            <a:ext cx="832885" cy="835224"/>
          </a:xfrm>
          <a:prstGeom prst="rect">
            <a:avLst/>
          </a:prstGeom>
        </p:spPr>
      </p:pic>
      <p:pic>
        <p:nvPicPr>
          <p:cNvPr id="28" name="Рисунок 27">
            <a:extLst>
              <a:ext uri="{FF2B5EF4-FFF2-40B4-BE49-F238E27FC236}">
                <a16:creationId xmlns:a16="http://schemas.microsoft.com/office/drawing/2014/main" id="{87680101-3917-4E99-A096-2960958048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50053" y="818580"/>
            <a:ext cx="823031" cy="846917"/>
          </a:xfrm>
          <a:prstGeom prst="rect">
            <a:avLst/>
          </a:prstGeom>
        </p:spPr>
      </p:pic>
      <p:pic>
        <p:nvPicPr>
          <p:cNvPr id="29" name="Рисунок 28">
            <a:extLst>
              <a:ext uri="{FF2B5EF4-FFF2-40B4-BE49-F238E27FC236}">
                <a16:creationId xmlns:a16="http://schemas.microsoft.com/office/drawing/2014/main" id="{3BAE3B7E-CFD1-4E07-B24C-A4F609426A2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1903" y="4966867"/>
            <a:ext cx="1239329" cy="1275695"/>
          </a:xfrm>
          <a:prstGeom prst="rect">
            <a:avLst/>
          </a:prstGeom>
        </p:spPr>
      </p:pic>
      <p:pic>
        <p:nvPicPr>
          <p:cNvPr id="210" name="Рисунок 209">
            <a:extLst>
              <a:ext uri="{FF2B5EF4-FFF2-40B4-BE49-F238E27FC236}">
                <a16:creationId xmlns:a16="http://schemas.microsoft.com/office/drawing/2014/main" id="{DE8AAA8B-51B1-43EA-A223-2015B81F84E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22808" y="4989208"/>
            <a:ext cx="1239329" cy="1253355"/>
          </a:xfrm>
          <a:prstGeom prst="rect">
            <a:avLst/>
          </a:prstGeom>
        </p:spPr>
      </p:pic>
      <p:pic>
        <p:nvPicPr>
          <p:cNvPr id="31" name="Рисунок 30">
            <a:extLst>
              <a:ext uri="{FF2B5EF4-FFF2-40B4-BE49-F238E27FC236}">
                <a16:creationId xmlns:a16="http://schemas.microsoft.com/office/drawing/2014/main" id="{D8375E23-BF27-4D23-B26C-687F937C524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00352" y="2872136"/>
            <a:ext cx="865707" cy="883997"/>
          </a:xfrm>
          <a:prstGeom prst="rect">
            <a:avLst/>
          </a:prstGeom>
        </p:spPr>
      </p:pic>
      <p:pic>
        <p:nvPicPr>
          <p:cNvPr id="32" name="Рисунок 31">
            <a:extLst>
              <a:ext uri="{FF2B5EF4-FFF2-40B4-BE49-F238E27FC236}">
                <a16:creationId xmlns:a16="http://schemas.microsoft.com/office/drawing/2014/main" id="{567B5395-52F6-428C-AD0D-807066374B0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17682" y="2866167"/>
            <a:ext cx="865707" cy="883997"/>
          </a:xfrm>
          <a:prstGeom prst="rect">
            <a:avLst/>
          </a:prstGeom>
        </p:spPr>
      </p:pic>
      <p:pic>
        <p:nvPicPr>
          <p:cNvPr id="33" name="Рисунок 32">
            <a:extLst>
              <a:ext uri="{FF2B5EF4-FFF2-40B4-BE49-F238E27FC236}">
                <a16:creationId xmlns:a16="http://schemas.microsoft.com/office/drawing/2014/main" id="{DF8AFE9B-2AA9-4191-A04C-0F044749AD8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23506" y="2883251"/>
            <a:ext cx="865707" cy="883997"/>
          </a:xfrm>
          <a:prstGeom prst="rect">
            <a:avLst/>
          </a:prstGeom>
        </p:spPr>
      </p:pic>
      <p:pic>
        <p:nvPicPr>
          <p:cNvPr id="34" name="Рисунок 33">
            <a:extLst>
              <a:ext uri="{FF2B5EF4-FFF2-40B4-BE49-F238E27FC236}">
                <a16:creationId xmlns:a16="http://schemas.microsoft.com/office/drawing/2014/main" id="{07DFA11E-2FA2-4E9D-9E66-EADFE02F2F8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3022" y="2883251"/>
            <a:ext cx="865707" cy="883997"/>
          </a:xfrm>
          <a:prstGeom prst="rect">
            <a:avLst/>
          </a:prstGeom>
        </p:spPr>
      </p:pic>
      <p:sp>
        <p:nvSpPr>
          <p:cNvPr id="35" name="Прямоугольник 34">
            <a:extLst>
              <a:ext uri="{FF2B5EF4-FFF2-40B4-BE49-F238E27FC236}">
                <a16:creationId xmlns:a16="http://schemas.microsoft.com/office/drawing/2014/main" id="{73E03D84-7715-48D8-B6B7-F3E702B2B076}"/>
              </a:ext>
            </a:extLst>
          </p:cNvPr>
          <p:cNvSpPr/>
          <p:nvPr/>
        </p:nvSpPr>
        <p:spPr>
          <a:xfrm>
            <a:off x="764703" y="2129313"/>
            <a:ext cx="43555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Соедини точки, получи квадрат.</a:t>
            </a:r>
          </a:p>
        </p:txBody>
      </p:sp>
      <p:sp>
        <p:nvSpPr>
          <p:cNvPr id="37" name="Прямоугольник 36">
            <a:extLst>
              <a:ext uri="{FF2B5EF4-FFF2-40B4-BE49-F238E27FC236}">
                <a16:creationId xmlns:a16="http://schemas.microsoft.com/office/drawing/2014/main" id="{C9C6F334-9EB6-41B7-BE74-DB89E8CA2487}"/>
              </a:ext>
            </a:extLst>
          </p:cNvPr>
          <p:cNvSpPr/>
          <p:nvPr/>
        </p:nvSpPr>
        <p:spPr>
          <a:xfrm>
            <a:off x="799434" y="4185938"/>
            <a:ext cx="229492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Обведи квадрат.</a:t>
            </a:r>
          </a:p>
        </p:txBody>
      </p:sp>
      <p:pic>
        <p:nvPicPr>
          <p:cNvPr id="38" name="Рисунок 37">
            <a:extLst>
              <a:ext uri="{FF2B5EF4-FFF2-40B4-BE49-F238E27FC236}">
                <a16:creationId xmlns:a16="http://schemas.microsoft.com/office/drawing/2014/main" id="{07E47139-6CC9-4916-BC14-0A2BF3033FD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032815" y="4966867"/>
            <a:ext cx="1239327" cy="1275694"/>
          </a:xfrm>
          <a:prstGeom prst="rect">
            <a:avLst/>
          </a:prstGeom>
        </p:spPr>
      </p:pic>
      <p:sp>
        <p:nvSpPr>
          <p:cNvPr id="40" name="Блок-схема: узел 39">
            <a:extLst>
              <a:ext uri="{FF2B5EF4-FFF2-40B4-BE49-F238E27FC236}">
                <a16:creationId xmlns:a16="http://schemas.microsoft.com/office/drawing/2014/main" id="{11DEA3E0-80A3-4861-A503-DDBDD9B82A49}"/>
              </a:ext>
            </a:extLst>
          </p:cNvPr>
          <p:cNvSpPr/>
          <p:nvPr/>
        </p:nvSpPr>
        <p:spPr>
          <a:xfrm>
            <a:off x="790574" y="745716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4" name="Блок-схема: узел 223">
            <a:extLst>
              <a:ext uri="{FF2B5EF4-FFF2-40B4-BE49-F238E27FC236}">
                <a16:creationId xmlns:a16="http://schemas.microsoft.com/office/drawing/2014/main" id="{E9251DC1-8FC1-4A62-8828-29813470F245}"/>
              </a:ext>
            </a:extLst>
          </p:cNvPr>
          <p:cNvSpPr/>
          <p:nvPr/>
        </p:nvSpPr>
        <p:spPr>
          <a:xfrm>
            <a:off x="790574" y="870255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6" name="Блок-схема: узел 225">
            <a:extLst>
              <a:ext uri="{FF2B5EF4-FFF2-40B4-BE49-F238E27FC236}">
                <a16:creationId xmlns:a16="http://schemas.microsoft.com/office/drawing/2014/main" id="{2B906022-5934-4E64-B555-928D0ABAA868}"/>
              </a:ext>
            </a:extLst>
          </p:cNvPr>
          <p:cNvSpPr/>
          <p:nvPr/>
        </p:nvSpPr>
        <p:spPr>
          <a:xfrm>
            <a:off x="2000352" y="745567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7" name="Блок-схема: узел 226">
            <a:extLst>
              <a:ext uri="{FF2B5EF4-FFF2-40B4-BE49-F238E27FC236}">
                <a16:creationId xmlns:a16="http://schemas.microsoft.com/office/drawing/2014/main" id="{ABE82AE0-2177-413E-BBFF-5AE75EF74BB4}"/>
              </a:ext>
            </a:extLst>
          </p:cNvPr>
          <p:cNvSpPr/>
          <p:nvPr/>
        </p:nvSpPr>
        <p:spPr>
          <a:xfrm>
            <a:off x="2000352" y="8702554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8" name="Блок-схема: узел 227">
            <a:extLst>
              <a:ext uri="{FF2B5EF4-FFF2-40B4-BE49-F238E27FC236}">
                <a16:creationId xmlns:a16="http://schemas.microsoft.com/office/drawing/2014/main" id="{1EAB9B63-89DC-4264-8D88-4B21800663EC}"/>
              </a:ext>
            </a:extLst>
          </p:cNvPr>
          <p:cNvSpPr/>
          <p:nvPr/>
        </p:nvSpPr>
        <p:spPr>
          <a:xfrm>
            <a:off x="2405345" y="745567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9" name="Блок-схема: узел 228">
            <a:extLst>
              <a:ext uri="{FF2B5EF4-FFF2-40B4-BE49-F238E27FC236}">
                <a16:creationId xmlns:a16="http://schemas.microsoft.com/office/drawing/2014/main" id="{A1D28BAE-922D-44E6-8A05-4F3714CA373B}"/>
              </a:ext>
            </a:extLst>
          </p:cNvPr>
          <p:cNvSpPr/>
          <p:nvPr/>
        </p:nvSpPr>
        <p:spPr>
          <a:xfrm>
            <a:off x="2405345" y="8702552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0" name="Блок-схема: узел 229">
            <a:extLst>
              <a:ext uri="{FF2B5EF4-FFF2-40B4-BE49-F238E27FC236}">
                <a16:creationId xmlns:a16="http://schemas.microsoft.com/office/drawing/2014/main" id="{2E20A008-4B68-4394-BE2A-5BE37BAF1713}"/>
              </a:ext>
            </a:extLst>
          </p:cNvPr>
          <p:cNvSpPr/>
          <p:nvPr/>
        </p:nvSpPr>
        <p:spPr>
          <a:xfrm>
            <a:off x="3624529" y="7455674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1" name="Блок-схема: узел 230">
            <a:extLst>
              <a:ext uri="{FF2B5EF4-FFF2-40B4-BE49-F238E27FC236}">
                <a16:creationId xmlns:a16="http://schemas.microsoft.com/office/drawing/2014/main" id="{7973FB24-BC49-403B-AB43-197AC4F63CB5}"/>
              </a:ext>
            </a:extLst>
          </p:cNvPr>
          <p:cNvSpPr/>
          <p:nvPr/>
        </p:nvSpPr>
        <p:spPr>
          <a:xfrm>
            <a:off x="3627675" y="8702553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2" name="Блок-схема: узел 231">
            <a:extLst>
              <a:ext uri="{FF2B5EF4-FFF2-40B4-BE49-F238E27FC236}">
                <a16:creationId xmlns:a16="http://schemas.microsoft.com/office/drawing/2014/main" id="{E15C5888-5EB3-49C7-AEDF-75A10611A409}"/>
              </a:ext>
            </a:extLst>
          </p:cNvPr>
          <p:cNvSpPr/>
          <p:nvPr/>
        </p:nvSpPr>
        <p:spPr>
          <a:xfrm>
            <a:off x="4023076" y="7457164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3" name="Блок-схема: узел 232">
            <a:extLst>
              <a:ext uri="{FF2B5EF4-FFF2-40B4-BE49-F238E27FC236}">
                <a16:creationId xmlns:a16="http://schemas.microsoft.com/office/drawing/2014/main" id="{6B711B53-8F9C-4F80-AE56-66C19AF02C19}"/>
              </a:ext>
            </a:extLst>
          </p:cNvPr>
          <p:cNvSpPr/>
          <p:nvPr/>
        </p:nvSpPr>
        <p:spPr>
          <a:xfrm>
            <a:off x="4026469" y="8702551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4" name="Блок-схема: узел 233">
            <a:extLst>
              <a:ext uri="{FF2B5EF4-FFF2-40B4-BE49-F238E27FC236}">
                <a16:creationId xmlns:a16="http://schemas.microsoft.com/office/drawing/2014/main" id="{D8756DC3-661C-4298-AFE5-1FD585302533}"/>
              </a:ext>
            </a:extLst>
          </p:cNvPr>
          <p:cNvSpPr/>
          <p:nvPr/>
        </p:nvSpPr>
        <p:spPr>
          <a:xfrm>
            <a:off x="5232854" y="7457163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5" name="Блок-схема: узел 234">
            <a:extLst>
              <a:ext uri="{FF2B5EF4-FFF2-40B4-BE49-F238E27FC236}">
                <a16:creationId xmlns:a16="http://schemas.microsoft.com/office/drawing/2014/main" id="{B4DEAFDA-E8EF-474F-AB2D-81F2B0F584C2}"/>
              </a:ext>
            </a:extLst>
          </p:cNvPr>
          <p:cNvSpPr/>
          <p:nvPr/>
        </p:nvSpPr>
        <p:spPr>
          <a:xfrm>
            <a:off x="5232129" y="8702551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6" name="Прямоугольник 235">
            <a:extLst>
              <a:ext uri="{FF2B5EF4-FFF2-40B4-BE49-F238E27FC236}">
                <a16:creationId xmlns:a16="http://schemas.microsoft.com/office/drawing/2014/main" id="{4DD4840C-125C-42CA-AE7F-6C9BE82EED9A}"/>
              </a:ext>
            </a:extLst>
          </p:cNvPr>
          <p:cNvSpPr/>
          <p:nvPr/>
        </p:nvSpPr>
        <p:spPr>
          <a:xfrm>
            <a:off x="764702" y="6691649"/>
            <a:ext cx="43555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Соедини точки, получи квадрат.</a:t>
            </a:r>
          </a:p>
        </p:txBody>
      </p:sp>
    </p:spTree>
    <p:extLst>
      <p:ext uri="{BB962C8B-B14F-4D97-AF65-F5344CB8AC3E}">
        <p14:creationId xmlns:p14="http://schemas.microsoft.com/office/powerpoint/2010/main" val="1684935423"/>
      </p:ext>
    </p:extLst>
  </p:cSld>
  <p:clrMapOvr>
    <a:masterClrMapping/>
  </p:clrMapOvr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3048F7B2-4C61-4031-87B6-DD5676A673AC}"/>
              </a:ext>
            </a:extLst>
          </p:cNvPr>
          <p:cNvCxnSpPr/>
          <p:nvPr/>
        </p:nvCxnSpPr>
        <p:spPr>
          <a:xfrm>
            <a:off x="6067425" y="0"/>
            <a:ext cx="0" cy="914400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9" name="TextBox 178">
            <a:extLst>
              <a:ext uri="{FF2B5EF4-FFF2-40B4-BE49-F238E27FC236}">
                <a16:creationId xmlns:a16="http://schemas.microsoft.com/office/drawing/2014/main" id="{32B7C811-4482-43B6-A0C9-9D09B45D6786}"/>
              </a:ext>
            </a:extLst>
          </p:cNvPr>
          <p:cNvSpPr txBox="1"/>
          <p:nvPr/>
        </p:nvSpPr>
        <p:spPr>
          <a:xfrm>
            <a:off x="764703" y="35364"/>
            <a:ext cx="423974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Обведи квадрат.</a:t>
            </a:r>
          </a:p>
        </p:txBody>
      </p:sp>
      <p:cxnSp>
        <p:nvCxnSpPr>
          <p:cNvPr id="15" name="Прямая соединительная линия 14">
            <a:extLst>
              <a:ext uri="{FF2B5EF4-FFF2-40B4-BE49-F238E27FC236}">
                <a16:creationId xmlns:a16="http://schemas.microsoft.com/office/drawing/2014/main" id="{3BF58D95-973C-491D-9C65-6F07C7068483}"/>
              </a:ext>
            </a:extLst>
          </p:cNvPr>
          <p:cNvCxnSpPr>
            <a:cxnSpLocks/>
          </p:cNvCxnSpPr>
          <p:nvPr/>
        </p:nvCxnSpPr>
        <p:spPr>
          <a:xfrm>
            <a:off x="3256793" y="830277"/>
            <a:ext cx="751715" cy="0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1" name="Прямая соединительная линия 190">
            <a:extLst>
              <a:ext uri="{FF2B5EF4-FFF2-40B4-BE49-F238E27FC236}">
                <a16:creationId xmlns:a16="http://schemas.microsoft.com/office/drawing/2014/main" id="{918304D0-8A7C-49B4-9267-73776EA57E50}"/>
              </a:ext>
            </a:extLst>
          </p:cNvPr>
          <p:cNvCxnSpPr>
            <a:cxnSpLocks/>
          </p:cNvCxnSpPr>
          <p:nvPr/>
        </p:nvCxnSpPr>
        <p:spPr>
          <a:xfrm>
            <a:off x="3230706" y="837429"/>
            <a:ext cx="0" cy="797529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2" name="Прямая соединительная линия 191">
            <a:extLst>
              <a:ext uri="{FF2B5EF4-FFF2-40B4-BE49-F238E27FC236}">
                <a16:creationId xmlns:a16="http://schemas.microsoft.com/office/drawing/2014/main" id="{A3D32CB1-3A0B-4B2F-8CB0-0E2194502423}"/>
              </a:ext>
            </a:extLst>
          </p:cNvPr>
          <p:cNvCxnSpPr>
            <a:cxnSpLocks/>
          </p:cNvCxnSpPr>
          <p:nvPr/>
        </p:nvCxnSpPr>
        <p:spPr>
          <a:xfrm>
            <a:off x="3256793" y="1652957"/>
            <a:ext cx="751715" cy="0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93" name="Прямая соединительная линия 192">
            <a:extLst>
              <a:ext uri="{FF2B5EF4-FFF2-40B4-BE49-F238E27FC236}">
                <a16:creationId xmlns:a16="http://schemas.microsoft.com/office/drawing/2014/main" id="{CC0E3783-E28C-4D40-A75B-59AB456C6F63}"/>
              </a:ext>
            </a:extLst>
          </p:cNvPr>
          <p:cNvCxnSpPr>
            <a:cxnSpLocks/>
          </p:cNvCxnSpPr>
          <p:nvPr/>
        </p:nvCxnSpPr>
        <p:spPr>
          <a:xfrm>
            <a:off x="4032816" y="877399"/>
            <a:ext cx="0" cy="757559"/>
          </a:xfrm>
          <a:prstGeom prst="line">
            <a:avLst/>
          </a:prstGeom>
          <a:ln w="19050">
            <a:solidFill>
              <a:srgbClr val="FF0000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22" name="Рисунок 21">
            <a:extLst>
              <a:ext uri="{FF2B5EF4-FFF2-40B4-BE49-F238E27FC236}">
                <a16:creationId xmlns:a16="http://schemas.microsoft.com/office/drawing/2014/main" id="{C1160835-4405-4984-B2CE-48AD32A5E1D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011292" y="817657"/>
            <a:ext cx="832885" cy="847841"/>
          </a:xfrm>
          <a:prstGeom prst="rect">
            <a:avLst/>
          </a:prstGeom>
        </p:spPr>
      </p:pic>
      <p:pic>
        <p:nvPicPr>
          <p:cNvPr id="23" name="Рисунок 22">
            <a:extLst>
              <a:ext uri="{FF2B5EF4-FFF2-40B4-BE49-F238E27FC236}">
                <a16:creationId xmlns:a16="http://schemas.microsoft.com/office/drawing/2014/main" id="{E7D5D95A-DED3-41C1-86D8-9E507D3F185F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9434" y="830277"/>
            <a:ext cx="832885" cy="835224"/>
          </a:xfrm>
          <a:prstGeom prst="rect">
            <a:avLst/>
          </a:prstGeom>
        </p:spPr>
      </p:pic>
      <p:pic>
        <p:nvPicPr>
          <p:cNvPr id="28" name="Рисунок 27">
            <a:extLst>
              <a:ext uri="{FF2B5EF4-FFF2-40B4-BE49-F238E27FC236}">
                <a16:creationId xmlns:a16="http://schemas.microsoft.com/office/drawing/2014/main" id="{87680101-3917-4E99-A096-2960958048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50053" y="818580"/>
            <a:ext cx="823031" cy="846917"/>
          </a:xfrm>
          <a:prstGeom prst="rect">
            <a:avLst/>
          </a:prstGeom>
        </p:spPr>
      </p:pic>
      <p:pic>
        <p:nvPicPr>
          <p:cNvPr id="29" name="Рисунок 28">
            <a:extLst>
              <a:ext uri="{FF2B5EF4-FFF2-40B4-BE49-F238E27FC236}">
                <a16:creationId xmlns:a16="http://schemas.microsoft.com/office/drawing/2014/main" id="{3BAE3B7E-CFD1-4E07-B24C-A4F609426A2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91903" y="4966867"/>
            <a:ext cx="1239329" cy="1275695"/>
          </a:xfrm>
          <a:prstGeom prst="rect">
            <a:avLst/>
          </a:prstGeom>
        </p:spPr>
      </p:pic>
      <p:pic>
        <p:nvPicPr>
          <p:cNvPr id="210" name="Рисунок 209">
            <a:extLst>
              <a:ext uri="{FF2B5EF4-FFF2-40B4-BE49-F238E27FC236}">
                <a16:creationId xmlns:a16="http://schemas.microsoft.com/office/drawing/2014/main" id="{DE8AAA8B-51B1-43EA-A223-2015B81F84E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22808" y="4989208"/>
            <a:ext cx="1239329" cy="1253355"/>
          </a:xfrm>
          <a:prstGeom prst="rect">
            <a:avLst/>
          </a:prstGeom>
        </p:spPr>
      </p:pic>
      <p:pic>
        <p:nvPicPr>
          <p:cNvPr id="31" name="Рисунок 30">
            <a:extLst>
              <a:ext uri="{FF2B5EF4-FFF2-40B4-BE49-F238E27FC236}">
                <a16:creationId xmlns:a16="http://schemas.microsoft.com/office/drawing/2014/main" id="{D8375E23-BF27-4D23-B26C-687F937C524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000352" y="2872136"/>
            <a:ext cx="865707" cy="883997"/>
          </a:xfrm>
          <a:prstGeom prst="rect">
            <a:avLst/>
          </a:prstGeom>
        </p:spPr>
      </p:pic>
      <p:pic>
        <p:nvPicPr>
          <p:cNvPr id="32" name="Рисунок 31">
            <a:extLst>
              <a:ext uri="{FF2B5EF4-FFF2-40B4-BE49-F238E27FC236}">
                <a16:creationId xmlns:a16="http://schemas.microsoft.com/office/drawing/2014/main" id="{567B5395-52F6-428C-AD0D-807066374B0C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217682" y="2866167"/>
            <a:ext cx="865707" cy="883997"/>
          </a:xfrm>
          <a:prstGeom prst="rect">
            <a:avLst/>
          </a:prstGeom>
        </p:spPr>
      </p:pic>
      <p:pic>
        <p:nvPicPr>
          <p:cNvPr id="33" name="Рисунок 32">
            <a:extLst>
              <a:ext uri="{FF2B5EF4-FFF2-40B4-BE49-F238E27FC236}">
                <a16:creationId xmlns:a16="http://schemas.microsoft.com/office/drawing/2014/main" id="{DF8AFE9B-2AA9-4191-A04C-0F044749AD8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4423506" y="2883251"/>
            <a:ext cx="865707" cy="883997"/>
          </a:xfrm>
          <a:prstGeom prst="rect">
            <a:avLst/>
          </a:prstGeom>
        </p:spPr>
      </p:pic>
      <p:pic>
        <p:nvPicPr>
          <p:cNvPr id="34" name="Рисунок 33">
            <a:extLst>
              <a:ext uri="{FF2B5EF4-FFF2-40B4-BE49-F238E27FC236}">
                <a16:creationId xmlns:a16="http://schemas.microsoft.com/office/drawing/2014/main" id="{07DFA11E-2FA2-4E9D-9E66-EADFE02F2F8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783022" y="2883251"/>
            <a:ext cx="865707" cy="883997"/>
          </a:xfrm>
          <a:prstGeom prst="rect">
            <a:avLst/>
          </a:prstGeom>
        </p:spPr>
      </p:pic>
      <p:sp>
        <p:nvSpPr>
          <p:cNvPr id="35" name="Прямоугольник 34">
            <a:extLst>
              <a:ext uri="{FF2B5EF4-FFF2-40B4-BE49-F238E27FC236}">
                <a16:creationId xmlns:a16="http://schemas.microsoft.com/office/drawing/2014/main" id="{73E03D84-7715-48D8-B6B7-F3E702B2B076}"/>
              </a:ext>
            </a:extLst>
          </p:cNvPr>
          <p:cNvSpPr/>
          <p:nvPr/>
        </p:nvSpPr>
        <p:spPr>
          <a:xfrm>
            <a:off x="764703" y="2129313"/>
            <a:ext cx="43555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Соедини точки, получи квадрат.</a:t>
            </a:r>
          </a:p>
        </p:txBody>
      </p:sp>
      <p:sp>
        <p:nvSpPr>
          <p:cNvPr id="37" name="Прямоугольник 36">
            <a:extLst>
              <a:ext uri="{FF2B5EF4-FFF2-40B4-BE49-F238E27FC236}">
                <a16:creationId xmlns:a16="http://schemas.microsoft.com/office/drawing/2014/main" id="{C9C6F334-9EB6-41B7-BE74-DB89E8CA2487}"/>
              </a:ext>
            </a:extLst>
          </p:cNvPr>
          <p:cNvSpPr/>
          <p:nvPr/>
        </p:nvSpPr>
        <p:spPr>
          <a:xfrm>
            <a:off x="799434" y="4185938"/>
            <a:ext cx="229492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Обведи квадрат.</a:t>
            </a:r>
          </a:p>
        </p:txBody>
      </p:sp>
      <p:pic>
        <p:nvPicPr>
          <p:cNvPr id="38" name="Рисунок 37">
            <a:extLst>
              <a:ext uri="{FF2B5EF4-FFF2-40B4-BE49-F238E27FC236}">
                <a16:creationId xmlns:a16="http://schemas.microsoft.com/office/drawing/2014/main" id="{07E47139-6CC9-4916-BC14-0A2BF3033FD2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032815" y="4966867"/>
            <a:ext cx="1239327" cy="1275694"/>
          </a:xfrm>
          <a:prstGeom prst="rect">
            <a:avLst/>
          </a:prstGeom>
        </p:spPr>
      </p:pic>
      <p:sp>
        <p:nvSpPr>
          <p:cNvPr id="40" name="Блок-схема: узел 39">
            <a:extLst>
              <a:ext uri="{FF2B5EF4-FFF2-40B4-BE49-F238E27FC236}">
                <a16:creationId xmlns:a16="http://schemas.microsoft.com/office/drawing/2014/main" id="{11DEA3E0-80A3-4861-A503-DDBDD9B82A49}"/>
              </a:ext>
            </a:extLst>
          </p:cNvPr>
          <p:cNvSpPr/>
          <p:nvPr/>
        </p:nvSpPr>
        <p:spPr>
          <a:xfrm>
            <a:off x="790574" y="745716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4" name="Блок-схема: узел 223">
            <a:extLst>
              <a:ext uri="{FF2B5EF4-FFF2-40B4-BE49-F238E27FC236}">
                <a16:creationId xmlns:a16="http://schemas.microsoft.com/office/drawing/2014/main" id="{E9251DC1-8FC1-4A62-8828-29813470F245}"/>
              </a:ext>
            </a:extLst>
          </p:cNvPr>
          <p:cNvSpPr/>
          <p:nvPr/>
        </p:nvSpPr>
        <p:spPr>
          <a:xfrm>
            <a:off x="790574" y="870255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6" name="Блок-схема: узел 225">
            <a:extLst>
              <a:ext uri="{FF2B5EF4-FFF2-40B4-BE49-F238E27FC236}">
                <a16:creationId xmlns:a16="http://schemas.microsoft.com/office/drawing/2014/main" id="{2B906022-5934-4E64-B555-928D0ABAA868}"/>
              </a:ext>
            </a:extLst>
          </p:cNvPr>
          <p:cNvSpPr/>
          <p:nvPr/>
        </p:nvSpPr>
        <p:spPr>
          <a:xfrm>
            <a:off x="2000352" y="745567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7" name="Блок-схема: узел 226">
            <a:extLst>
              <a:ext uri="{FF2B5EF4-FFF2-40B4-BE49-F238E27FC236}">
                <a16:creationId xmlns:a16="http://schemas.microsoft.com/office/drawing/2014/main" id="{ABE82AE0-2177-413E-BBFF-5AE75EF74BB4}"/>
              </a:ext>
            </a:extLst>
          </p:cNvPr>
          <p:cNvSpPr/>
          <p:nvPr/>
        </p:nvSpPr>
        <p:spPr>
          <a:xfrm>
            <a:off x="2000352" y="8702554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8" name="Блок-схема: узел 227">
            <a:extLst>
              <a:ext uri="{FF2B5EF4-FFF2-40B4-BE49-F238E27FC236}">
                <a16:creationId xmlns:a16="http://schemas.microsoft.com/office/drawing/2014/main" id="{1EAB9B63-89DC-4264-8D88-4B21800663EC}"/>
              </a:ext>
            </a:extLst>
          </p:cNvPr>
          <p:cNvSpPr/>
          <p:nvPr/>
        </p:nvSpPr>
        <p:spPr>
          <a:xfrm>
            <a:off x="2405345" y="7455675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29" name="Блок-схема: узел 228">
            <a:extLst>
              <a:ext uri="{FF2B5EF4-FFF2-40B4-BE49-F238E27FC236}">
                <a16:creationId xmlns:a16="http://schemas.microsoft.com/office/drawing/2014/main" id="{A1D28BAE-922D-44E6-8A05-4F3714CA373B}"/>
              </a:ext>
            </a:extLst>
          </p:cNvPr>
          <p:cNvSpPr/>
          <p:nvPr/>
        </p:nvSpPr>
        <p:spPr>
          <a:xfrm>
            <a:off x="2405345" y="8702552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0" name="Блок-схема: узел 229">
            <a:extLst>
              <a:ext uri="{FF2B5EF4-FFF2-40B4-BE49-F238E27FC236}">
                <a16:creationId xmlns:a16="http://schemas.microsoft.com/office/drawing/2014/main" id="{2E20A008-4B68-4394-BE2A-5BE37BAF1713}"/>
              </a:ext>
            </a:extLst>
          </p:cNvPr>
          <p:cNvSpPr/>
          <p:nvPr/>
        </p:nvSpPr>
        <p:spPr>
          <a:xfrm>
            <a:off x="3624529" y="7455674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1" name="Блок-схема: узел 230">
            <a:extLst>
              <a:ext uri="{FF2B5EF4-FFF2-40B4-BE49-F238E27FC236}">
                <a16:creationId xmlns:a16="http://schemas.microsoft.com/office/drawing/2014/main" id="{7973FB24-BC49-403B-AB43-197AC4F63CB5}"/>
              </a:ext>
            </a:extLst>
          </p:cNvPr>
          <p:cNvSpPr/>
          <p:nvPr/>
        </p:nvSpPr>
        <p:spPr>
          <a:xfrm>
            <a:off x="3627675" y="8702553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2" name="Блок-схема: узел 231">
            <a:extLst>
              <a:ext uri="{FF2B5EF4-FFF2-40B4-BE49-F238E27FC236}">
                <a16:creationId xmlns:a16="http://schemas.microsoft.com/office/drawing/2014/main" id="{E15C5888-5EB3-49C7-AEDF-75A10611A409}"/>
              </a:ext>
            </a:extLst>
          </p:cNvPr>
          <p:cNvSpPr/>
          <p:nvPr/>
        </p:nvSpPr>
        <p:spPr>
          <a:xfrm>
            <a:off x="4023076" y="7457164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3" name="Блок-схема: узел 232">
            <a:extLst>
              <a:ext uri="{FF2B5EF4-FFF2-40B4-BE49-F238E27FC236}">
                <a16:creationId xmlns:a16="http://schemas.microsoft.com/office/drawing/2014/main" id="{6B711B53-8F9C-4F80-AE56-66C19AF02C19}"/>
              </a:ext>
            </a:extLst>
          </p:cNvPr>
          <p:cNvSpPr/>
          <p:nvPr/>
        </p:nvSpPr>
        <p:spPr>
          <a:xfrm>
            <a:off x="4026469" y="8702551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4" name="Блок-схема: узел 233">
            <a:extLst>
              <a:ext uri="{FF2B5EF4-FFF2-40B4-BE49-F238E27FC236}">
                <a16:creationId xmlns:a16="http://schemas.microsoft.com/office/drawing/2014/main" id="{D8756DC3-661C-4298-AFE5-1FD585302533}"/>
              </a:ext>
            </a:extLst>
          </p:cNvPr>
          <p:cNvSpPr/>
          <p:nvPr/>
        </p:nvSpPr>
        <p:spPr>
          <a:xfrm>
            <a:off x="5232854" y="7457163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5" name="Блок-схема: узел 234">
            <a:extLst>
              <a:ext uri="{FF2B5EF4-FFF2-40B4-BE49-F238E27FC236}">
                <a16:creationId xmlns:a16="http://schemas.microsoft.com/office/drawing/2014/main" id="{B4DEAFDA-E8EF-474F-AB2D-81F2B0F584C2}"/>
              </a:ext>
            </a:extLst>
          </p:cNvPr>
          <p:cNvSpPr/>
          <p:nvPr/>
        </p:nvSpPr>
        <p:spPr>
          <a:xfrm>
            <a:off x="5232129" y="8702551"/>
            <a:ext cx="45719" cy="45719"/>
          </a:xfrm>
          <a:prstGeom prst="flowChartConnector">
            <a:avLst/>
          </a:prstGeom>
          <a:solidFill>
            <a:srgbClr val="FF00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ru-RU"/>
          </a:p>
        </p:txBody>
      </p:sp>
      <p:sp>
        <p:nvSpPr>
          <p:cNvPr id="236" name="Прямоугольник 235">
            <a:extLst>
              <a:ext uri="{FF2B5EF4-FFF2-40B4-BE49-F238E27FC236}">
                <a16:creationId xmlns:a16="http://schemas.microsoft.com/office/drawing/2014/main" id="{4DD4840C-125C-42CA-AE7F-6C9BE82EED9A}"/>
              </a:ext>
            </a:extLst>
          </p:cNvPr>
          <p:cNvSpPr/>
          <p:nvPr/>
        </p:nvSpPr>
        <p:spPr>
          <a:xfrm>
            <a:off x="764702" y="6691649"/>
            <a:ext cx="43555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Соедини точки, получи квадрат.</a:t>
            </a:r>
          </a:p>
        </p:txBody>
      </p:sp>
    </p:spTree>
    <p:extLst>
      <p:ext uri="{BB962C8B-B14F-4D97-AF65-F5344CB8AC3E}">
        <p14:creationId xmlns:p14="http://schemas.microsoft.com/office/powerpoint/2010/main" val="2433421857"/>
      </p:ext>
    </p:extLst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3048F7B2-4C61-4031-87B6-DD5676A673AC}"/>
              </a:ext>
            </a:extLst>
          </p:cNvPr>
          <p:cNvCxnSpPr/>
          <p:nvPr/>
        </p:nvCxnSpPr>
        <p:spPr>
          <a:xfrm>
            <a:off x="6067425" y="0"/>
            <a:ext cx="0" cy="914400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5" name="TextBox 44">
            <a:extLst>
              <a:ext uri="{FF2B5EF4-FFF2-40B4-BE49-F238E27FC236}">
                <a16:creationId xmlns:a16="http://schemas.microsoft.com/office/drawing/2014/main" id="{28C05366-3671-45D1-B6DB-1406E87F25DA}"/>
              </a:ext>
            </a:extLst>
          </p:cNvPr>
          <p:cNvSpPr txBox="1"/>
          <p:nvPr/>
        </p:nvSpPr>
        <p:spPr>
          <a:xfrm>
            <a:off x="835046" y="1030549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46" name="TextBox 45">
            <a:extLst>
              <a:ext uri="{FF2B5EF4-FFF2-40B4-BE49-F238E27FC236}">
                <a16:creationId xmlns:a16="http://schemas.microsoft.com/office/drawing/2014/main" id="{CC121A67-E13C-4200-9E72-80C99C6F3EE6}"/>
              </a:ext>
            </a:extLst>
          </p:cNvPr>
          <p:cNvSpPr txBox="1"/>
          <p:nvPr/>
        </p:nvSpPr>
        <p:spPr>
          <a:xfrm>
            <a:off x="1233590" y="1030548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D92DF96C-0467-4955-BA9D-B45D071790B5}"/>
              </a:ext>
            </a:extLst>
          </p:cNvPr>
          <p:cNvSpPr txBox="1"/>
          <p:nvPr/>
        </p:nvSpPr>
        <p:spPr>
          <a:xfrm>
            <a:off x="1643059" y="1030547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6F026FB9-43C8-4C99-A422-19D7500C7C92}"/>
              </a:ext>
            </a:extLst>
          </p:cNvPr>
          <p:cNvSpPr txBox="1"/>
          <p:nvPr/>
        </p:nvSpPr>
        <p:spPr>
          <a:xfrm>
            <a:off x="2026462" y="1037363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927C6A41-92B6-4DCC-A555-F130D6D90303}"/>
              </a:ext>
            </a:extLst>
          </p:cNvPr>
          <p:cNvSpPr txBox="1"/>
          <p:nvPr/>
        </p:nvSpPr>
        <p:spPr>
          <a:xfrm>
            <a:off x="2411136" y="1033983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40C4C67C-4A92-47FF-BF96-55BD56AC18CE}"/>
              </a:ext>
            </a:extLst>
          </p:cNvPr>
          <p:cNvSpPr txBox="1"/>
          <p:nvPr/>
        </p:nvSpPr>
        <p:spPr>
          <a:xfrm>
            <a:off x="2877219" y="1030546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7DAEA6E8-F839-44E4-9624-05D600ED33BD}"/>
              </a:ext>
            </a:extLst>
          </p:cNvPr>
          <p:cNvSpPr txBox="1"/>
          <p:nvPr/>
        </p:nvSpPr>
        <p:spPr>
          <a:xfrm>
            <a:off x="3253696" y="1044615"/>
            <a:ext cx="40696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66" name="TextBox 65">
            <a:extLst>
              <a:ext uri="{FF2B5EF4-FFF2-40B4-BE49-F238E27FC236}">
                <a16:creationId xmlns:a16="http://schemas.microsoft.com/office/drawing/2014/main" id="{152DBAA4-913B-432D-8914-EF27BD7EA062}"/>
              </a:ext>
            </a:extLst>
          </p:cNvPr>
          <p:cNvSpPr txBox="1"/>
          <p:nvPr/>
        </p:nvSpPr>
        <p:spPr>
          <a:xfrm>
            <a:off x="400412" y="1030550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6020ADBA-456F-47D7-ABFC-7BEFBD07F8ED}"/>
              </a:ext>
            </a:extLst>
          </p:cNvPr>
          <p:cNvSpPr txBox="1"/>
          <p:nvPr/>
        </p:nvSpPr>
        <p:spPr>
          <a:xfrm>
            <a:off x="3668814" y="103054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98" name="TextBox 97">
            <a:extLst>
              <a:ext uri="{FF2B5EF4-FFF2-40B4-BE49-F238E27FC236}">
                <a16:creationId xmlns:a16="http://schemas.microsoft.com/office/drawing/2014/main" id="{D49183FD-27E4-4C46-8B69-D275038D6BE8}"/>
              </a:ext>
            </a:extLst>
          </p:cNvPr>
          <p:cNvSpPr txBox="1"/>
          <p:nvPr/>
        </p:nvSpPr>
        <p:spPr>
          <a:xfrm>
            <a:off x="4080358" y="1030544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E7C8F9B-38EF-4CC4-82C6-994DABCB9304}"/>
              </a:ext>
            </a:extLst>
          </p:cNvPr>
          <p:cNvSpPr txBox="1"/>
          <p:nvPr/>
        </p:nvSpPr>
        <p:spPr>
          <a:xfrm>
            <a:off x="4525992" y="1033983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00" name="TextBox 99">
            <a:extLst>
              <a:ext uri="{FF2B5EF4-FFF2-40B4-BE49-F238E27FC236}">
                <a16:creationId xmlns:a16="http://schemas.microsoft.com/office/drawing/2014/main" id="{6C896270-1A95-4979-A83B-98D8B6392AB9}"/>
              </a:ext>
            </a:extLst>
          </p:cNvPr>
          <p:cNvSpPr txBox="1"/>
          <p:nvPr/>
        </p:nvSpPr>
        <p:spPr>
          <a:xfrm>
            <a:off x="4874679" y="1030543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01" name="TextBox 100">
            <a:extLst>
              <a:ext uri="{FF2B5EF4-FFF2-40B4-BE49-F238E27FC236}">
                <a16:creationId xmlns:a16="http://schemas.microsoft.com/office/drawing/2014/main" id="{8BD9F83E-9D0A-40B9-98F3-71346FE4E167}"/>
              </a:ext>
            </a:extLst>
          </p:cNvPr>
          <p:cNvSpPr txBox="1"/>
          <p:nvPr/>
        </p:nvSpPr>
        <p:spPr>
          <a:xfrm>
            <a:off x="5256443" y="1030542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02" name="TextBox 101">
            <a:extLst>
              <a:ext uri="{FF2B5EF4-FFF2-40B4-BE49-F238E27FC236}">
                <a16:creationId xmlns:a16="http://schemas.microsoft.com/office/drawing/2014/main" id="{4911ED84-4201-426E-83A0-6D844928B97A}"/>
              </a:ext>
            </a:extLst>
          </p:cNvPr>
          <p:cNvSpPr txBox="1"/>
          <p:nvPr/>
        </p:nvSpPr>
        <p:spPr>
          <a:xfrm>
            <a:off x="5681467" y="1030541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35" name="TextBox 134">
            <a:extLst>
              <a:ext uri="{FF2B5EF4-FFF2-40B4-BE49-F238E27FC236}">
                <a16:creationId xmlns:a16="http://schemas.microsoft.com/office/drawing/2014/main" id="{40E0CCF4-A04B-4B68-88D5-45C99EFC8198}"/>
              </a:ext>
            </a:extLst>
          </p:cNvPr>
          <p:cNvSpPr txBox="1"/>
          <p:nvPr/>
        </p:nvSpPr>
        <p:spPr>
          <a:xfrm>
            <a:off x="738445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36" name="TextBox 135">
            <a:extLst>
              <a:ext uri="{FF2B5EF4-FFF2-40B4-BE49-F238E27FC236}">
                <a16:creationId xmlns:a16="http://schemas.microsoft.com/office/drawing/2014/main" id="{12A1A2ED-C110-40DA-B0EA-0EC9759EC325}"/>
              </a:ext>
            </a:extLst>
          </p:cNvPr>
          <p:cNvSpPr txBox="1"/>
          <p:nvPr/>
        </p:nvSpPr>
        <p:spPr>
          <a:xfrm>
            <a:off x="353613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rgbClr val="FF0000"/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rgbClr val="FF0000"/>
              </a:solidFill>
              <a:latin typeface="Propisi" panose="02000508030000020003" pitchFamily="2" charset="0"/>
            </a:endParaRPr>
          </a:p>
        </p:txBody>
      </p:sp>
      <p:sp>
        <p:nvSpPr>
          <p:cNvPr id="137" name="TextBox 136">
            <a:extLst>
              <a:ext uri="{FF2B5EF4-FFF2-40B4-BE49-F238E27FC236}">
                <a16:creationId xmlns:a16="http://schemas.microsoft.com/office/drawing/2014/main" id="{3010061A-813B-496A-8F95-9311DE1E7C26}"/>
              </a:ext>
            </a:extLst>
          </p:cNvPr>
          <p:cNvSpPr txBox="1"/>
          <p:nvPr/>
        </p:nvSpPr>
        <p:spPr>
          <a:xfrm>
            <a:off x="1576004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38" name="TextBox 137">
            <a:extLst>
              <a:ext uri="{FF2B5EF4-FFF2-40B4-BE49-F238E27FC236}">
                <a16:creationId xmlns:a16="http://schemas.microsoft.com/office/drawing/2014/main" id="{033E1184-C2B8-4BD3-8552-B66E3E3F5367}"/>
              </a:ext>
            </a:extLst>
          </p:cNvPr>
          <p:cNvSpPr txBox="1"/>
          <p:nvPr/>
        </p:nvSpPr>
        <p:spPr>
          <a:xfrm>
            <a:off x="2009265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39" name="TextBox 138">
            <a:extLst>
              <a:ext uri="{FF2B5EF4-FFF2-40B4-BE49-F238E27FC236}">
                <a16:creationId xmlns:a16="http://schemas.microsoft.com/office/drawing/2014/main" id="{D74A007F-1634-4E2D-8F9F-8BB5E0724CC0}"/>
              </a:ext>
            </a:extLst>
          </p:cNvPr>
          <p:cNvSpPr txBox="1"/>
          <p:nvPr/>
        </p:nvSpPr>
        <p:spPr>
          <a:xfrm>
            <a:off x="2381347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0" name="TextBox 139">
            <a:extLst>
              <a:ext uri="{FF2B5EF4-FFF2-40B4-BE49-F238E27FC236}">
                <a16:creationId xmlns:a16="http://schemas.microsoft.com/office/drawing/2014/main" id="{FDA84E8C-7D04-41B1-A740-173F971AB374}"/>
              </a:ext>
            </a:extLst>
          </p:cNvPr>
          <p:cNvSpPr txBox="1"/>
          <p:nvPr/>
        </p:nvSpPr>
        <p:spPr>
          <a:xfrm>
            <a:off x="2779659" y="1870108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1" name="TextBox 140">
            <a:extLst>
              <a:ext uri="{FF2B5EF4-FFF2-40B4-BE49-F238E27FC236}">
                <a16:creationId xmlns:a16="http://schemas.microsoft.com/office/drawing/2014/main" id="{085BD8C3-2ADC-4C85-9061-C6B041693795}"/>
              </a:ext>
            </a:extLst>
          </p:cNvPr>
          <p:cNvSpPr txBox="1"/>
          <p:nvPr/>
        </p:nvSpPr>
        <p:spPr>
          <a:xfrm>
            <a:off x="3218356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2" name="TextBox 141">
            <a:extLst>
              <a:ext uri="{FF2B5EF4-FFF2-40B4-BE49-F238E27FC236}">
                <a16:creationId xmlns:a16="http://schemas.microsoft.com/office/drawing/2014/main" id="{1250AD3F-CC9F-4735-934D-10470CDE499D}"/>
              </a:ext>
            </a:extLst>
          </p:cNvPr>
          <p:cNvSpPr txBox="1"/>
          <p:nvPr/>
        </p:nvSpPr>
        <p:spPr>
          <a:xfrm>
            <a:off x="3623640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3" name="TextBox 142">
            <a:extLst>
              <a:ext uri="{FF2B5EF4-FFF2-40B4-BE49-F238E27FC236}">
                <a16:creationId xmlns:a16="http://schemas.microsoft.com/office/drawing/2014/main" id="{883FBC05-35FA-4D05-909B-ACD0F428D90F}"/>
              </a:ext>
            </a:extLst>
          </p:cNvPr>
          <p:cNvSpPr txBox="1"/>
          <p:nvPr/>
        </p:nvSpPr>
        <p:spPr>
          <a:xfrm>
            <a:off x="4016659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4" name="TextBox 143">
            <a:extLst>
              <a:ext uri="{FF2B5EF4-FFF2-40B4-BE49-F238E27FC236}">
                <a16:creationId xmlns:a16="http://schemas.microsoft.com/office/drawing/2014/main" id="{81E5CD61-7680-439A-B79D-7A43813579C5}"/>
              </a:ext>
            </a:extLst>
          </p:cNvPr>
          <p:cNvSpPr txBox="1"/>
          <p:nvPr/>
        </p:nvSpPr>
        <p:spPr>
          <a:xfrm>
            <a:off x="4424221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5" name="TextBox 144">
            <a:extLst>
              <a:ext uri="{FF2B5EF4-FFF2-40B4-BE49-F238E27FC236}">
                <a16:creationId xmlns:a16="http://schemas.microsoft.com/office/drawing/2014/main" id="{F0DE0048-A311-4942-85D1-8986AF617470}"/>
              </a:ext>
            </a:extLst>
          </p:cNvPr>
          <p:cNvSpPr txBox="1"/>
          <p:nvPr/>
        </p:nvSpPr>
        <p:spPr>
          <a:xfrm>
            <a:off x="4849419" y="1870107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6" name="TextBox 145">
            <a:extLst>
              <a:ext uri="{FF2B5EF4-FFF2-40B4-BE49-F238E27FC236}">
                <a16:creationId xmlns:a16="http://schemas.microsoft.com/office/drawing/2014/main" id="{C7931BA1-8635-4CE5-BF0F-ED73BED68D86}"/>
              </a:ext>
            </a:extLst>
          </p:cNvPr>
          <p:cNvSpPr txBox="1"/>
          <p:nvPr/>
        </p:nvSpPr>
        <p:spPr>
          <a:xfrm>
            <a:off x="5211178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47" name="TextBox 146">
            <a:extLst>
              <a:ext uri="{FF2B5EF4-FFF2-40B4-BE49-F238E27FC236}">
                <a16:creationId xmlns:a16="http://schemas.microsoft.com/office/drawing/2014/main" id="{28BB4229-ACBA-47AC-A822-54C66B14FC2F}"/>
              </a:ext>
            </a:extLst>
          </p:cNvPr>
          <p:cNvSpPr txBox="1"/>
          <p:nvPr/>
        </p:nvSpPr>
        <p:spPr>
          <a:xfrm>
            <a:off x="5623472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179" name="TextBox 178">
            <a:extLst>
              <a:ext uri="{FF2B5EF4-FFF2-40B4-BE49-F238E27FC236}">
                <a16:creationId xmlns:a16="http://schemas.microsoft.com/office/drawing/2014/main" id="{32B7C811-4482-43B6-A0C9-9D09B45D6786}"/>
              </a:ext>
            </a:extLst>
          </p:cNvPr>
          <p:cNvSpPr txBox="1"/>
          <p:nvPr/>
        </p:nvSpPr>
        <p:spPr>
          <a:xfrm>
            <a:off x="366496" y="456739"/>
            <a:ext cx="423974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Пропиши цифры.</a:t>
            </a:r>
          </a:p>
        </p:txBody>
      </p:sp>
      <p:sp>
        <p:nvSpPr>
          <p:cNvPr id="94" name="TextBox 93">
            <a:extLst>
              <a:ext uri="{FF2B5EF4-FFF2-40B4-BE49-F238E27FC236}">
                <a16:creationId xmlns:a16="http://schemas.microsoft.com/office/drawing/2014/main" id="{40E0CCF4-A04B-4B68-88D5-45C99EFC8198}"/>
              </a:ext>
            </a:extLst>
          </p:cNvPr>
          <p:cNvSpPr txBox="1"/>
          <p:nvPr/>
        </p:nvSpPr>
        <p:spPr>
          <a:xfrm>
            <a:off x="1144653" y="1870109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en-US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  <a:endParaRPr lang="ru-RU" sz="4800" dirty="0">
              <a:solidFill>
                <a:schemeClr val="bg1">
                  <a:lumMod val="65000"/>
                </a:schemeClr>
              </a:solidFill>
              <a:latin typeface="Propisi" panose="02000508030000020003" pitchFamily="2" charset="0"/>
            </a:endParaRPr>
          </a:p>
        </p:txBody>
      </p:sp>
      <p:sp>
        <p:nvSpPr>
          <p:cNvPr id="96" name="TextBox 95">
            <a:extLst>
              <a:ext uri="{FF2B5EF4-FFF2-40B4-BE49-F238E27FC236}">
                <a16:creationId xmlns:a16="http://schemas.microsoft.com/office/drawing/2014/main" id="{28C05366-3671-45D1-B6DB-1406E87F25DA}"/>
              </a:ext>
            </a:extLst>
          </p:cNvPr>
          <p:cNvSpPr txBox="1"/>
          <p:nvPr/>
        </p:nvSpPr>
        <p:spPr>
          <a:xfrm>
            <a:off x="740618" y="269240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03" name="TextBox 102">
            <a:extLst>
              <a:ext uri="{FF2B5EF4-FFF2-40B4-BE49-F238E27FC236}">
                <a16:creationId xmlns:a16="http://schemas.microsoft.com/office/drawing/2014/main" id="{CC121A67-E13C-4200-9E72-80C99C6F3EE6}"/>
              </a:ext>
            </a:extLst>
          </p:cNvPr>
          <p:cNvSpPr txBox="1"/>
          <p:nvPr/>
        </p:nvSpPr>
        <p:spPr>
          <a:xfrm>
            <a:off x="1143153" y="269240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1" name="TextBox 110">
            <a:extLst>
              <a:ext uri="{FF2B5EF4-FFF2-40B4-BE49-F238E27FC236}">
                <a16:creationId xmlns:a16="http://schemas.microsoft.com/office/drawing/2014/main" id="{D92DF96C-0467-4955-BA9D-B45D071790B5}"/>
              </a:ext>
            </a:extLst>
          </p:cNvPr>
          <p:cNvSpPr txBox="1"/>
          <p:nvPr/>
        </p:nvSpPr>
        <p:spPr>
          <a:xfrm>
            <a:off x="1551374" y="269240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9" name="TextBox 118">
            <a:extLst>
              <a:ext uri="{FF2B5EF4-FFF2-40B4-BE49-F238E27FC236}">
                <a16:creationId xmlns:a16="http://schemas.microsoft.com/office/drawing/2014/main" id="{6F026FB9-43C8-4C99-A422-19D7500C7C92}"/>
              </a:ext>
            </a:extLst>
          </p:cNvPr>
          <p:cNvSpPr txBox="1"/>
          <p:nvPr/>
        </p:nvSpPr>
        <p:spPr>
          <a:xfrm>
            <a:off x="1979963" y="2686323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0" name="TextBox 179">
            <a:extLst>
              <a:ext uri="{FF2B5EF4-FFF2-40B4-BE49-F238E27FC236}">
                <a16:creationId xmlns:a16="http://schemas.microsoft.com/office/drawing/2014/main" id="{927C6A41-92B6-4DCC-A555-F130D6D90303}"/>
              </a:ext>
            </a:extLst>
          </p:cNvPr>
          <p:cNvSpPr txBox="1"/>
          <p:nvPr/>
        </p:nvSpPr>
        <p:spPr>
          <a:xfrm>
            <a:off x="2360079" y="2692399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1" name="TextBox 180">
            <a:extLst>
              <a:ext uri="{FF2B5EF4-FFF2-40B4-BE49-F238E27FC236}">
                <a16:creationId xmlns:a16="http://schemas.microsoft.com/office/drawing/2014/main" id="{40C4C67C-4A92-47FF-BF96-55BD56AC18CE}"/>
              </a:ext>
            </a:extLst>
          </p:cNvPr>
          <p:cNvSpPr txBox="1"/>
          <p:nvPr/>
        </p:nvSpPr>
        <p:spPr>
          <a:xfrm>
            <a:off x="2766149" y="2692394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2" name="TextBox 181">
            <a:extLst>
              <a:ext uri="{FF2B5EF4-FFF2-40B4-BE49-F238E27FC236}">
                <a16:creationId xmlns:a16="http://schemas.microsoft.com/office/drawing/2014/main" id="{7DAEA6E8-F839-44E4-9624-05D600ED33BD}"/>
              </a:ext>
            </a:extLst>
          </p:cNvPr>
          <p:cNvSpPr txBox="1"/>
          <p:nvPr/>
        </p:nvSpPr>
        <p:spPr>
          <a:xfrm>
            <a:off x="3169380" y="2692389"/>
            <a:ext cx="40696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3" name="TextBox 182">
            <a:extLst>
              <a:ext uri="{FF2B5EF4-FFF2-40B4-BE49-F238E27FC236}">
                <a16:creationId xmlns:a16="http://schemas.microsoft.com/office/drawing/2014/main" id="{152DBAA4-913B-432D-8914-EF27BD7EA062}"/>
              </a:ext>
            </a:extLst>
          </p:cNvPr>
          <p:cNvSpPr txBox="1"/>
          <p:nvPr/>
        </p:nvSpPr>
        <p:spPr>
          <a:xfrm>
            <a:off x="330002" y="2686324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4" name="TextBox 183">
            <a:extLst>
              <a:ext uri="{FF2B5EF4-FFF2-40B4-BE49-F238E27FC236}">
                <a16:creationId xmlns:a16="http://schemas.microsoft.com/office/drawing/2014/main" id="{6020ADBA-456F-47D7-ABFC-7BEFBD07F8ED}"/>
              </a:ext>
            </a:extLst>
          </p:cNvPr>
          <p:cNvSpPr txBox="1"/>
          <p:nvPr/>
        </p:nvSpPr>
        <p:spPr>
          <a:xfrm>
            <a:off x="3570354" y="2692388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5" name="TextBox 184">
            <a:extLst>
              <a:ext uri="{FF2B5EF4-FFF2-40B4-BE49-F238E27FC236}">
                <a16:creationId xmlns:a16="http://schemas.microsoft.com/office/drawing/2014/main" id="{D49183FD-27E4-4C46-8B69-D275038D6BE8}"/>
              </a:ext>
            </a:extLst>
          </p:cNvPr>
          <p:cNvSpPr txBox="1"/>
          <p:nvPr/>
        </p:nvSpPr>
        <p:spPr>
          <a:xfrm>
            <a:off x="3977055" y="2692383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6" name="TextBox 185">
            <a:extLst>
              <a:ext uri="{FF2B5EF4-FFF2-40B4-BE49-F238E27FC236}">
                <a16:creationId xmlns:a16="http://schemas.microsoft.com/office/drawing/2014/main" id="{3E7C8F9B-38EF-4CC4-82C6-994DABCB9304}"/>
              </a:ext>
            </a:extLst>
          </p:cNvPr>
          <p:cNvSpPr txBox="1"/>
          <p:nvPr/>
        </p:nvSpPr>
        <p:spPr>
          <a:xfrm>
            <a:off x="4376176" y="2692378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7" name="TextBox 186">
            <a:extLst>
              <a:ext uri="{FF2B5EF4-FFF2-40B4-BE49-F238E27FC236}">
                <a16:creationId xmlns:a16="http://schemas.microsoft.com/office/drawing/2014/main" id="{6C896270-1A95-4979-A83B-98D8B6392AB9}"/>
              </a:ext>
            </a:extLst>
          </p:cNvPr>
          <p:cNvSpPr txBox="1"/>
          <p:nvPr/>
        </p:nvSpPr>
        <p:spPr>
          <a:xfrm>
            <a:off x="4785360" y="269948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8" name="TextBox 187">
            <a:extLst>
              <a:ext uri="{FF2B5EF4-FFF2-40B4-BE49-F238E27FC236}">
                <a16:creationId xmlns:a16="http://schemas.microsoft.com/office/drawing/2014/main" id="{8BD9F83E-9D0A-40B9-98F3-71346FE4E167}"/>
              </a:ext>
            </a:extLst>
          </p:cNvPr>
          <p:cNvSpPr txBox="1"/>
          <p:nvPr/>
        </p:nvSpPr>
        <p:spPr>
          <a:xfrm>
            <a:off x="5186932" y="269481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89" name="TextBox 188">
            <a:extLst>
              <a:ext uri="{FF2B5EF4-FFF2-40B4-BE49-F238E27FC236}">
                <a16:creationId xmlns:a16="http://schemas.microsoft.com/office/drawing/2014/main" id="{4911ED84-4201-426E-83A0-6D844928B97A}"/>
              </a:ext>
            </a:extLst>
          </p:cNvPr>
          <p:cNvSpPr txBox="1"/>
          <p:nvPr/>
        </p:nvSpPr>
        <p:spPr>
          <a:xfrm>
            <a:off x="5591695" y="269948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91" name="TextBox 190">
            <a:extLst>
              <a:ext uri="{FF2B5EF4-FFF2-40B4-BE49-F238E27FC236}">
                <a16:creationId xmlns:a16="http://schemas.microsoft.com/office/drawing/2014/main" id="{40E0CCF4-A04B-4B68-88D5-45C99EFC8198}"/>
              </a:ext>
            </a:extLst>
          </p:cNvPr>
          <p:cNvSpPr txBox="1"/>
          <p:nvPr/>
        </p:nvSpPr>
        <p:spPr>
          <a:xfrm>
            <a:off x="731947" y="3529872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endParaRPr lang="ru-RU" sz="4800" dirty="0">
              <a:solidFill>
                <a:schemeClr val="bg1">
                  <a:lumMod val="65000"/>
                </a:schemeClr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92" name="TextBox 191">
            <a:extLst>
              <a:ext uri="{FF2B5EF4-FFF2-40B4-BE49-F238E27FC236}">
                <a16:creationId xmlns:a16="http://schemas.microsoft.com/office/drawing/2014/main" id="{12A1A2ED-C110-40DA-B0EA-0EC9759EC325}"/>
              </a:ext>
            </a:extLst>
          </p:cNvPr>
          <p:cNvSpPr txBox="1"/>
          <p:nvPr/>
        </p:nvSpPr>
        <p:spPr>
          <a:xfrm>
            <a:off x="337481" y="3536952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3" name="TextBox 192">
            <a:extLst>
              <a:ext uri="{FF2B5EF4-FFF2-40B4-BE49-F238E27FC236}">
                <a16:creationId xmlns:a16="http://schemas.microsoft.com/office/drawing/2014/main" id="{3010061A-813B-496A-8F95-9311DE1E7C26}"/>
              </a:ext>
            </a:extLst>
          </p:cNvPr>
          <p:cNvSpPr txBox="1"/>
          <p:nvPr/>
        </p:nvSpPr>
        <p:spPr>
          <a:xfrm>
            <a:off x="1136123" y="3536958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4" name="TextBox 193">
            <a:extLst>
              <a:ext uri="{FF2B5EF4-FFF2-40B4-BE49-F238E27FC236}">
                <a16:creationId xmlns:a16="http://schemas.microsoft.com/office/drawing/2014/main" id="{033E1184-C2B8-4BD3-8552-B66E3E3F5367}"/>
              </a:ext>
            </a:extLst>
          </p:cNvPr>
          <p:cNvSpPr txBox="1"/>
          <p:nvPr/>
        </p:nvSpPr>
        <p:spPr>
          <a:xfrm>
            <a:off x="1542331" y="3536958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5" name="TextBox 194">
            <a:extLst>
              <a:ext uri="{FF2B5EF4-FFF2-40B4-BE49-F238E27FC236}">
                <a16:creationId xmlns:a16="http://schemas.microsoft.com/office/drawing/2014/main" id="{D74A007F-1634-4E2D-8F9F-8BB5E0724CC0}"/>
              </a:ext>
            </a:extLst>
          </p:cNvPr>
          <p:cNvSpPr txBox="1"/>
          <p:nvPr/>
        </p:nvSpPr>
        <p:spPr>
          <a:xfrm>
            <a:off x="1949803" y="3536955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6" name="TextBox 195">
            <a:extLst>
              <a:ext uri="{FF2B5EF4-FFF2-40B4-BE49-F238E27FC236}">
                <a16:creationId xmlns:a16="http://schemas.microsoft.com/office/drawing/2014/main" id="{FDA84E8C-7D04-41B1-A740-173F971AB374}"/>
              </a:ext>
            </a:extLst>
          </p:cNvPr>
          <p:cNvSpPr txBox="1"/>
          <p:nvPr/>
        </p:nvSpPr>
        <p:spPr>
          <a:xfrm>
            <a:off x="2351531" y="3536958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7" name="TextBox 196">
            <a:extLst>
              <a:ext uri="{FF2B5EF4-FFF2-40B4-BE49-F238E27FC236}">
                <a16:creationId xmlns:a16="http://schemas.microsoft.com/office/drawing/2014/main" id="{085BD8C3-2ADC-4C85-9061-C6B041693795}"/>
              </a:ext>
            </a:extLst>
          </p:cNvPr>
          <p:cNvSpPr txBox="1"/>
          <p:nvPr/>
        </p:nvSpPr>
        <p:spPr>
          <a:xfrm>
            <a:off x="2756138" y="3536958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8" name="TextBox 197">
            <a:extLst>
              <a:ext uri="{FF2B5EF4-FFF2-40B4-BE49-F238E27FC236}">
                <a16:creationId xmlns:a16="http://schemas.microsoft.com/office/drawing/2014/main" id="{1250AD3F-CC9F-4735-934D-10470CDE499D}"/>
              </a:ext>
            </a:extLst>
          </p:cNvPr>
          <p:cNvSpPr txBox="1"/>
          <p:nvPr/>
        </p:nvSpPr>
        <p:spPr>
          <a:xfrm>
            <a:off x="3160223" y="3536958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199" name="TextBox 198">
            <a:extLst>
              <a:ext uri="{FF2B5EF4-FFF2-40B4-BE49-F238E27FC236}">
                <a16:creationId xmlns:a16="http://schemas.microsoft.com/office/drawing/2014/main" id="{883FBC05-35FA-4D05-909B-ACD0F428D90F}"/>
              </a:ext>
            </a:extLst>
          </p:cNvPr>
          <p:cNvSpPr txBox="1"/>
          <p:nvPr/>
        </p:nvSpPr>
        <p:spPr>
          <a:xfrm>
            <a:off x="3564830" y="3536955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200" name="TextBox 199">
            <a:extLst>
              <a:ext uri="{FF2B5EF4-FFF2-40B4-BE49-F238E27FC236}">
                <a16:creationId xmlns:a16="http://schemas.microsoft.com/office/drawing/2014/main" id="{81E5CD61-7680-439A-B79D-7A43813579C5}"/>
              </a:ext>
            </a:extLst>
          </p:cNvPr>
          <p:cNvSpPr txBox="1"/>
          <p:nvPr/>
        </p:nvSpPr>
        <p:spPr>
          <a:xfrm>
            <a:off x="3976346" y="3536957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201" name="TextBox 200">
            <a:extLst>
              <a:ext uri="{FF2B5EF4-FFF2-40B4-BE49-F238E27FC236}">
                <a16:creationId xmlns:a16="http://schemas.microsoft.com/office/drawing/2014/main" id="{F0DE0048-A311-4942-85D1-8986AF617470}"/>
              </a:ext>
            </a:extLst>
          </p:cNvPr>
          <p:cNvSpPr txBox="1"/>
          <p:nvPr/>
        </p:nvSpPr>
        <p:spPr>
          <a:xfrm>
            <a:off x="4374710" y="3536956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202" name="TextBox 201">
            <a:extLst>
              <a:ext uri="{FF2B5EF4-FFF2-40B4-BE49-F238E27FC236}">
                <a16:creationId xmlns:a16="http://schemas.microsoft.com/office/drawing/2014/main" id="{C7931BA1-8635-4CE5-BF0F-ED73BED68D86}"/>
              </a:ext>
            </a:extLst>
          </p:cNvPr>
          <p:cNvSpPr txBox="1"/>
          <p:nvPr/>
        </p:nvSpPr>
        <p:spPr>
          <a:xfrm>
            <a:off x="4786226" y="3536954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203" name="TextBox 202">
            <a:extLst>
              <a:ext uri="{FF2B5EF4-FFF2-40B4-BE49-F238E27FC236}">
                <a16:creationId xmlns:a16="http://schemas.microsoft.com/office/drawing/2014/main" id="{28BB4229-ACBA-47AC-A822-54C66B14FC2F}"/>
              </a:ext>
            </a:extLst>
          </p:cNvPr>
          <p:cNvSpPr txBox="1"/>
          <p:nvPr/>
        </p:nvSpPr>
        <p:spPr>
          <a:xfrm>
            <a:off x="5184590" y="3536954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204" name="TextBox 203">
            <a:extLst>
              <a:ext uri="{FF2B5EF4-FFF2-40B4-BE49-F238E27FC236}">
                <a16:creationId xmlns:a16="http://schemas.microsoft.com/office/drawing/2014/main" id="{EF4EC211-EF8E-4A2E-8D70-864104EBEC7B}"/>
              </a:ext>
            </a:extLst>
          </p:cNvPr>
          <p:cNvSpPr txBox="1"/>
          <p:nvPr/>
        </p:nvSpPr>
        <p:spPr>
          <a:xfrm>
            <a:off x="5592561" y="3536953"/>
            <a:ext cx="447662" cy="830997"/>
          </a:xfrm>
          <a:prstGeom prst="rect">
            <a:avLst/>
          </a:prstGeom>
          <a:noFill/>
        </p:spPr>
        <p:txBody>
          <a:bodyPr wrap="square" rtlCol="0" anchor="ctr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4</a:t>
            </a:r>
          </a:p>
        </p:txBody>
      </p:sp>
      <p:sp>
        <p:nvSpPr>
          <p:cNvPr id="82" name="Прямоугольник 81">
            <a:extLst>
              <a:ext uri="{FF2B5EF4-FFF2-40B4-BE49-F238E27FC236}">
                <a16:creationId xmlns:a16="http://schemas.microsoft.com/office/drawing/2014/main" id="{73E03D84-7715-48D8-B6B7-F3E702B2B076}"/>
              </a:ext>
            </a:extLst>
          </p:cNvPr>
          <p:cNvSpPr/>
          <p:nvPr/>
        </p:nvSpPr>
        <p:spPr>
          <a:xfrm>
            <a:off x="384735" y="4572000"/>
            <a:ext cx="4355551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/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Соедини точки, получи квадрат.</a:t>
            </a:r>
          </a:p>
        </p:txBody>
      </p:sp>
      <p:pic>
        <p:nvPicPr>
          <p:cNvPr id="83" name="Рисунок 82">
            <a:extLst>
              <a:ext uri="{FF2B5EF4-FFF2-40B4-BE49-F238E27FC236}">
                <a16:creationId xmlns:a16="http://schemas.microsoft.com/office/drawing/2014/main" id="{07DFA11E-2FA2-4E9D-9E66-EADFE02F2F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83811" y="5361756"/>
            <a:ext cx="865707" cy="883997"/>
          </a:xfrm>
          <a:prstGeom prst="rect">
            <a:avLst/>
          </a:prstGeom>
        </p:spPr>
      </p:pic>
      <p:pic>
        <p:nvPicPr>
          <p:cNvPr id="84" name="Рисунок 83">
            <a:extLst>
              <a:ext uri="{FF2B5EF4-FFF2-40B4-BE49-F238E27FC236}">
                <a16:creationId xmlns:a16="http://schemas.microsoft.com/office/drawing/2014/main" id="{07DFA11E-2FA2-4E9D-9E66-EADFE02F2F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359911" y="5361756"/>
            <a:ext cx="865707" cy="883997"/>
          </a:xfrm>
          <a:prstGeom prst="rect">
            <a:avLst/>
          </a:prstGeom>
        </p:spPr>
      </p:pic>
      <p:pic>
        <p:nvPicPr>
          <p:cNvPr id="85" name="Рисунок 84">
            <a:extLst>
              <a:ext uri="{FF2B5EF4-FFF2-40B4-BE49-F238E27FC236}">
                <a16:creationId xmlns:a16="http://schemas.microsoft.com/office/drawing/2014/main" id="{07DFA11E-2FA2-4E9D-9E66-EADFE02F2F8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418158" y="5361756"/>
            <a:ext cx="865707" cy="883997"/>
          </a:xfrm>
          <a:prstGeom prst="rect">
            <a:avLst/>
          </a:prstGeom>
        </p:spPr>
      </p:pic>
      <p:sp>
        <p:nvSpPr>
          <p:cNvPr id="3" name="Прямоугольник 2"/>
          <p:cNvSpPr/>
          <p:nvPr/>
        </p:nvSpPr>
        <p:spPr>
          <a:xfrm>
            <a:off x="1070051" y="7015751"/>
            <a:ext cx="579805" cy="6227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5" name="Прямоугольник 4"/>
          <p:cNvSpPr/>
          <p:nvPr/>
        </p:nvSpPr>
        <p:spPr>
          <a:xfrm>
            <a:off x="633433" y="7888160"/>
            <a:ext cx="287258" cy="65864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>
              <a:lnSpc>
                <a:spcPct val="115000"/>
              </a:lnSpc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solidFill>
                <a:prstClr val="black"/>
              </a:solidFill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6" name="Прямоугольник 5"/>
          <p:cNvSpPr/>
          <p:nvPr/>
        </p:nvSpPr>
        <p:spPr>
          <a:xfrm>
            <a:off x="1478904" y="7871660"/>
            <a:ext cx="287258" cy="65864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>
              <a:lnSpc>
                <a:spcPct val="115000"/>
              </a:lnSpc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solidFill>
                <a:prstClr val="black"/>
              </a:solidFill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17" name="Прямоугольник 116"/>
          <p:cNvSpPr/>
          <p:nvPr/>
        </p:nvSpPr>
        <p:spPr>
          <a:xfrm>
            <a:off x="2682566" y="7047788"/>
            <a:ext cx="579805" cy="6227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20" name="Прямоугольник 119"/>
          <p:cNvSpPr/>
          <p:nvPr/>
        </p:nvSpPr>
        <p:spPr>
          <a:xfrm>
            <a:off x="3096136" y="7871660"/>
            <a:ext cx="287258" cy="65864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>
              <a:lnSpc>
                <a:spcPct val="115000"/>
              </a:lnSpc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solidFill>
                <a:prstClr val="black"/>
              </a:solidFill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21" name="Прямоугольник 120"/>
          <p:cNvSpPr/>
          <p:nvPr/>
        </p:nvSpPr>
        <p:spPr>
          <a:xfrm>
            <a:off x="2288104" y="7876129"/>
            <a:ext cx="287258" cy="65864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lvl="0">
              <a:lnSpc>
                <a:spcPct val="115000"/>
              </a:lnSpc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solidFill>
                <a:prstClr val="black"/>
              </a:solidFill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8" name="Прямоугольник 7"/>
          <p:cNvSpPr/>
          <p:nvPr/>
        </p:nvSpPr>
        <p:spPr>
          <a:xfrm>
            <a:off x="344514" y="6661437"/>
            <a:ext cx="517814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Соедини точки, получи треугольник.  </a:t>
            </a:r>
            <a:endParaRPr lang="ru-RU" dirty="0"/>
          </a:p>
        </p:txBody>
      </p:sp>
      <p:sp>
        <p:nvSpPr>
          <p:cNvPr id="122" name="Прямоугольник 121"/>
          <p:cNvSpPr/>
          <p:nvPr/>
        </p:nvSpPr>
        <p:spPr>
          <a:xfrm>
            <a:off x="4304604" y="7044711"/>
            <a:ext cx="579805" cy="6227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23" name="Прямоугольник 122"/>
          <p:cNvSpPr/>
          <p:nvPr/>
        </p:nvSpPr>
        <p:spPr>
          <a:xfrm>
            <a:off x="3902501" y="7871660"/>
            <a:ext cx="579805" cy="6227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24" name="Прямоугольник 123"/>
          <p:cNvSpPr/>
          <p:nvPr/>
        </p:nvSpPr>
        <p:spPr>
          <a:xfrm>
            <a:off x="4710533" y="7871659"/>
            <a:ext cx="579805" cy="6227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15000"/>
              </a:lnSpc>
              <a:spcAft>
                <a:spcPts val="0"/>
              </a:spcAft>
            </a:pPr>
            <a:r>
              <a:rPr lang="ru-RU" sz="3200" b="1" dirty="0">
                <a:solidFill>
                  <a:srgbClr val="FF0000"/>
                </a:solidFill>
                <a:latin typeface="Times New Roman" panose="02020603050405020304" pitchFamily="18" charset="0"/>
                <a:ea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ru-RU" sz="320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7536310"/>
      </p:ext>
    </p:extLst>
  </p:cSld>
  <p:clrMapOvr>
    <a:masterClrMapping/>
  </p:clrMapOvr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7" name="Прямая соединительная линия 6">
            <a:extLst>
              <a:ext uri="{FF2B5EF4-FFF2-40B4-BE49-F238E27FC236}">
                <a16:creationId xmlns:a16="http://schemas.microsoft.com/office/drawing/2014/main" id="{3048F7B2-4C61-4031-87B6-DD5676A673AC}"/>
              </a:ext>
            </a:extLst>
          </p:cNvPr>
          <p:cNvCxnSpPr/>
          <p:nvPr/>
        </p:nvCxnSpPr>
        <p:spPr>
          <a:xfrm>
            <a:off x="6067425" y="0"/>
            <a:ext cx="0" cy="9144000"/>
          </a:xfrm>
          <a:prstGeom prst="line">
            <a:avLst/>
          </a:prstGeom>
          <a:ln w="19050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TextBox 45">
            <a:extLst>
              <a:ext uri="{FF2B5EF4-FFF2-40B4-BE49-F238E27FC236}">
                <a16:creationId xmlns:a16="http://schemas.microsoft.com/office/drawing/2014/main" id="{CC121A67-E13C-4200-9E72-80C99C6F3EE6}"/>
              </a:ext>
            </a:extLst>
          </p:cNvPr>
          <p:cNvSpPr txBox="1"/>
          <p:nvPr/>
        </p:nvSpPr>
        <p:spPr>
          <a:xfrm>
            <a:off x="1179114" y="1020390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48" name="TextBox 47">
            <a:extLst>
              <a:ext uri="{FF2B5EF4-FFF2-40B4-BE49-F238E27FC236}">
                <a16:creationId xmlns:a16="http://schemas.microsoft.com/office/drawing/2014/main" id="{6F026FB9-43C8-4C99-A422-19D7500C7C92}"/>
              </a:ext>
            </a:extLst>
          </p:cNvPr>
          <p:cNvSpPr txBox="1"/>
          <p:nvPr/>
        </p:nvSpPr>
        <p:spPr>
          <a:xfrm>
            <a:off x="1958939" y="1020054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50" name="TextBox 49">
            <a:extLst>
              <a:ext uri="{FF2B5EF4-FFF2-40B4-BE49-F238E27FC236}">
                <a16:creationId xmlns:a16="http://schemas.microsoft.com/office/drawing/2014/main" id="{40C4C67C-4A92-47FF-BF96-55BD56AC18CE}"/>
              </a:ext>
            </a:extLst>
          </p:cNvPr>
          <p:cNvSpPr txBox="1"/>
          <p:nvPr/>
        </p:nvSpPr>
        <p:spPr>
          <a:xfrm>
            <a:off x="2779894" y="1034154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66" name="TextBox 65">
            <a:extLst>
              <a:ext uri="{FF2B5EF4-FFF2-40B4-BE49-F238E27FC236}">
                <a16:creationId xmlns:a16="http://schemas.microsoft.com/office/drawing/2014/main" id="{152DBAA4-913B-432D-8914-EF27BD7EA062}"/>
              </a:ext>
            </a:extLst>
          </p:cNvPr>
          <p:cNvSpPr txBox="1"/>
          <p:nvPr/>
        </p:nvSpPr>
        <p:spPr>
          <a:xfrm>
            <a:off x="373332" y="1053649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97" name="TextBox 96">
            <a:extLst>
              <a:ext uri="{FF2B5EF4-FFF2-40B4-BE49-F238E27FC236}">
                <a16:creationId xmlns:a16="http://schemas.microsoft.com/office/drawing/2014/main" id="{6020ADBA-456F-47D7-ABFC-7BEFBD07F8ED}"/>
              </a:ext>
            </a:extLst>
          </p:cNvPr>
          <p:cNvSpPr txBox="1"/>
          <p:nvPr/>
        </p:nvSpPr>
        <p:spPr>
          <a:xfrm>
            <a:off x="3605906" y="101658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99" name="TextBox 98">
            <a:extLst>
              <a:ext uri="{FF2B5EF4-FFF2-40B4-BE49-F238E27FC236}">
                <a16:creationId xmlns:a16="http://schemas.microsoft.com/office/drawing/2014/main" id="{3E7C8F9B-38EF-4CC4-82C6-994DABCB9304}"/>
              </a:ext>
            </a:extLst>
          </p:cNvPr>
          <p:cNvSpPr txBox="1"/>
          <p:nvPr/>
        </p:nvSpPr>
        <p:spPr>
          <a:xfrm>
            <a:off x="4411815" y="1016585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101" name="TextBox 100">
            <a:extLst>
              <a:ext uri="{FF2B5EF4-FFF2-40B4-BE49-F238E27FC236}">
                <a16:creationId xmlns:a16="http://schemas.microsoft.com/office/drawing/2014/main" id="{8BD9F83E-9D0A-40B9-98F3-71346FE4E167}"/>
              </a:ext>
            </a:extLst>
          </p:cNvPr>
          <p:cNvSpPr txBox="1"/>
          <p:nvPr/>
        </p:nvSpPr>
        <p:spPr>
          <a:xfrm>
            <a:off x="5201654" y="1016584"/>
            <a:ext cx="428589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0</a:t>
            </a:r>
          </a:p>
        </p:txBody>
      </p:sp>
      <p:sp>
        <p:nvSpPr>
          <p:cNvPr id="179" name="TextBox 178">
            <a:extLst>
              <a:ext uri="{FF2B5EF4-FFF2-40B4-BE49-F238E27FC236}">
                <a16:creationId xmlns:a16="http://schemas.microsoft.com/office/drawing/2014/main" id="{32B7C811-4482-43B6-A0C9-9D09B45D6786}"/>
              </a:ext>
            </a:extLst>
          </p:cNvPr>
          <p:cNvSpPr txBox="1"/>
          <p:nvPr/>
        </p:nvSpPr>
        <p:spPr>
          <a:xfrm>
            <a:off x="366496" y="456739"/>
            <a:ext cx="4239749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ru-RU" sz="24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Пропиши цифры.</a:t>
            </a:r>
          </a:p>
        </p:txBody>
      </p:sp>
      <p:sp>
        <p:nvSpPr>
          <p:cNvPr id="187" name="TextBox 186">
            <a:extLst>
              <a:ext uri="{FF2B5EF4-FFF2-40B4-BE49-F238E27FC236}">
                <a16:creationId xmlns:a16="http://schemas.microsoft.com/office/drawing/2014/main" id="{C89856E5-84F3-45E7-BA41-E5EAAA5813E0}"/>
              </a:ext>
            </a:extLst>
          </p:cNvPr>
          <p:cNvSpPr txBox="1"/>
          <p:nvPr/>
        </p:nvSpPr>
        <p:spPr>
          <a:xfrm>
            <a:off x="346362" y="1878888"/>
            <a:ext cx="42858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89" name="TextBox 188">
            <a:extLst>
              <a:ext uri="{FF2B5EF4-FFF2-40B4-BE49-F238E27FC236}">
                <a16:creationId xmlns:a16="http://schemas.microsoft.com/office/drawing/2014/main" id="{6CCA2564-D121-41AC-84D4-999E3701EDFE}"/>
              </a:ext>
            </a:extLst>
          </p:cNvPr>
          <p:cNvSpPr txBox="1"/>
          <p:nvPr/>
        </p:nvSpPr>
        <p:spPr>
          <a:xfrm>
            <a:off x="1157118" y="1878888"/>
            <a:ext cx="42858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91" name="TextBox 190">
            <a:extLst>
              <a:ext uri="{FF2B5EF4-FFF2-40B4-BE49-F238E27FC236}">
                <a16:creationId xmlns:a16="http://schemas.microsoft.com/office/drawing/2014/main" id="{22886479-A7E5-4F51-B2E3-F8F11E251C2D}"/>
              </a:ext>
            </a:extLst>
          </p:cNvPr>
          <p:cNvSpPr txBox="1"/>
          <p:nvPr/>
        </p:nvSpPr>
        <p:spPr>
          <a:xfrm>
            <a:off x="1965823" y="1878882"/>
            <a:ext cx="42858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93" name="TextBox 192">
            <a:extLst>
              <a:ext uri="{FF2B5EF4-FFF2-40B4-BE49-F238E27FC236}">
                <a16:creationId xmlns:a16="http://schemas.microsoft.com/office/drawing/2014/main" id="{D5289E6A-059D-4EF6-ACBE-2259E1657C29}"/>
              </a:ext>
            </a:extLst>
          </p:cNvPr>
          <p:cNvSpPr txBox="1"/>
          <p:nvPr/>
        </p:nvSpPr>
        <p:spPr>
          <a:xfrm>
            <a:off x="2775124" y="1878872"/>
            <a:ext cx="40696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95" name="TextBox 194">
            <a:extLst>
              <a:ext uri="{FF2B5EF4-FFF2-40B4-BE49-F238E27FC236}">
                <a16:creationId xmlns:a16="http://schemas.microsoft.com/office/drawing/2014/main" id="{57343A77-EB4F-400D-96CB-FB8419C243F9}"/>
              </a:ext>
            </a:extLst>
          </p:cNvPr>
          <p:cNvSpPr txBox="1"/>
          <p:nvPr/>
        </p:nvSpPr>
        <p:spPr>
          <a:xfrm>
            <a:off x="3582799" y="1878866"/>
            <a:ext cx="42858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97" name="TextBox 196">
            <a:extLst>
              <a:ext uri="{FF2B5EF4-FFF2-40B4-BE49-F238E27FC236}">
                <a16:creationId xmlns:a16="http://schemas.microsoft.com/office/drawing/2014/main" id="{D6338B48-60C5-40C8-A55C-EEDC0A657A75}"/>
              </a:ext>
            </a:extLst>
          </p:cNvPr>
          <p:cNvSpPr txBox="1"/>
          <p:nvPr/>
        </p:nvSpPr>
        <p:spPr>
          <a:xfrm>
            <a:off x="4422733" y="1862497"/>
            <a:ext cx="42858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199" name="TextBox 198">
            <a:extLst>
              <a:ext uri="{FF2B5EF4-FFF2-40B4-BE49-F238E27FC236}">
                <a16:creationId xmlns:a16="http://schemas.microsoft.com/office/drawing/2014/main" id="{871929B0-C51B-4ACF-9F6A-F40681633F69}"/>
              </a:ext>
            </a:extLst>
          </p:cNvPr>
          <p:cNvSpPr txBox="1"/>
          <p:nvPr/>
        </p:nvSpPr>
        <p:spPr>
          <a:xfrm>
            <a:off x="5230039" y="1851930"/>
            <a:ext cx="428589" cy="830997"/>
          </a:xfrm>
          <a:prstGeom prst="rect">
            <a:avLst/>
          </a:prstGeom>
          <a:noFill/>
        </p:spPr>
        <p:txBody>
          <a:bodyPr wrap="square" rtlCol="0" anchor="t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1</a:t>
            </a:r>
          </a:p>
        </p:txBody>
      </p:sp>
      <p:sp>
        <p:nvSpPr>
          <p:cNvPr id="201" name="TextBox 200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359572" y="270578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202" name="TextBox 201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34800" y="3544693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04" name="TextBox 103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1160790" y="2705804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105" name="TextBox 104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1951113" y="2710202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106" name="TextBox 105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2752941" y="271020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107" name="TextBox 106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3576935" y="2690955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108" name="TextBox 107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4413197" y="2690372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109" name="TextBox 108">
            <a:extLst>
              <a:ext uri="{FF2B5EF4-FFF2-40B4-BE49-F238E27FC236}">
                <a16:creationId xmlns:a16="http://schemas.microsoft.com/office/drawing/2014/main" id="{DA5666F4-B69E-42EB-A819-129F557AC58A}"/>
              </a:ext>
            </a:extLst>
          </p:cNvPr>
          <p:cNvSpPr txBox="1"/>
          <p:nvPr/>
        </p:nvSpPr>
        <p:spPr>
          <a:xfrm>
            <a:off x="5191575" y="2710202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2</a:t>
            </a:r>
          </a:p>
        </p:txBody>
      </p:sp>
      <p:sp>
        <p:nvSpPr>
          <p:cNvPr id="110" name="TextBox 109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197721" y="3524646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2" name="TextBox 111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950871" y="3524844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3" name="TextBox 112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2787012" y="3536778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4" name="TextBox 113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583457" y="352701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5" name="TextBox 114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4378575" y="3503037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116" name="TextBox 115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5182037" y="3528510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3</a:t>
            </a:r>
          </a:p>
        </p:txBody>
      </p:sp>
      <p:sp>
        <p:nvSpPr>
          <p:cNvPr id="43" name="TextBox 42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23844" y="5160968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44" name="TextBox 43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158218" y="5178529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45" name="TextBox 44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969782" y="5185033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47" name="TextBox 46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2770358" y="5178529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49" name="TextBox 48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555868" y="518483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51" name="TextBox 50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4418996" y="5187620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52" name="TextBox 51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5216872" y="5161586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5</a:t>
            </a:r>
          </a:p>
        </p:txBody>
      </p:sp>
      <p:sp>
        <p:nvSpPr>
          <p:cNvPr id="53" name="TextBox 52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43569" y="5992584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54" name="TextBox 53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128701" y="6018617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55" name="TextBox 54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947515" y="6001480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56" name="TextBox 55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2752940" y="5992585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57" name="TextBox 56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565760" y="600148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58" name="TextBox 57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4393596" y="5992586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59" name="TextBox 58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5182036" y="5992583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6</a:t>
            </a:r>
          </a:p>
        </p:txBody>
      </p:sp>
      <p:sp>
        <p:nvSpPr>
          <p:cNvPr id="68" name="TextBox 67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57515" y="7655197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69" name="TextBox 68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158219" y="7667100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70" name="TextBox 69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947515" y="7674837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71" name="TextBox 70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2759628" y="7667649"/>
            <a:ext cx="452275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72" name="TextBox 71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592163" y="7667649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73" name="TextBox 72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4402279" y="7655197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74" name="TextBox 73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5191575" y="768787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8</a:t>
            </a:r>
          </a:p>
        </p:txBody>
      </p:sp>
      <p:sp>
        <p:nvSpPr>
          <p:cNvPr id="75" name="TextBox 74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73332" y="8518868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rgbClr val="FF0000"/>
                </a:solidFill>
                <a:latin typeface="Propisi" panose="02000508030000020003" pitchFamily="2" charset="0"/>
              </a:rPr>
              <a:t>9</a:t>
            </a:r>
          </a:p>
        </p:txBody>
      </p:sp>
      <p:sp>
        <p:nvSpPr>
          <p:cNvPr id="76" name="TextBox 75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188997" y="8505834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9</a:t>
            </a:r>
          </a:p>
        </p:txBody>
      </p:sp>
      <p:sp>
        <p:nvSpPr>
          <p:cNvPr id="77" name="TextBox 76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1958939" y="8505833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9</a:t>
            </a:r>
          </a:p>
        </p:txBody>
      </p:sp>
      <p:sp>
        <p:nvSpPr>
          <p:cNvPr id="78" name="TextBox 77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2795057" y="8505833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9</a:t>
            </a:r>
          </a:p>
        </p:txBody>
      </p:sp>
      <p:sp>
        <p:nvSpPr>
          <p:cNvPr id="79" name="TextBox 78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3605906" y="8529930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9</a:t>
            </a:r>
          </a:p>
        </p:txBody>
      </p:sp>
      <p:sp>
        <p:nvSpPr>
          <p:cNvPr id="80" name="TextBox 79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4444501" y="8509621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9</a:t>
            </a:r>
          </a:p>
        </p:txBody>
      </p:sp>
      <p:sp>
        <p:nvSpPr>
          <p:cNvPr id="81" name="TextBox 80">
            <a:extLst>
              <a:ext uri="{FF2B5EF4-FFF2-40B4-BE49-F238E27FC236}">
                <a16:creationId xmlns:a16="http://schemas.microsoft.com/office/drawing/2014/main" id="{E46A2D0D-C061-4CDA-8301-CAE482FEA6DB}"/>
              </a:ext>
            </a:extLst>
          </p:cNvPr>
          <p:cNvSpPr txBox="1"/>
          <p:nvPr/>
        </p:nvSpPr>
        <p:spPr>
          <a:xfrm>
            <a:off x="5231637" y="8505833"/>
            <a:ext cx="447663" cy="830997"/>
          </a:xfrm>
          <a:prstGeom prst="rect">
            <a:avLst/>
          </a:prstGeom>
          <a:noFill/>
        </p:spPr>
        <p:txBody>
          <a:bodyPr wrap="square" rtlCol="0" anchor="b">
            <a:spAutoFit/>
          </a:bodyPr>
          <a:lstStyle/>
          <a:p>
            <a:r>
              <a:rPr lang="ru-RU" sz="4800" dirty="0">
                <a:solidFill>
                  <a:schemeClr val="bg1">
                    <a:lumMod val="65000"/>
                  </a:schemeClr>
                </a:solidFill>
                <a:latin typeface="Propisi" panose="02000508030000020003" pitchFamily="2" charset="0"/>
              </a:rPr>
              <a:t>9</a:t>
            </a:r>
          </a:p>
        </p:txBody>
      </p:sp>
    </p:spTree>
    <p:extLst>
      <p:ext uri="{BB962C8B-B14F-4D97-AF65-F5344CB8AC3E}">
        <p14:creationId xmlns:p14="http://schemas.microsoft.com/office/powerpoint/2010/main" val="1283915741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Тема 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Тема Offic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Тема 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1129</TotalTime>
  <Words>1941</Words>
  <Application>Microsoft Office PowerPoint</Application>
  <PresentationFormat>Экран (4:3)</PresentationFormat>
  <Paragraphs>280</Paragraphs>
  <Slides>45</Slides>
  <Notes>0</Notes>
  <HiddenSlides>0</HiddenSlides>
  <MMClips>0</MMClips>
  <ScaleCrop>false</ScaleCrop>
  <HeadingPairs>
    <vt:vector size="6" baseType="variant">
      <vt:variant>
        <vt:lpstr>Использованные шрифты</vt:lpstr>
      </vt:variant>
      <vt:variant>
        <vt:i4>7</vt:i4>
      </vt:variant>
      <vt:variant>
        <vt:lpstr>Тема</vt:lpstr>
      </vt:variant>
      <vt:variant>
        <vt:i4>1</vt:i4>
      </vt:variant>
      <vt:variant>
        <vt:lpstr>Заголовки слайдов</vt:lpstr>
      </vt:variant>
      <vt:variant>
        <vt:i4>45</vt:i4>
      </vt:variant>
    </vt:vector>
  </HeadingPairs>
  <TitlesOfParts>
    <vt:vector size="53" baseType="lpstr">
      <vt:lpstr>Arial</vt:lpstr>
      <vt:lpstr>Calibri</vt:lpstr>
      <vt:lpstr>Calibri Light</vt:lpstr>
      <vt:lpstr>Cambria</vt:lpstr>
      <vt:lpstr>Monotype Corsiva</vt:lpstr>
      <vt:lpstr>Propisi</vt:lpstr>
      <vt:lpstr>Times New Roman</vt:lpstr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Александр Царьков</dc:creator>
  <cp:lastModifiedBy>Бузилов Александр</cp:lastModifiedBy>
  <cp:revision>111</cp:revision>
  <cp:lastPrinted>2023-04-04T14:12:45Z</cp:lastPrinted>
  <dcterms:created xsi:type="dcterms:W3CDTF">2022-09-21T07:21:05Z</dcterms:created>
  <dcterms:modified xsi:type="dcterms:W3CDTF">2023-05-20T05:25:51Z</dcterms:modified>
</cp:coreProperties>
</file>