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1" r:id="rId4"/>
    <p:sldId id="262" r:id="rId5"/>
    <p:sldId id="263" r:id="rId6"/>
    <p:sldId id="264" r:id="rId7"/>
    <p:sldId id="265" r:id="rId8"/>
    <p:sldId id="266" r:id="rId9"/>
    <p:sldId id="268" r:id="rId10"/>
    <p:sldId id="269" r:id="rId11"/>
    <p:sldId id="273" r:id="rId12"/>
    <p:sldId id="270" r:id="rId13"/>
    <p:sldId id="271" r:id="rId14"/>
    <p:sldId id="272" r:id="rId15"/>
    <p:sldId id="274" r:id="rId16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44" autoAdjust="0"/>
    <p:restoredTop sz="94660"/>
  </p:normalViewPr>
  <p:slideViewPr>
    <p:cSldViewPr snapToGrid="0" showGuides="1">
      <p:cViewPr varScale="1">
        <p:scale>
          <a:sx n="46" d="100"/>
          <a:sy n="46" d="100"/>
        </p:scale>
        <p:origin x="780" y="5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988165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434843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8795209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964746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053873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1590687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53830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15551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4840771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7075628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653832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8746C72-2475-451F-8730-F2CA24CFB854}" type="datetimeFigureOut">
              <a:rPr lang="ru-RU" smtClean="0"/>
              <a:t>03.05.2023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C7BFE8-6A14-4D41-AEF5-85A21C2293D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674638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https://cdn.culture.ru/images/0f2ade5c-57e8-5a72-8449-f5eb21a0a90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8764" y="290945"/>
            <a:ext cx="11367654" cy="65670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580782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09749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5801" y="207818"/>
            <a:ext cx="11097490" cy="66501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90810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5636" y="432556"/>
            <a:ext cx="11513127" cy="5992887"/>
          </a:xfrm>
          <a:prstGeom prst="rect">
            <a:avLst/>
          </a:prstGeo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b="1" dirty="0" smtClean="0">
                <a:solidFill>
                  <a:srgbClr val="C00000"/>
                </a:solidFill>
              </a:rPr>
              <a:t>Письма с фронта</a:t>
            </a:r>
            <a:endParaRPr lang="ru-RU" b="1" dirty="0">
              <a:solidFill>
                <a:srgbClr val="C00000"/>
              </a:solidFill>
            </a:endParaRPr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716029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19315" y="519545"/>
            <a:ext cx="11522412" cy="60267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69872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2673" y="365124"/>
            <a:ext cx="10751127" cy="62642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4741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50763" y="365126"/>
            <a:ext cx="11324710" cy="62434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93996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8201" y="233244"/>
            <a:ext cx="10674926" cy="63130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86623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08363" y="157307"/>
            <a:ext cx="10515600" cy="1325563"/>
          </a:xfrm>
        </p:spPr>
        <p:txBody>
          <a:bodyPr/>
          <a:lstStyle/>
          <a:p>
            <a:pPr algn="ctr"/>
            <a:r>
              <a:rPr lang="ru-RU" sz="5400" dirty="0">
                <a:solidFill>
                  <a:srgbClr val="C00000"/>
                </a:solidFill>
                <a:latin typeface="Comic Sans MS" panose="030F0702030302020204" pitchFamily="66" charset="0"/>
              </a:rPr>
              <a:t>Словарная работа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algn="just"/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ДИВИЗИОН</a:t>
            </a:r>
          </a:p>
          <a:p>
            <a:pPr algn="just"/>
            <a:r>
              <a:rPr lang="ru-RU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                                                                </a:t>
            </a:r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МИНОМЁТ </a:t>
            </a:r>
          </a:p>
          <a:p>
            <a:pPr algn="just"/>
            <a:endParaRPr lang="ru-RU" b="1" dirty="0">
              <a:solidFill>
                <a:srgbClr val="C00000"/>
              </a:solidFill>
              <a:latin typeface="Comic Sans MS" panose="030F0702030302020204" pitchFamily="66" charset="0"/>
            </a:endParaRPr>
          </a:p>
          <a:p>
            <a:pPr algn="just"/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                                                                                   БОМБАРДИРОВЩИК</a:t>
            </a:r>
          </a:p>
          <a:p>
            <a:pPr algn="just"/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                            </a:t>
            </a:r>
          </a:p>
          <a:p>
            <a:pPr algn="just"/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                                      ЭРЭСЫ</a:t>
            </a:r>
          </a:p>
          <a:p>
            <a:pPr algn="just"/>
            <a:endParaRPr lang="ru-RU" b="1" dirty="0">
              <a:solidFill>
                <a:srgbClr val="C00000"/>
              </a:solidFill>
              <a:latin typeface="Comic Sans MS" panose="030F0702030302020204" pitchFamily="66" charset="0"/>
            </a:endParaRPr>
          </a:p>
          <a:p>
            <a:pPr algn="just"/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«МЕССЕРШМИТТ» 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9036665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>
                <a:solidFill>
                  <a:srgbClr val="C00000"/>
                </a:solidFill>
                <a:latin typeface="Comic Sans MS" panose="030F0702030302020204" pitchFamily="66" charset="0"/>
              </a:rPr>
              <a:t>Словарная работа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ДИВИЗИО́Н, </a:t>
            </a:r>
            <a:r>
              <a:rPr lang="ru-RU" b="1" dirty="0" smtClean="0">
                <a:latin typeface="Comic Sans MS" panose="030F0702030302020204" pitchFamily="66" charset="0"/>
              </a:rPr>
              <a:t>-а, </a:t>
            </a:r>
            <a:r>
              <a:rPr lang="ru-RU" b="1" i="1" dirty="0" smtClean="0">
                <a:latin typeface="Comic Sans MS" panose="030F0702030302020204" pitchFamily="66" charset="0"/>
              </a:rPr>
              <a:t>м.</a:t>
            </a:r>
            <a:endParaRPr lang="ru-RU" b="1" dirty="0" smtClean="0">
              <a:latin typeface="Comic Sans MS" panose="030F0702030302020204" pitchFamily="66" charset="0"/>
            </a:endParaRPr>
          </a:p>
          <a:p>
            <a:r>
              <a:rPr lang="ru-RU" b="1" dirty="0" smtClean="0">
                <a:latin typeface="Comic Sans MS" panose="030F0702030302020204" pitchFamily="66" charset="0"/>
              </a:rPr>
              <a:t>1. </a:t>
            </a:r>
            <a:r>
              <a:rPr lang="ru-RU" b="1" i="1" dirty="0" smtClean="0">
                <a:latin typeface="Comic Sans MS" panose="030F0702030302020204" pitchFamily="66" charset="0"/>
              </a:rPr>
              <a:t>Воен.</a:t>
            </a:r>
            <a:r>
              <a:rPr lang="ru-RU" b="1" dirty="0" smtClean="0">
                <a:latin typeface="Comic Sans MS" panose="030F0702030302020204" pitchFamily="66" charset="0"/>
              </a:rPr>
              <a:t> Войсковое подразделение в ракетных войсках и в артиллерии, а иногда в кавалерийских и бронетанковых частях. </a:t>
            </a:r>
            <a:r>
              <a:rPr lang="ru-RU" b="1" i="1" dirty="0" smtClean="0">
                <a:latin typeface="Comic Sans MS" panose="030F0702030302020204" pitchFamily="66" charset="0"/>
              </a:rPr>
              <a:t>Артиллерийский дивизион. Танковый дивизион.</a:t>
            </a:r>
            <a:endParaRPr lang="ru-RU" b="1" dirty="0" smtClean="0">
              <a:latin typeface="Comic Sans MS" panose="030F0702030302020204" pitchFamily="66" charset="0"/>
            </a:endParaRPr>
          </a:p>
          <a:p>
            <a:r>
              <a:rPr lang="ru-RU" b="1" dirty="0" smtClean="0">
                <a:latin typeface="Comic Sans MS" panose="030F0702030302020204" pitchFamily="66" charset="0"/>
              </a:rPr>
              <a:t>2. </a:t>
            </a:r>
            <a:r>
              <a:rPr lang="ru-RU" b="1" i="1" dirty="0" smtClean="0">
                <a:latin typeface="Comic Sans MS" panose="030F0702030302020204" pitchFamily="66" charset="0"/>
              </a:rPr>
              <a:t>Мор.</a:t>
            </a:r>
            <a:r>
              <a:rPr lang="ru-RU" b="1" dirty="0" smtClean="0">
                <a:latin typeface="Comic Sans MS" panose="030F0702030302020204" pitchFamily="66" charset="0"/>
              </a:rPr>
              <a:t> Соединение из нескольких военных кораблей одного класса. </a:t>
            </a:r>
            <a:r>
              <a:rPr lang="ru-RU" b="1" i="1" dirty="0" smtClean="0">
                <a:latin typeface="Comic Sans MS" panose="030F0702030302020204" pitchFamily="66" charset="0"/>
              </a:rPr>
              <a:t>Из-за линейных кораблей на «Суворова» бросился дивизион миноносцев.</a:t>
            </a:r>
            <a:r>
              <a:rPr lang="ru-RU" b="1" dirty="0" smtClean="0">
                <a:latin typeface="Comic Sans MS" panose="030F0702030302020204" pitchFamily="66" charset="0"/>
              </a:rPr>
              <a:t> Новиков-Прибой, Цусима.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4896859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>
                <a:solidFill>
                  <a:srgbClr val="C00000"/>
                </a:solidFill>
                <a:latin typeface="Comic Sans MS" panose="030F0702030302020204" pitchFamily="66" charset="0"/>
              </a:rPr>
              <a:t>Словарная работа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МИНОМЁТ, </a:t>
            </a:r>
            <a:r>
              <a:rPr lang="ru-RU" b="1" dirty="0" smtClean="0">
                <a:latin typeface="Comic Sans MS" panose="030F0702030302020204" pitchFamily="66" charset="0"/>
              </a:rPr>
              <a:t>-а, м. Гладкоствольное орудие навесного огня, стреляющее минами. Шестиствольный миномет.</a:t>
            </a:r>
            <a:endParaRPr lang="ru-RU" b="1" dirty="0" smtClean="0">
              <a:effectLst/>
              <a:latin typeface="Comic Sans MS" panose="030F0702030302020204" pitchFamily="66" charset="0"/>
            </a:endParaRPr>
          </a:p>
          <a:p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3782" y="2784764"/>
            <a:ext cx="10016835" cy="3886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7892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>
                <a:solidFill>
                  <a:srgbClr val="C00000"/>
                </a:solidFill>
                <a:latin typeface="Comic Sans MS" panose="030F0702030302020204" pitchFamily="66" charset="0"/>
              </a:rPr>
              <a:t>Словарная работа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lvl="0" indent="0">
              <a:lnSpc>
                <a:spcPct val="100000"/>
              </a:lnSpc>
              <a:spcBef>
                <a:spcPts val="0"/>
              </a:spcBef>
              <a:buNone/>
            </a:pPr>
            <a:r>
              <a:rPr lang="ru-RU" sz="1800" b="1" dirty="0">
                <a:solidFill>
                  <a:srgbClr val="C00000"/>
                </a:solidFill>
                <a:latin typeface="Comic Sans MS" panose="030F0702030302020204" pitchFamily="66" charset="0"/>
              </a:rPr>
              <a:t>БОМБАРДИРО́ВЩИК, </a:t>
            </a:r>
            <a:r>
              <a:rPr lang="ru-RU" sz="1800" b="1" dirty="0">
                <a:solidFill>
                  <a:prstClr val="black"/>
                </a:solidFill>
                <a:latin typeface="Comic Sans MS" panose="030F0702030302020204" pitchFamily="66" charset="0"/>
              </a:rPr>
              <a:t>-а, м.</a:t>
            </a:r>
          </a:p>
          <a:p>
            <a:pPr marL="0" lvl="0" indent="0">
              <a:lnSpc>
                <a:spcPct val="100000"/>
              </a:lnSpc>
              <a:spcBef>
                <a:spcPts val="0"/>
              </a:spcBef>
              <a:buNone/>
            </a:pPr>
            <a:r>
              <a:rPr lang="ru-RU" sz="1800" b="1" dirty="0">
                <a:solidFill>
                  <a:prstClr val="black"/>
                </a:solidFill>
                <a:latin typeface="Comic Sans MS" panose="030F0702030302020204" pitchFamily="66" charset="0"/>
              </a:rPr>
              <a:t>1. Военный самолет, предназначенный для поражения бомбами наземных и морских целей противника. Тяжелый бомбардировщик. Пикирующий бомбардировщик.</a:t>
            </a:r>
          </a:p>
          <a:p>
            <a:pPr marL="0" lvl="0" indent="0">
              <a:lnSpc>
                <a:spcPct val="100000"/>
              </a:lnSpc>
              <a:spcBef>
                <a:spcPts val="0"/>
              </a:spcBef>
              <a:buNone/>
            </a:pPr>
            <a:r>
              <a:rPr lang="ru-RU" sz="1800" b="1" dirty="0">
                <a:solidFill>
                  <a:prstClr val="black"/>
                </a:solidFill>
                <a:latin typeface="Comic Sans MS" panose="030F0702030302020204" pitchFamily="66" charset="0"/>
              </a:rPr>
              <a:t>2. Разг. Летчик бомбардировочной авиации.</a:t>
            </a:r>
          </a:p>
          <a:p>
            <a:pPr marL="0" lvl="0" indent="0">
              <a:lnSpc>
                <a:spcPct val="100000"/>
              </a:lnSpc>
              <a:spcBef>
                <a:spcPts val="0"/>
              </a:spcBef>
              <a:buNone/>
            </a:pPr>
            <a:r>
              <a:rPr lang="ru-RU" sz="1800" b="1" dirty="0">
                <a:solidFill>
                  <a:prstClr val="black"/>
                </a:solidFill>
                <a:latin typeface="Comic Sans MS" panose="030F0702030302020204" pitchFamily="66" charset="0"/>
              </a:rPr>
              <a:t> </a:t>
            </a:r>
          </a:p>
          <a:p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2765" y="3179618"/>
            <a:ext cx="10766469" cy="3678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39871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>
                <a:solidFill>
                  <a:srgbClr val="C00000"/>
                </a:solidFill>
                <a:latin typeface="Comic Sans MS" panose="030F0702030302020204" pitchFamily="66" charset="0"/>
              </a:rPr>
              <a:t>Словарная работа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ЭРЭСЫ</a:t>
            </a:r>
            <a:r>
              <a:rPr lang="ru-RU" b="1" dirty="0">
                <a:latin typeface="Comic Sans MS" panose="030F0702030302020204" pitchFamily="66" charset="0"/>
              </a:rPr>
              <a:t> – реактивные снаряды</a:t>
            </a:r>
          </a:p>
          <a:p>
            <a:r>
              <a:rPr lang="ru-RU" b="1" dirty="0" smtClean="0">
                <a:latin typeface="Comic Sans MS" panose="030F0702030302020204" pitchFamily="66" charset="0"/>
              </a:rPr>
              <a:t> </a:t>
            </a:r>
            <a:endParaRPr lang="ru-RU" b="1" dirty="0" smtClean="0">
              <a:effectLst/>
              <a:latin typeface="Comic Sans MS" panose="030F0702030302020204" pitchFamily="66" charset="0"/>
            </a:endParaRP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1837" y="2389909"/>
            <a:ext cx="11430671" cy="37781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82999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>
                <a:solidFill>
                  <a:srgbClr val="C00000"/>
                </a:solidFill>
                <a:latin typeface="Comic Sans MS" panose="030F0702030302020204" pitchFamily="66" charset="0"/>
              </a:rPr>
              <a:t>Словарная работа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b="1" dirty="0">
                <a:solidFill>
                  <a:srgbClr val="C00000"/>
                </a:solidFill>
                <a:latin typeface="Comic Sans MS" panose="030F0702030302020204" pitchFamily="66" charset="0"/>
              </a:rPr>
              <a:t>МЕССЕРШМИТТ</a:t>
            </a:r>
            <a:r>
              <a:rPr lang="ru-RU" b="1" dirty="0">
                <a:latin typeface="Comic Sans MS" panose="030F0702030302020204" pitchFamily="66" charset="0"/>
              </a:rPr>
              <a:t> – немецкий истребитель</a:t>
            </a:r>
          </a:p>
          <a:p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327564"/>
            <a:ext cx="10515600" cy="43153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7000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6" name="Объект 5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85800" y="365124"/>
            <a:ext cx="10668000" cy="64928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18238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58</TotalTime>
  <Words>149</Words>
  <Application>Microsoft Office PowerPoint</Application>
  <PresentationFormat>Широкоэкранный</PresentationFormat>
  <Paragraphs>26</Paragraphs>
  <Slides>15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20" baseType="lpstr">
      <vt:lpstr>Arial</vt:lpstr>
      <vt:lpstr>Calibri</vt:lpstr>
      <vt:lpstr>Calibri Light</vt:lpstr>
      <vt:lpstr>Comic Sans MS</vt:lpstr>
      <vt:lpstr>Тема Office</vt:lpstr>
      <vt:lpstr>Презентация PowerPoint</vt:lpstr>
      <vt:lpstr>Презентация PowerPoint</vt:lpstr>
      <vt:lpstr>Презентация PowerPoint</vt:lpstr>
      <vt:lpstr>Письма с фронта</vt:lpstr>
      <vt:lpstr>Презентация PowerPoint</vt:lpstr>
      <vt:lpstr>Презентация PowerPoint</vt:lpstr>
      <vt:lpstr>Презентация PowerPoint</vt:lpstr>
      <vt:lpstr>Презентация PowerPoint</vt:lpstr>
      <vt:lpstr>Словарная работа</vt:lpstr>
      <vt:lpstr>Словарная работа</vt:lpstr>
      <vt:lpstr>Словарная работа</vt:lpstr>
      <vt:lpstr>Словарная работа</vt:lpstr>
      <vt:lpstr>Словарная работа</vt:lpstr>
      <vt:lpstr>Словарная работа</vt:lpstr>
      <vt:lpstr>Презентация PowerPoint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Елена</dc:creator>
  <cp:lastModifiedBy>Елена</cp:lastModifiedBy>
  <cp:revision>7</cp:revision>
  <dcterms:created xsi:type="dcterms:W3CDTF">2023-05-01T13:34:26Z</dcterms:created>
  <dcterms:modified xsi:type="dcterms:W3CDTF">2023-05-03T10:26:14Z</dcterms:modified>
</cp:coreProperties>
</file>