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3" r:id="rId6"/>
    <p:sldId id="260" r:id="rId7"/>
    <p:sldId id="271" r:id="rId8"/>
    <p:sldId id="261" r:id="rId9"/>
    <p:sldId id="269" r:id="rId10"/>
    <p:sldId id="262" r:id="rId11"/>
    <p:sldId id="265" r:id="rId12"/>
    <p:sldId id="264" r:id="rId13"/>
    <p:sldId id="270" r:id="rId14"/>
    <p:sldId id="272" r:id="rId15"/>
    <p:sldId id="266" r:id="rId16"/>
    <p:sldId id="267" r:id="rId17"/>
    <p:sldId id="268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CC00"/>
    <a:srgbClr val="66FFCC"/>
    <a:srgbClr val="9966FF"/>
    <a:srgbClr val="66CCFF"/>
    <a:srgbClr val="FFFF99"/>
    <a:srgbClr val="FF99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алина Увенчикова" userId="3f0123eb2f6e21a3" providerId="LiveId" clId="{82EB5B3F-A0CF-4337-8070-934C0227F420}"/>
    <pc:docChg chg="custSel addSld modSld sldOrd">
      <pc:chgData name="Галина Увенчикова" userId="3f0123eb2f6e21a3" providerId="LiveId" clId="{82EB5B3F-A0CF-4337-8070-934C0227F420}" dt="2021-11-08T18:53:20.793" v="1376" actId="1076"/>
      <pc:docMkLst>
        <pc:docMk/>
      </pc:docMkLst>
      <pc:sldChg chg="addSp modSp mod">
        <pc:chgData name="Галина Увенчикова" userId="3f0123eb2f6e21a3" providerId="LiveId" clId="{82EB5B3F-A0CF-4337-8070-934C0227F420}" dt="2021-11-04T18:19:36.614" v="219" actId="1076"/>
        <pc:sldMkLst>
          <pc:docMk/>
          <pc:sldMk cId="908123191" sldId="256"/>
        </pc:sldMkLst>
        <pc:picChg chg="add mod">
          <ac:chgData name="Галина Увенчикова" userId="3f0123eb2f6e21a3" providerId="LiveId" clId="{82EB5B3F-A0CF-4337-8070-934C0227F420}" dt="2021-11-04T18:19:01.894" v="214" actId="1440"/>
          <ac:picMkLst>
            <pc:docMk/>
            <pc:sldMk cId="908123191" sldId="256"/>
            <ac:picMk id="5" creationId="{38FA5139-3BEF-4D91-9A9B-55590FC5D6A4}"/>
          </ac:picMkLst>
        </pc:picChg>
        <pc:picChg chg="mod">
          <ac:chgData name="Галина Увенчикова" userId="3f0123eb2f6e21a3" providerId="LiveId" clId="{82EB5B3F-A0CF-4337-8070-934C0227F420}" dt="2021-11-04T18:19:36.614" v="219" actId="1076"/>
          <ac:picMkLst>
            <pc:docMk/>
            <pc:sldMk cId="908123191" sldId="256"/>
            <ac:picMk id="7" creationId="{BEA9B4C7-37F9-476F-8D11-5137A04117B2}"/>
          </ac:picMkLst>
        </pc:picChg>
        <pc:picChg chg="add mod">
          <ac:chgData name="Галина Увенчикова" userId="3f0123eb2f6e21a3" providerId="LiveId" clId="{82EB5B3F-A0CF-4337-8070-934C0227F420}" dt="2021-11-04T18:19:35.438" v="218" actId="1440"/>
          <ac:picMkLst>
            <pc:docMk/>
            <pc:sldMk cId="908123191" sldId="256"/>
            <ac:picMk id="8" creationId="{F4A9BBEE-49C9-4578-8EEC-048C7B6C4CA1}"/>
          </ac:picMkLst>
        </pc:picChg>
      </pc:sldChg>
      <pc:sldChg chg="addSp modSp mod">
        <pc:chgData name="Галина Увенчикова" userId="3f0123eb2f6e21a3" providerId="LiveId" clId="{82EB5B3F-A0CF-4337-8070-934C0227F420}" dt="2021-11-05T11:19:33.797" v="1019" actId="121"/>
        <pc:sldMkLst>
          <pc:docMk/>
          <pc:sldMk cId="2148252686" sldId="258"/>
        </pc:sldMkLst>
        <pc:spChg chg="mod">
          <ac:chgData name="Галина Увенчикова" userId="3f0123eb2f6e21a3" providerId="LiveId" clId="{82EB5B3F-A0CF-4337-8070-934C0227F420}" dt="2021-11-05T11:19:33.797" v="1019" actId="121"/>
          <ac:spMkLst>
            <pc:docMk/>
            <pc:sldMk cId="2148252686" sldId="258"/>
            <ac:spMk id="6" creationId="{297A3CCB-590C-4D0B-BC40-9BA90605C066}"/>
          </ac:spMkLst>
        </pc:spChg>
        <pc:picChg chg="add mod">
          <ac:chgData name="Галина Увенчикова" userId="3f0123eb2f6e21a3" providerId="LiveId" clId="{82EB5B3F-A0CF-4337-8070-934C0227F420}" dt="2021-11-04T18:20:39.315" v="227" actId="1440"/>
          <ac:picMkLst>
            <pc:docMk/>
            <pc:sldMk cId="2148252686" sldId="258"/>
            <ac:picMk id="3" creationId="{2E9FD11C-9A0A-495E-91A7-5EB2D381DAB6}"/>
          </ac:picMkLst>
        </pc:picChg>
      </pc:sldChg>
      <pc:sldChg chg="addSp modSp mod">
        <pc:chgData name="Галина Увенчикова" userId="3f0123eb2f6e21a3" providerId="LiveId" clId="{82EB5B3F-A0CF-4337-8070-934C0227F420}" dt="2021-11-08T18:26:14.402" v="1308" actId="1440"/>
        <pc:sldMkLst>
          <pc:docMk/>
          <pc:sldMk cId="2464809050" sldId="261"/>
        </pc:sldMkLst>
        <pc:picChg chg="add mod">
          <ac:chgData name="Галина Увенчикова" userId="3f0123eb2f6e21a3" providerId="LiveId" clId="{82EB5B3F-A0CF-4337-8070-934C0227F420}" dt="2021-11-08T18:26:14.402" v="1308" actId="1440"/>
          <ac:picMkLst>
            <pc:docMk/>
            <pc:sldMk cId="2464809050" sldId="261"/>
            <ac:picMk id="3" creationId="{1E125439-7C53-4AF0-A75B-689B0D1E9A61}"/>
          </ac:picMkLst>
        </pc:picChg>
      </pc:sldChg>
      <pc:sldChg chg="addSp delSp modSp mod">
        <pc:chgData name="Галина Увенчикова" userId="3f0123eb2f6e21a3" providerId="LiveId" clId="{82EB5B3F-A0CF-4337-8070-934C0227F420}" dt="2021-11-08T18:23:02.441" v="1302" actId="1076"/>
        <pc:sldMkLst>
          <pc:docMk/>
          <pc:sldMk cId="720262188" sldId="262"/>
        </pc:sldMkLst>
        <pc:spChg chg="mod">
          <ac:chgData name="Галина Увенчикова" userId="3f0123eb2f6e21a3" providerId="LiveId" clId="{82EB5B3F-A0CF-4337-8070-934C0227F420}" dt="2021-11-04T18:24:36.942" v="248" actId="1076"/>
          <ac:spMkLst>
            <pc:docMk/>
            <pc:sldMk cId="720262188" sldId="262"/>
            <ac:spMk id="7" creationId="{2D2285DA-3F88-4BEC-8C67-AD0C853BD82E}"/>
          </ac:spMkLst>
        </pc:spChg>
        <pc:picChg chg="add mod">
          <ac:chgData name="Галина Увенчикова" userId="3f0123eb2f6e21a3" providerId="LiveId" clId="{82EB5B3F-A0CF-4337-8070-934C0227F420}" dt="2021-11-04T18:21:41.805" v="234" actId="1076"/>
          <ac:picMkLst>
            <pc:docMk/>
            <pc:sldMk cId="720262188" sldId="262"/>
            <ac:picMk id="3" creationId="{F8E536B3-54D8-4302-AAAC-F85D43FC5614}"/>
          </ac:picMkLst>
        </pc:picChg>
        <pc:picChg chg="add del mod">
          <ac:chgData name="Галина Увенчикова" userId="3f0123eb2f6e21a3" providerId="LiveId" clId="{82EB5B3F-A0CF-4337-8070-934C0227F420}" dt="2021-11-08T18:21:42.618" v="1291" actId="478"/>
          <ac:picMkLst>
            <pc:docMk/>
            <pc:sldMk cId="720262188" sldId="262"/>
            <ac:picMk id="5" creationId="{376888AE-1EAE-4170-BD1A-36F9A834AFC1}"/>
          </ac:picMkLst>
        </pc:picChg>
        <pc:picChg chg="add del mod">
          <ac:chgData name="Галина Увенчикова" userId="3f0123eb2f6e21a3" providerId="LiveId" clId="{82EB5B3F-A0CF-4337-8070-934C0227F420}" dt="2021-11-04T18:22:47.394" v="241" actId="478"/>
          <ac:picMkLst>
            <pc:docMk/>
            <pc:sldMk cId="720262188" sldId="262"/>
            <ac:picMk id="6" creationId="{5B6AD1DA-09A3-4E10-A015-85CF26C83949}"/>
          </ac:picMkLst>
        </pc:picChg>
        <pc:picChg chg="add mod">
          <ac:chgData name="Галина Увенчикова" userId="3f0123eb2f6e21a3" providerId="LiveId" clId="{82EB5B3F-A0CF-4337-8070-934C0227F420}" dt="2021-11-08T18:22:37.591" v="1300" actId="1440"/>
          <ac:picMkLst>
            <pc:docMk/>
            <pc:sldMk cId="720262188" sldId="262"/>
            <ac:picMk id="6" creationId="{B5965FD9-23AD-4DE4-8382-257A75DFE9F2}"/>
          </ac:picMkLst>
        </pc:picChg>
        <pc:picChg chg="add mod">
          <ac:chgData name="Галина Увенчикова" userId="3f0123eb2f6e21a3" providerId="LiveId" clId="{82EB5B3F-A0CF-4337-8070-934C0227F420}" dt="2021-11-08T18:23:02.441" v="1302" actId="1076"/>
          <ac:picMkLst>
            <pc:docMk/>
            <pc:sldMk cId="720262188" sldId="262"/>
            <ac:picMk id="8" creationId="{752D948F-2D94-4612-ABFC-B726249629F3}"/>
          </ac:picMkLst>
        </pc:picChg>
        <pc:picChg chg="add mod">
          <ac:chgData name="Галина Увенчикова" userId="3f0123eb2f6e21a3" providerId="LiveId" clId="{82EB5B3F-A0CF-4337-8070-934C0227F420}" dt="2021-11-04T18:24:35.752" v="247" actId="1440"/>
          <ac:picMkLst>
            <pc:docMk/>
            <pc:sldMk cId="720262188" sldId="262"/>
            <ac:picMk id="9" creationId="{545617E2-9C86-4C18-816A-A18B465E349E}"/>
          </ac:picMkLst>
        </pc:picChg>
      </pc:sldChg>
      <pc:sldChg chg="addSp modSp mod ord">
        <pc:chgData name="Галина Увенчикова" userId="3f0123eb2f6e21a3" providerId="LiveId" clId="{82EB5B3F-A0CF-4337-8070-934C0227F420}" dt="2021-11-04T18:18:11.511" v="210" actId="1440"/>
        <pc:sldMkLst>
          <pc:docMk/>
          <pc:sldMk cId="1841025394" sldId="263"/>
        </pc:sldMkLst>
        <pc:spChg chg="add mod">
          <ac:chgData name="Галина Увенчикова" userId="3f0123eb2f6e21a3" providerId="LiveId" clId="{82EB5B3F-A0CF-4337-8070-934C0227F420}" dt="2021-11-04T18:15:26.225" v="192" actId="20577"/>
          <ac:spMkLst>
            <pc:docMk/>
            <pc:sldMk cId="1841025394" sldId="263"/>
            <ac:spMk id="2" creationId="{DF72FF45-0668-429E-A0BF-3DFB8609AD28}"/>
          </ac:spMkLst>
        </pc:spChg>
        <pc:picChg chg="add mod">
          <ac:chgData name="Галина Увенчикова" userId="3f0123eb2f6e21a3" providerId="LiveId" clId="{82EB5B3F-A0CF-4337-8070-934C0227F420}" dt="2021-11-04T18:18:09.085" v="209" actId="1440"/>
          <ac:picMkLst>
            <pc:docMk/>
            <pc:sldMk cId="1841025394" sldId="263"/>
            <ac:picMk id="4" creationId="{E2056B85-6839-4370-957B-0390019EB2E9}"/>
          </ac:picMkLst>
        </pc:picChg>
        <pc:picChg chg="add mod">
          <ac:chgData name="Галина Увенчикова" userId="3f0123eb2f6e21a3" providerId="LiveId" clId="{82EB5B3F-A0CF-4337-8070-934C0227F420}" dt="2021-11-04T18:18:11.511" v="210" actId="1440"/>
          <ac:picMkLst>
            <pc:docMk/>
            <pc:sldMk cId="1841025394" sldId="263"/>
            <ac:picMk id="6" creationId="{DD298F01-92C2-4A42-8DA0-458317D1A350}"/>
          </ac:picMkLst>
        </pc:picChg>
        <pc:picChg chg="add mod">
          <ac:chgData name="Галина Увенчикова" userId="3f0123eb2f6e21a3" providerId="LiveId" clId="{82EB5B3F-A0CF-4337-8070-934C0227F420}" dt="2021-11-04T18:18:04.728" v="208" actId="1440"/>
          <ac:picMkLst>
            <pc:docMk/>
            <pc:sldMk cId="1841025394" sldId="263"/>
            <ac:picMk id="8" creationId="{5DDD87FC-CF64-4F07-AD69-748A088EA212}"/>
          </ac:picMkLst>
        </pc:picChg>
      </pc:sldChg>
      <pc:sldChg chg="addSp modSp mod">
        <pc:chgData name="Галина Увенчикова" userId="3f0123eb2f6e21a3" providerId="LiveId" clId="{82EB5B3F-A0CF-4337-8070-934C0227F420}" dt="2021-11-05T14:49:59.479" v="1062" actId="20577"/>
        <pc:sldMkLst>
          <pc:docMk/>
          <pc:sldMk cId="2941767795" sldId="264"/>
        </pc:sldMkLst>
        <pc:spChg chg="add mod">
          <ac:chgData name="Галина Увенчикова" userId="3f0123eb2f6e21a3" providerId="LiveId" clId="{82EB5B3F-A0CF-4337-8070-934C0227F420}" dt="2021-11-05T14:49:59.479" v="1062" actId="20577"/>
          <ac:spMkLst>
            <pc:docMk/>
            <pc:sldMk cId="2941767795" sldId="264"/>
            <ac:spMk id="2" creationId="{C7C03293-4E6A-4177-BB13-90DA86235E00}"/>
          </ac:spMkLst>
        </pc:spChg>
        <pc:picChg chg="add mod">
          <ac:chgData name="Галина Увенчикова" userId="3f0123eb2f6e21a3" providerId="LiveId" clId="{82EB5B3F-A0CF-4337-8070-934C0227F420}" dt="2021-11-05T07:24:58.926" v="383" actId="1440"/>
          <ac:picMkLst>
            <pc:docMk/>
            <pc:sldMk cId="2941767795" sldId="264"/>
            <ac:picMk id="4" creationId="{40720B2B-5118-494D-9E3A-BE0A262A37D1}"/>
          </ac:picMkLst>
        </pc:picChg>
        <pc:picChg chg="add mod">
          <ac:chgData name="Галина Увенчикова" userId="3f0123eb2f6e21a3" providerId="LiveId" clId="{82EB5B3F-A0CF-4337-8070-934C0227F420}" dt="2021-11-05T07:24:56.735" v="381" actId="1440"/>
          <ac:picMkLst>
            <pc:docMk/>
            <pc:sldMk cId="2941767795" sldId="264"/>
            <ac:picMk id="6" creationId="{A028FDA9-BE05-4F48-9D9E-3241C5520D85}"/>
          </ac:picMkLst>
        </pc:picChg>
        <pc:picChg chg="add mod">
          <ac:chgData name="Галина Увенчикова" userId="3f0123eb2f6e21a3" providerId="LiveId" clId="{82EB5B3F-A0CF-4337-8070-934C0227F420}" dt="2021-11-05T07:25:01.162" v="385" actId="1440"/>
          <ac:picMkLst>
            <pc:docMk/>
            <pc:sldMk cId="2941767795" sldId="264"/>
            <ac:picMk id="8" creationId="{B401DD74-55A3-4AEA-8627-8F2D8DE42566}"/>
          </ac:picMkLst>
        </pc:picChg>
        <pc:picChg chg="add mod">
          <ac:chgData name="Галина Увенчикова" userId="3f0123eb2f6e21a3" providerId="LiveId" clId="{82EB5B3F-A0CF-4337-8070-934C0227F420}" dt="2021-11-05T07:24:54.819" v="380" actId="1440"/>
          <ac:picMkLst>
            <pc:docMk/>
            <pc:sldMk cId="2941767795" sldId="264"/>
            <ac:picMk id="10" creationId="{53BF9C57-2129-4316-9959-A690D9F9FA05}"/>
          </ac:picMkLst>
        </pc:picChg>
        <pc:picChg chg="add mod">
          <ac:chgData name="Галина Увенчикова" userId="3f0123eb2f6e21a3" providerId="LiveId" clId="{82EB5B3F-A0CF-4337-8070-934C0227F420}" dt="2021-11-05T07:24:52.045" v="379" actId="1440"/>
          <ac:picMkLst>
            <pc:docMk/>
            <pc:sldMk cId="2941767795" sldId="264"/>
            <ac:picMk id="12" creationId="{C4CFD7F7-3B77-406A-9EC9-908625514371}"/>
          </ac:picMkLst>
        </pc:picChg>
      </pc:sldChg>
      <pc:sldChg chg="addSp delSp modSp mod ord">
        <pc:chgData name="Галина Увенчикова" userId="3f0123eb2f6e21a3" providerId="LiveId" clId="{82EB5B3F-A0CF-4337-8070-934C0227F420}" dt="2021-11-05T16:40:55.309" v="1126" actId="1076"/>
        <pc:sldMkLst>
          <pc:docMk/>
          <pc:sldMk cId="540467532" sldId="265"/>
        </pc:sldMkLst>
        <pc:spChg chg="del mod">
          <ac:chgData name="Галина Увенчикова" userId="3f0123eb2f6e21a3" providerId="LiveId" clId="{82EB5B3F-A0CF-4337-8070-934C0227F420}" dt="2021-11-05T07:01:16.533" v="263" actId="478"/>
          <ac:spMkLst>
            <pc:docMk/>
            <pc:sldMk cId="540467532" sldId="265"/>
            <ac:spMk id="2" creationId="{D2BD0BB7-BD77-4085-AE21-2F94948D7ABA}"/>
          </ac:spMkLst>
        </pc:spChg>
        <pc:spChg chg="del mod">
          <ac:chgData name="Галина Увенчикова" userId="3f0123eb2f6e21a3" providerId="LiveId" clId="{82EB5B3F-A0CF-4337-8070-934C0227F420}" dt="2021-11-05T07:01:29.453" v="265" actId="478"/>
          <ac:spMkLst>
            <pc:docMk/>
            <pc:sldMk cId="540467532" sldId="265"/>
            <ac:spMk id="3" creationId="{D4E7EEB4-AAB6-4863-AD02-978577E459AB}"/>
          </ac:spMkLst>
        </pc:spChg>
        <pc:spChg chg="add mod">
          <ac:chgData name="Галина Увенчикова" userId="3f0123eb2f6e21a3" providerId="LiveId" clId="{82EB5B3F-A0CF-4337-8070-934C0227F420}" dt="2021-11-05T07:08:14.917" v="296" actId="122"/>
          <ac:spMkLst>
            <pc:docMk/>
            <pc:sldMk cId="540467532" sldId="265"/>
            <ac:spMk id="4" creationId="{D0A53E97-A8F0-40A3-A051-4C4207783AEC}"/>
          </ac:spMkLst>
        </pc:spChg>
        <pc:picChg chg="add mod">
          <ac:chgData name="Галина Увенчикова" userId="3f0123eb2f6e21a3" providerId="LiveId" clId="{82EB5B3F-A0CF-4337-8070-934C0227F420}" dt="2021-11-05T16:32:53.343" v="1080" actId="1076"/>
          <ac:picMkLst>
            <pc:docMk/>
            <pc:sldMk cId="540467532" sldId="265"/>
            <ac:picMk id="3" creationId="{E8CF40C8-D58D-484A-8CDA-2BCF5DA11B11}"/>
          </ac:picMkLst>
        </pc:picChg>
        <pc:picChg chg="add mod">
          <ac:chgData name="Галина Увенчикова" userId="3f0123eb2f6e21a3" providerId="LiveId" clId="{82EB5B3F-A0CF-4337-8070-934C0227F420}" dt="2021-11-05T07:25:13.947" v="386" actId="1440"/>
          <ac:picMkLst>
            <pc:docMk/>
            <pc:sldMk cId="540467532" sldId="265"/>
            <ac:picMk id="6" creationId="{A4F82972-410C-4EBA-A6E1-4A01FBA0150B}"/>
          </ac:picMkLst>
        </pc:picChg>
        <pc:picChg chg="add mod">
          <ac:chgData name="Галина Увенчикова" userId="3f0123eb2f6e21a3" providerId="LiveId" clId="{82EB5B3F-A0CF-4337-8070-934C0227F420}" dt="2021-11-05T16:32:42.827" v="1077" actId="1440"/>
          <ac:picMkLst>
            <pc:docMk/>
            <pc:sldMk cId="540467532" sldId="265"/>
            <ac:picMk id="7" creationId="{8B59E451-A0A7-4FBB-A868-27381E1B570E}"/>
          </ac:picMkLst>
        </pc:picChg>
        <pc:picChg chg="add mod">
          <ac:chgData name="Галина Увенчикова" userId="3f0123eb2f6e21a3" providerId="LiveId" clId="{82EB5B3F-A0CF-4337-8070-934C0227F420}" dt="2021-11-05T07:25:17.172" v="387" actId="1440"/>
          <ac:picMkLst>
            <pc:docMk/>
            <pc:sldMk cId="540467532" sldId="265"/>
            <ac:picMk id="8" creationId="{689789A7-EF51-4A21-BA7B-B947830F0A62}"/>
          </ac:picMkLst>
        </pc:picChg>
        <pc:picChg chg="add mod">
          <ac:chgData name="Галина Увенчикова" userId="3f0123eb2f6e21a3" providerId="LiveId" clId="{82EB5B3F-A0CF-4337-8070-934C0227F420}" dt="2021-11-05T07:25:19.245" v="388" actId="1440"/>
          <ac:picMkLst>
            <pc:docMk/>
            <pc:sldMk cId="540467532" sldId="265"/>
            <ac:picMk id="10" creationId="{AAAB2CC0-361C-4ABE-B294-F40861AB5DD3}"/>
          </ac:picMkLst>
        </pc:picChg>
        <pc:picChg chg="add mod">
          <ac:chgData name="Галина Увенчикова" userId="3f0123eb2f6e21a3" providerId="LiveId" clId="{82EB5B3F-A0CF-4337-8070-934C0227F420}" dt="2021-11-05T16:34:50.994" v="1094" actId="1440"/>
          <ac:picMkLst>
            <pc:docMk/>
            <pc:sldMk cId="540467532" sldId="265"/>
            <ac:picMk id="11" creationId="{97A6BE8F-01C0-46A0-B2D3-2BA71A7E4E78}"/>
          </ac:picMkLst>
        </pc:picChg>
        <pc:picChg chg="add mod">
          <ac:chgData name="Галина Увенчикова" userId="3f0123eb2f6e21a3" providerId="LiveId" clId="{82EB5B3F-A0CF-4337-8070-934C0227F420}" dt="2021-11-05T16:40:55.309" v="1126" actId="1076"/>
          <ac:picMkLst>
            <pc:docMk/>
            <pc:sldMk cId="540467532" sldId="265"/>
            <ac:picMk id="12" creationId="{128FD98B-04C6-4A80-9503-34106E33546F}"/>
          </ac:picMkLst>
        </pc:picChg>
        <pc:picChg chg="add mod">
          <ac:chgData name="Галина Увенчикова" userId="3f0123eb2f6e21a3" providerId="LiveId" clId="{82EB5B3F-A0CF-4337-8070-934C0227F420}" dt="2021-11-05T16:35:09.441" v="1097" actId="14100"/>
          <ac:picMkLst>
            <pc:docMk/>
            <pc:sldMk cId="540467532" sldId="265"/>
            <ac:picMk id="14" creationId="{D789C8E1-9CEA-418D-8577-57BF04BC15C6}"/>
          </ac:picMkLst>
        </pc:picChg>
        <pc:picChg chg="add del mod">
          <ac:chgData name="Галина Увенчикова" userId="3f0123eb2f6e21a3" providerId="LiveId" clId="{82EB5B3F-A0CF-4337-8070-934C0227F420}" dt="2021-11-05T16:36:11.798" v="1101" actId="478"/>
          <ac:picMkLst>
            <pc:docMk/>
            <pc:sldMk cId="540467532" sldId="265"/>
            <ac:picMk id="16" creationId="{635AC3C6-685D-4044-A2A3-5E2A6F5BAA7B}"/>
          </ac:picMkLst>
        </pc:picChg>
        <pc:picChg chg="add del mod">
          <ac:chgData name="Галина Увенчикова" userId="3f0123eb2f6e21a3" providerId="LiveId" clId="{82EB5B3F-A0CF-4337-8070-934C0227F420}" dt="2021-11-05T16:36:45.088" v="1103" actId="478"/>
          <ac:picMkLst>
            <pc:docMk/>
            <pc:sldMk cId="540467532" sldId="265"/>
            <ac:picMk id="18" creationId="{504E96C3-B885-4D39-85FC-7DF3EA44DA1E}"/>
          </ac:picMkLst>
        </pc:picChg>
        <pc:picChg chg="add mod">
          <ac:chgData name="Галина Увенчикова" userId="3f0123eb2f6e21a3" providerId="LiveId" clId="{82EB5B3F-A0CF-4337-8070-934C0227F420}" dt="2021-11-05T16:40:32.179" v="1124" actId="1076"/>
          <ac:picMkLst>
            <pc:docMk/>
            <pc:sldMk cId="540467532" sldId="265"/>
            <ac:picMk id="20" creationId="{54E53783-A2D4-485E-A8EF-47BF7F282233}"/>
          </ac:picMkLst>
        </pc:picChg>
        <pc:picChg chg="add del mod">
          <ac:chgData name="Галина Увенчикова" userId="3f0123eb2f6e21a3" providerId="LiveId" clId="{82EB5B3F-A0CF-4337-8070-934C0227F420}" dt="2021-11-05T16:39:32.556" v="1115" actId="478"/>
          <ac:picMkLst>
            <pc:docMk/>
            <pc:sldMk cId="540467532" sldId="265"/>
            <ac:picMk id="22" creationId="{E82D3262-92B0-4FDD-88E7-4462E31E303A}"/>
          </ac:picMkLst>
        </pc:picChg>
        <pc:picChg chg="add mod">
          <ac:chgData name="Галина Увенчикова" userId="3f0123eb2f6e21a3" providerId="LiveId" clId="{82EB5B3F-A0CF-4337-8070-934C0227F420}" dt="2021-11-05T16:40:28.362" v="1123" actId="1440"/>
          <ac:picMkLst>
            <pc:docMk/>
            <pc:sldMk cId="540467532" sldId="265"/>
            <ac:picMk id="24" creationId="{CD9F442C-2F3F-40A1-A60E-CC744BC3A89A}"/>
          </ac:picMkLst>
        </pc:picChg>
      </pc:sldChg>
      <pc:sldChg chg="addSp delSp modSp mod">
        <pc:chgData name="Галина Увенчикова" userId="3f0123eb2f6e21a3" providerId="LiveId" clId="{82EB5B3F-A0CF-4337-8070-934C0227F420}" dt="2021-11-05T07:38:43.956" v="472" actId="1440"/>
        <pc:sldMkLst>
          <pc:docMk/>
          <pc:sldMk cId="2175741698" sldId="266"/>
        </pc:sldMkLst>
        <pc:spChg chg="del mod">
          <ac:chgData name="Галина Увенчикова" userId="3f0123eb2f6e21a3" providerId="LiveId" clId="{82EB5B3F-A0CF-4337-8070-934C0227F420}" dt="2021-11-05T07:25:47.052" v="392" actId="478"/>
          <ac:spMkLst>
            <pc:docMk/>
            <pc:sldMk cId="2175741698" sldId="266"/>
            <ac:spMk id="2" creationId="{29124703-795E-457F-94EE-1C77F363BFEB}"/>
          </ac:spMkLst>
        </pc:spChg>
        <pc:spChg chg="del mod">
          <ac:chgData name="Галина Увенчикова" userId="3f0123eb2f6e21a3" providerId="LiveId" clId="{82EB5B3F-A0CF-4337-8070-934C0227F420}" dt="2021-11-05T07:25:48.845" v="394" actId="478"/>
          <ac:spMkLst>
            <pc:docMk/>
            <pc:sldMk cId="2175741698" sldId="266"/>
            <ac:spMk id="3" creationId="{54DDF98D-EA57-4620-9ABE-D5731F9E534A}"/>
          </ac:spMkLst>
        </pc:spChg>
        <pc:spChg chg="add mod">
          <ac:chgData name="Галина Увенчикова" userId="3f0123eb2f6e21a3" providerId="LiveId" clId="{82EB5B3F-A0CF-4337-8070-934C0227F420}" dt="2021-11-05T07:27:13.734" v="440" actId="1076"/>
          <ac:spMkLst>
            <pc:docMk/>
            <pc:sldMk cId="2175741698" sldId="266"/>
            <ac:spMk id="4" creationId="{9F395E45-D73D-4A2E-B0F1-B5BE892D1885}"/>
          </ac:spMkLst>
        </pc:spChg>
        <pc:picChg chg="add mod">
          <ac:chgData name="Галина Увенчикова" userId="3f0123eb2f6e21a3" providerId="LiveId" clId="{82EB5B3F-A0CF-4337-8070-934C0227F420}" dt="2021-11-05T07:38:41.517" v="470" actId="1440"/>
          <ac:picMkLst>
            <pc:docMk/>
            <pc:sldMk cId="2175741698" sldId="266"/>
            <ac:picMk id="3" creationId="{CCE80E15-1E03-4BDB-9A4A-E5E33BCCDCE7}"/>
          </ac:picMkLst>
        </pc:picChg>
        <pc:picChg chg="add mod">
          <ac:chgData name="Галина Увенчикова" userId="3f0123eb2f6e21a3" providerId="LiveId" clId="{82EB5B3F-A0CF-4337-8070-934C0227F420}" dt="2021-11-05T07:38:39.097" v="469" actId="1440"/>
          <ac:picMkLst>
            <pc:docMk/>
            <pc:sldMk cId="2175741698" sldId="266"/>
            <ac:picMk id="6" creationId="{860AC133-008A-45B0-8DE7-52539EE2F091}"/>
          </ac:picMkLst>
        </pc:picChg>
        <pc:picChg chg="add mod">
          <ac:chgData name="Галина Увенчикова" userId="3f0123eb2f6e21a3" providerId="LiveId" clId="{82EB5B3F-A0CF-4337-8070-934C0227F420}" dt="2021-11-05T07:38:37.156" v="467" actId="1440"/>
          <ac:picMkLst>
            <pc:docMk/>
            <pc:sldMk cId="2175741698" sldId="266"/>
            <ac:picMk id="8" creationId="{68AD6507-99BB-40F8-A779-FB227D5F0866}"/>
          </ac:picMkLst>
        </pc:picChg>
        <pc:picChg chg="add mod">
          <ac:chgData name="Галина Увенчикова" userId="3f0123eb2f6e21a3" providerId="LiveId" clId="{82EB5B3F-A0CF-4337-8070-934C0227F420}" dt="2021-11-05T07:38:43.956" v="472" actId="1440"/>
          <ac:picMkLst>
            <pc:docMk/>
            <pc:sldMk cId="2175741698" sldId="266"/>
            <ac:picMk id="10" creationId="{9D221EE8-4306-4CA6-9A75-531E0E70D924}"/>
          </ac:picMkLst>
        </pc:picChg>
        <pc:picChg chg="add mod">
          <ac:chgData name="Галина Увенчикова" userId="3f0123eb2f6e21a3" providerId="LiveId" clId="{82EB5B3F-A0CF-4337-8070-934C0227F420}" dt="2021-11-05T07:38:35.177" v="466" actId="1440"/>
          <ac:picMkLst>
            <pc:docMk/>
            <pc:sldMk cId="2175741698" sldId="266"/>
            <ac:picMk id="12" creationId="{AFD07FF0-D29C-4B3B-8DE7-7386C7A34C3F}"/>
          </ac:picMkLst>
        </pc:picChg>
        <pc:picChg chg="add mod">
          <ac:chgData name="Галина Увенчикова" userId="3f0123eb2f6e21a3" providerId="LiveId" clId="{82EB5B3F-A0CF-4337-8070-934C0227F420}" dt="2021-11-05T07:38:32.342" v="465" actId="1440"/>
          <ac:picMkLst>
            <pc:docMk/>
            <pc:sldMk cId="2175741698" sldId="266"/>
            <ac:picMk id="14" creationId="{357B6AF8-9212-4BCC-B29E-C0CBA7AD4AF5}"/>
          </ac:picMkLst>
        </pc:picChg>
      </pc:sldChg>
      <pc:sldChg chg="addSp delSp modSp mod">
        <pc:chgData name="Галина Увенчикова" userId="3f0123eb2f6e21a3" providerId="LiveId" clId="{82EB5B3F-A0CF-4337-8070-934C0227F420}" dt="2021-11-05T07:43:57.936" v="513" actId="1440"/>
        <pc:sldMkLst>
          <pc:docMk/>
          <pc:sldMk cId="3946801157" sldId="267"/>
        </pc:sldMkLst>
        <pc:spChg chg="del mod">
          <ac:chgData name="Галина Увенчикова" userId="3f0123eb2f6e21a3" providerId="LiveId" clId="{82EB5B3F-A0CF-4337-8070-934C0227F420}" dt="2021-11-05T07:25:55.056" v="396" actId="478"/>
          <ac:spMkLst>
            <pc:docMk/>
            <pc:sldMk cId="3946801157" sldId="267"/>
            <ac:spMk id="2" creationId="{1B81BF57-625B-4B76-BAAB-B86D9D1468AD}"/>
          </ac:spMkLst>
        </pc:spChg>
        <pc:spChg chg="del mod">
          <ac:chgData name="Галина Увенчикова" userId="3f0123eb2f6e21a3" providerId="LiveId" clId="{82EB5B3F-A0CF-4337-8070-934C0227F420}" dt="2021-11-05T07:25:57.409" v="398" actId="478"/>
          <ac:spMkLst>
            <pc:docMk/>
            <pc:sldMk cId="3946801157" sldId="267"/>
            <ac:spMk id="3" creationId="{4F62E197-1BCE-4B5F-A398-3EFE266D98A2}"/>
          </ac:spMkLst>
        </pc:spChg>
        <pc:picChg chg="add mod">
          <ac:chgData name="Галина Увенчикова" userId="3f0123eb2f6e21a3" providerId="LiveId" clId="{82EB5B3F-A0CF-4337-8070-934C0227F420}" dt="2021-11-05T07:43:53.981" v="511" actId="1440"/>
          <ac:picMkLst>
            <pc:docMk/>
            <pc:sldMk cId="3946801157" sldId="267"/>
            <ac:picMk id="3" creationId="{D275FFAE-8782-4B51-8FB0-D2FB594AFB26}"/>
          </ac:picMkLst>
        </pc:picChg>
        <pc:picChg chg="add mod">
          <ac:chgData name="Галина Увенчикова" userId="3f0123eb2f6e21a3" providerId="LiveId" clId="{82EB5B3F-A0CF-4337-8070-934C0227F420}" dt="2021-11-05T07:43:51.447" v="510" actId="1440"/>
          <ac:picMkLst>
            <pc:docMk/>
            <pc:sldMk cId="3946801157" sldId="267"/>
            <ac:picMk id="5" creationId="{9BD11B73-1458-48EC-8780-3DECAF3FD2B5}"/>
          </ac:picMkLst>
        </pc:picChg>
        <pc:picChg chg="add mod">
          <ac:chgData name="Галина Увенчикова" userId="3f0123eb2f6e21a3" providerId="LiveId" clId="{82EB5B3F-A0CF-4337-8070-934C0227F420}" dt="2021-11-05T07:43:49.211" v="509" actId="1440"/>
          <ac:picMkLst>
            <pc:docMk/>
            <pc:sldMk cId="3946801157" sldId="267"/>
            <ac:picMk id="7" creationId="{27085D17-0B9F-407F-B5BA-34CDA2716615}"/>
          </ac:picMkLst>
        </pc:picChg>
        <pc:picChg chg="add mod">
          <ac:chgData name="Галина Увенчикова" userId="3f0123eb2f6e21a3" providerId="LiveId" clId="{82EB5B3F-A0CF-4337-8070-934C0227F420}" dt="2021-11-05T07:43:55.969" v="512" actId="1440"/>
          <ac:picMkLst>
            <pc:docMk/>
            <pc:sldMk cId="3946801157" sldId="267"/>
            <ac:picMk id="9" creationId="{CFF42237-25D9-436C-8957-6544570F2C7D}"/>
          </ac:picMkLst>
        </pc:picChg>
        <pc:picChg chg="add del mod">
          <ac:chgData name="Галина Увенчикова" userId="3f0123eb2f6e21a3" providerId="LiveId" clId="{82EB5B3F-A0CF-4337-8070-934C0227F420}" dt="2021-11-05T07:41:52.196" v="497" actId="478"/>
          <ac:picMkLst>
            <pc:docMk/>
            <pc:sldMk cId="3946801157" sldId="267"/>
            <ac:picMk id="11" creationId="{F4E6082E-1318-42B2-A036-4EDFE6FAFC55}"/>
          </ac:picMkLst>
        </pc:picChg>
        <pc:picChg chg="add mod">
          <ac:chgData name="Галина Увенчикова" userId="3f0123eb2f6e21a3" providerId="LiveId" clId="{82EB5B3F-A0CF-4337-8070-934C0227F420}" dt="2021-11-05T07:43:57.936" v="513" actId="1440"/>
          <ac:picMkLst>
            <pc:docMk/>
            <pc:sldMk cId="3946801157" sldId="267"/>
            <ac:picMk id="13" creationId="{2E91051A-83D8-409B-8E3B-30446E72DA6D}"/>
          </ac:picMkLst>
        </pc:picChg>
        <pc:picChg chg="add mod">
          <ac:chgData name="Галина Увенчикова" userId="3f0123eb2f6e21a3" providerId="LiveId" clId="{82EB5B3F-A0CF-4337-8070-934C0227F420}" dt="2021-11-05T07:43:47.062" v="508" actId="1440"/>
          <ac:picMkLst>
            <pc:docMk/>
            <pc:sldMk cId="3946801157" sldId="267"/>
            <ac:picMk id="15" creationId="{92A5C8A3-7607-4B90-8207-EC350F9AD969}"/>
          </ac:picMkLst>
        </pc:picChg>
      </pc:sldChg>
      <pc:sldChg chg="addSp delSp modSp mod">
        <pc:chgData name="Галина Увенчикова" userId="3f0123eb2f6e21a3" providerId="LiveId" clId="{82EB5B3F-A0CF-4337-8070-934C0227F420}" dt="2021-11-05T07:46:19.685" v="536" actId="1440"/>
        <pc:sldMkLst>
          <pc:docMk/>
          <pc:sldMk cId="2345012275" sldId="268"/>
        </pc:sldMkLst>
        <pc:spChg chg="del mod">
          <ac:chgData name="Галина Увенчикова" userId="3f0123eb2f6e21a3" providerId="LiveId" clId="{82EB5B3F-A0CF-4337-8070-934C0227F420}" dt="2021-11-05T07:26:04.894" v="400" actId="478"/>
          <ac:spMkLst>
            <pc:docMk/>
            <pc:sldMk cId="2345012275" sldId="268"/>
            <ac:spMk id="2" creationId="{85B0013D-D867-454C-812C-002B11424DBE}"/>
          </ac:spMkLst>
        </pc:spChg>
        <pc:spChg chg="del mod">
          <ac:chgData name="Галина Увенчикова" userId="3f0123eb2f6e21a3" providerId="LiveId" clId="{82EB5B3F-A0CF-4337-8070-934C0227F420}" dt="2021-11-05T07:26:08.425" v="402" actId="478"/>
          <ac:spMkLst>
            <pc:docMk/>
            <pc:sldMk cId="2345012275" sldId="268"/>
            <ac:spMk id="3" creationId="{42B13CA6-F90A-4E0A-AB43-AB328564D303}"/>
          </ac:spMkLst>
        </pc:spChg>
        <pc:picChg chg="add mod">
          <ac:chgData name="Галина Увенчикова" userId="3f0123eb2f6e21a3" providerId="LiveId" clId="{82EB5B3F-A0CF-4337-8070-934C0227F420}" dt="2021-11-05T07:46:19.685" v="536" actId="1440"/>
          <ac:picMkLst>
            <pc:docMk/>
            <pc:sldMk cId="2345012275" sldId="268"/>
            <ac:picMk id="3" creationId="{FABD427F-39D5-4ABB-BD85-D3A1484DED6B}"/>
          </ac:picMkLst>
        </pc:picChg>
        <pc:picChg chg="add mod">
          <ac:chgData name="Галина Увенчикова" userId="3f0123eb2f6e21a3" providerId="LiveId" clId="{82EB5B3F-A0CF-4337-8070-934C0227F420}" dt="2021-11-05T07:46:17.857" v="535" actId="1440"/>
          <ac:picMkLst>
            <pc:docMk/>
            <pc:sldMk cId="2345012275" sldId="268"/>
            <ac:picMk id="5" creationId="{054AE40B-669A-45DD-B15F-18D39B66F1F0}"/>
          </ac:picMkLst>
        </pc:picChg>
        <pc:picChg chg="add mod">
          <ac:chgData name="Галина Увенчикова" userId="3f0123eb2f6e21a3" providerId="LiveId" clId="{82EB5B3F-A0CF-4337-8070-934C0227F420}" dt="2021-11-05T07:46:15.661" v="534" actId="1440"/>
          <ac:picMkLst>
            <pc:docMk/>
            <pc:sldMk cId="2345012275" sldId="268"/>
            <ac:picMk id="7" creationId="{2F577684-D9E1-454F-B290-DE6F86FB55E8}"/>
          </ac:picMkLst>
        </pc:picChg>
        <pc:picChg chg="add mod">
          <ac:chgData name="Галина Увенчикова" userId="3f0123eb2f6e21a3" providerId="LiveId" clId="{82EB5B3F-A0CF-4337-8070-934C0227F420}" dt="2021-11-05T07:46:13.428" v="532" actId="1440"/>
          <ac:picMkLst>
            <pc:docMk/>
            <pc:sldMk cId="2345012275" sldId="268"/>
            <ac:picMk id="9" creationId="{59EE572F-5058-48DF-B003-B055B28B4832}"/>
          </ac:picMkLst>
        </pc:picChg>
      </pc:sldChg>
      <pc:sldChg chg="addSp delSp modSp mod ord">
        <pc:chgData name="Галина Увенчикова" userId="3f0123eb2f6e21a3" providerId="LiveId" clId="{82EB5B3F-A0CF-4337-8070-934C0227F420}" dt="2021-11-05T16:52:20.598" v="1207" actId="313"/>
        <pc:sldMkLst>
          <pc:docMk/>
          <pc:sldMk cId="3966000323" sldId="269"/>
        </pc:sldMkLst>
        <pc:spChg chg="del mod">
          <ac:chgData name="Галина Увенчикова" userId="3f0123eb2f6e21a3" providerId="LiveId" clId="{82EB5B3F-A0CF-4337-8070-934C0227F420}" dt="2021-11-05T07:48:32.451" v="542" actId="478"/>
          <ac:spMkLst>
            <pc:docMk/>
            <pc:sldMk cId="3966000323" sldId="269"/>
            <ac:spMk id="2" creationId="{22D1B7F3-83FD-4F40-80F5-89CE1A5BFE3A}"/>
          </ac:spMkLst>
        </pc:spChg>
        <pc:spChg chg="del mod">
          <ac:chgData name="Галина Увенчикова" userId="3f0123eb2f6e21a3" providerId="LiveId" clId="{82EB5B3F-A0CF-4337-8070-934C0227F420}" dt="2021-11-05T07:48:34.426" v="544" actId="478"/>
          <ac:spMkLst>
            <pc:docMk/>
            <pc:sldMk cId="3966000323" sldId="269"/>
            <ac:spMk id="3" creationId="{B5A202F4-628E-443D-BE17-E1C86FEF5E00}"/>
          </ac:spMkLst>
        </pc:spChg>
        <pc:spChg chg="add mod">
          <ac:chgData name="Галина Увенчикова" userId="3f0123eb2f6e21a3" providerId="LiveId" clId="{82EB5B3F-A0CF-4337-8070-934C0227F420}" dt="2021-11-05T07:50:42.563" v="589" actId="207"/>
          <ac:spMkLst>
            <pc:docMk/>
            <pc:sldMk cId="3966000323" sldId="269"/>
            <ac:spMk id="4" creationId="{5601E307-9C90-4060-A76E-AC06E62DF6B4}"/>
          </ac:spMkLst>
        </pc:spChg>
        <pc:spChg chg="add mod">
          <ac:chgData name="Галина Увенчикова" userId="3f0123eb2f6e21a3" providerId="LiveId" clId="{82EB5B3F-A0CF-4337-8070-934C0227F420}" dt="2021-11-05T16:52:20.598" v="1207" actId="313"/>
          <ac:spMkLst>
            <pc:docMk/>
            <pc:sldMk cId="3966000323" sldId="269"/>
            <ac:spMk id="5" creationId="{0E7ECCDB-4EB5-4CA7-907C-D8191CF7C100}"/>
          </ac:spMkLst>
        </pc:spChg>
      </pc:sldChg>
      <pc:sldChg chg="addSp delSp modSp mod ord">
        <pc:chgData name="Галина Увенчикова" userId="3f0123eb2f6e21a3" providerId="LiveId" clId="{82EB5B3F-A0CF-4337-8070-934C0227F420}" dt="2021-11-08T18:31:41.523" v="1323" actId="1440"/>
        <pc:sldMkLst>
          <pc:docMk/>
          <pc:sldMk cId="1365983350" sldId="270"/>
        </pc:sldMkLst>
        <pc:spChg chg="del mod">
          <ac:chgData name="Галина Увенчикова" userId="3f0123eb2f6e21a3" providerId="LiveId" clId="{82EB5B3F-A0CF-4337-8070-934C0227F420}" dt="2021-11-05T11:20:14.606" v="1021" actId="478"/>
          <ac:spMkLst>
            <pc:docMk/>
            <pc:sldMk cId="1365983350" sldId="270"/>
            <ac:spMk id="2" creationId="{9DDE01DB-1510-4A5D-AFC7-B43EE1D7CCDB}"/>
          </ac:spMkLst>
        </pc:spChg>
        <pc:spChg chg="del mod">
          <ac:chgData name="Галина Увенчикова" userId="3f0123eb2f6e21a3" providerId="LiveId" clId="{82EB5B3F-A0CF-4337-8070-934C0227F420}" dt="2021-11-05T11:20:16.622" v="1023" actId="478"/>
          <ac:spMkLst>
            <pc:docMk/>
            <pc:sldMk cId="1365983350" sldId="270"/>
            <ac:spMk id="3" creationId="{A8421384-DDEA-46DE-818F-5AFA50FF126B}"/>
          </ac:spMkLst>
        </pc:spChg>
        <pc:picChg chg="add mod">
          <ac:chgData name="Галина Увенчикова" userId="3f0123eb2f6e21a3" providerId="LiveId" clId="{82EB5B3F-A0CF-4337-8070-934C0227F420}" dt="2021-11-05T16:43:44.616" v="1152" actId="1440"/>
          <ac:picMkLst>
            <pc:docMk/>
            <pc:sldMk cId="1365983350" sldId="270"/>
            <ac:picMk id="3" creationId="{2C6D386A-E18B-4CB2-8BEB-E6FD543BE746}"/>
          </ac:picMkLst>
        </pc:picChg>
        <pc:picChg chg="add mod">
          <ac:chgData name="Галина Увенчикова" userId="3f0123eb2f6e21a3" providerId="LiveId" clId="{82EB5B3F-A0CF-4337-8070-934C0227F420}" dt="2021-11-08T18:27:48.442" v="1313" actId="1440"/>
          <ac:picMkLst>
            <pc:docMk/>
            <pc:sldMk cId="1365983350" sldId="270"/>
            <ac:picMk id="4" creationId="{F6FB001B-60D2-4FA0-AFC9-D56ED09AC648}"/>
          </ac:picMkLst>
        </pc:picChg>
        <pc:picChg chg="add mod">
          <ac:chgData name="Галина Увенчикова" userId="3f0123eb2f6e21a3" providerId="LiveId" clId="{82EB5B3F-A0CF-4337-8070-934C0227F420}" dt="2021-11-05T16:43:42.577" v="1151" actId="1440"/>
          <ac:picMkLst>
            <pc:docMk/>
            <pc:sldMk cId="1365983350" sldId="270"/>
            <ac:picMk id="5" creationId="{6E460292-B995-4D0E-AA6E-ADE129607F5E}"/>
          </ac:picMkLst>
        </pc:picChg>
        <pc:picChg chg="add mod">
          <ac:chgData name="Галина Увенчикова" userId="3f0123eb2f6e21a3" providerId="LiveId" clId="{82EB5B3F-A0CF-4337-8070-934C0227F420}" dt="2021-11-05T16:43:41.003" v="1150" actId="1440"/>
          <ac:picMkLst>
            <pc:docMk/>
            <pc:sldMk cId="1365983350" sldId="270"/>
            <ac:picMk id="7" creationId="{EE6B8921-387A-4D5C-8152-5F43B5A70F22}"/>
          </ac:picMkLst>
        </pc:picChg>
        <pc:picChg chg="add del mod">
          <ac:chgData name="Галина Увенчикова" userId="3f0123eb2f6e21a3" providerId="LiveId" clId="{82EB5B3F-A0CF-4337-8070-934C0227F420}" dt="2021-11-08T18:28:23.976" v="1315" actId="478"/>
          <ac:picMkLst>
            <pc:docMk/>
            <pc:sldMk cId="1365983350" sldId="270"/>
            <ac:picMk id="8" creationId="{44D9A616-43F2-4790-BF2D-D49E16B7AC2F}"/>
          </ac:picMkLst>
        </pc:picChg>
        <pc:picChg chg="add mod">
          <ac:chgData name="Галина Увенчикова" userId="3f0123eb2f6e21a3" providerId="LiveId" clId="{82EB5B3F-A0CF-4337-8070-934C0227F420}" dt="2021-11-05T16:43:39.247" v="1149" actId="1440"/>
          <ac:picMkLst>
            <pc:docMk/>
            <pc:sldMk cId="1365983350" sldId="270"/>
            <ac:picMk id="9" creationId="{87DCB3AF-943F-495E-BF99-9C7041F332DB}"/>
          </ac:picMkLst>
        </pc:picChg>
        <pc:picChg chg="add del mod">
          <ac:chgData name="Галина Увенчикова" userId="3f0123eb2f6e21a3" providerId="LiveId" clId="{82EB5B3F-A0CF-4337-8070-934C0227F420}" dt="2021-11-08T18:28:53.532" v="1317" actId="478"/>
          <ac:picMkLst>
            <pc:docMk/>
            <pc:sldMk cId="1365983350" sldId="270"/>
            <ac:picMk id="11" creationId="{FF3DCA9D-6E75-40A9-A5CC-128053905FCC}"/>
          </ac:picMkLst>
        </pc:picChg>
        <pc:picChg chg="add mod">
          <ac:chgData name="Галина Увенчикова" userId="3f0123eb2f6e21a3" providerId="LiveId" clId="{82EB5B3F-A0CF-4337-8070-934C0227F420}" dt="2021-11-08T18:31:41.523" v="1323" actId="1440"/>
          <ac:picMkLst>
            <pc:docMk/>
            <pc:sldMk cId="1365983350" sldId="270"/>
            <ac:picMk id="13" creationId="{C7848DAA-C8D8-4DFC-85C3-83131B07C58D}"/>
          </ac:picMkLst>
        </pc:picChg>
      </pc:sldChg>
      <pc:sldChg chg="addSp delSp modSp new mod ord">
        <pc:chgData name="Галина Увенчикова" userId="3f0123eb2f6e21a3" providerId="LiveId" clId="{82EB5B3F-A0CF-4337-8070-934C0227F420}" dt="2021-11-08T18:21:10.866" v="1290" actId="1440"/>
        <pc:sldMkLst>
          <pc:docMk/>
          <pc:sldMk cId="2394743542" sldId="271"/>
        </pc:sldMkLst>
        <pc:spChg chg="del mod">
          <ac:chgData name="Галина Увенчикова" userId="3f0123eb2f6e21a3" providerId="LiveId" clId="{82EB5B3F-A0CF-4337-8070-934C0227F420}" dt="2021-11-05T11:20:31.500" v="1030" actId="478"/>
          <ac:spMkLst>
            <pc:docMk/>
            <pc:sldMk cId="2394743542" sldId="271"/>
            <ac:spMk id="2" creationId="{9C9B83BD-6DDA-487F-803E-6D684A3F5109}"/>
          </ac:spMkLst>
        </pc:spChg>
        <pc:spChg chg="del mod">
          <ac:chgData name="Галина Увенчикова" userId="3f0123eb2f6e21a3" providerId="LiveId" clId="{82EB5B3F-A0CF-4337-8070-934C0227F420}" dt="2021-11-05T11:20:34.538" v="1032" actId="478"/>
          <ac:spMkLst>
            <pc:docMk/>
            <pc:sldMk cId="2394743542" sldId="271"/>
            <ac:spMk id="3" creationId="{ABD16B54-A4D2-4811-8C05-A616E69895A3}"/>
          </ac:spMkLst>
        </pc:spChg>
        <pc:spChg chg="add mod">
          <ac:chgData name="Галина Увенчикова" userId="3f0123eb2f6e21a3" providerId="LiveId" clId="{82EB5B3F-A0CF-4337-8070-934C0227F420}" dt="2021-11-05T16:46:47.150" v="1158" actId="1076"/>
          <ac:spMkLst>
            <pc:docMk/>
            <pc:sldMk cId="2394743542" sldId="271"/>
            <ac:spMk id="3" creationId="{D3F0F0A1-F225-4FA4-AAEE-6BF51B4EB6A5}"/>
          </ac:spMkLst>
        </pc:spChg>
        <pc:picChg chg="add del mod">
          <ac:chgData name="Галина Увенчикова" userId="3f0123eb2f6e21a3" providerId="LiveId" clId="{82EB5B3F-A0CF-4337-8070-934C0227F420}" dt="2021-11-08T18:02:29.337" v="1257" actId="478"/>
          <ac:picMkLst>
            <pc:docMk/>
            <pc:sldMk cId="2394743542" sldId="271"/>
            <ac:picMk id="4" creationId="{5D0EA0ED-CED4-418C-B7E4-E463A4DB2F8A}"/>
          </ac:picMkLst>
        </pc:picChg>
        <pc:picChg chg="add mod">
          <ac:chgData name="Галина Увенчикова" userId="3f0123eb2f6e21a3" providerId="LiveId" clId="{82EB5B3F-A0CF-4337-8070-934C0227F420}" dt="2021-11-08T18:21:02.974" v="1287" actId="1440"/>
          <ac:picMkLst>
            <pc:docMk/>
            <pc:sldMk cId="2394743542" sldId="271"/>
            <ac:picMk id="6" creationId="{24B7D9EC-A99C-4CA7-B18D-76F9004B4C76}"/>
          </ac:picMkLst>
        </pc:picChg>
        <pc:picChg chg="add mod">
          <ac:chgData name="Галина Увенчикова" userId="3f0123eb2f6e21a3" providerId="LiveId" clId="{82EB5B3F-A0CF-4337-8070-934C0227F420}" dt="2021-11-08T18:21:10.866" v="1290" actId="1440"/>
          <ac:picMkLst>
            <pc:docMk/>
            <pc:sldMk cId="2394743542" sldId="271"/>
            <ac:picMk id="8" creationId="{95171DB7-F54C-442D-AE62-338ACF23B85F}"/>
          </ac:picMkLst>
        </pc:picChg>
        <pc:picChg chg="add mod">
          <ac:chgData name="Галина Увенчикова" userId="3f0123eb2f6e21a3" providerId="LiveId" clId="{82EB5B3F-A0CF-4337-8070-934C0227F420}" dt="2021-11-08T18:21:08.006" v="1289" actId="1440"/>
          <ac:picMkLst>
            <pc:docMk/>
            <pc:sldMk cId="2394743542" sldId="271"/>
            <ac:picMk id="10" creationId="{C2F29304-12CE-46B5-9A27-7D78857300F0}"/>
          </ac:picMkLst>
        </pc:picChg>
        <pc:picChg chg="add mod">
          <ac:chgData name="Галина Увенчикова" userId="3f0123eb2f6e21a3" providerId="LiveId" clId="{82EB5B3F-A0CF-4337-8070-934C0227F420}" dt="2021-11-08T18:21:05.420" v="1288" actId="1440"/>
          <ac:picMkLst>
            <pc:docMk/>
            <pc:sldMk cId="2394743542" sldId="271"/>
            <ac:picMk id="12" creationId="{20666157-C998-46F6-A8D7-90045FF1FFE8}"/>
          </ac:picMkLst>
        </pc:picChg>
        <pc:picChg chg="add mod">
          <ac:chgData name="Галина Увенчикова" userId="3f0123eb2f6e21a3" providerId="LiveId" clId="{82EB5B3F-A0CF-4337-8070-934C0227F420}" dt="2021-11-08T18:21:00.689" v="1286" actId="1440"/>
          <ac:picMkLst>
            <pc:docMk/>
            <pc:sldMk cId="2394743542" sldId="271"/>
            <ac:picMk id="14" creationId="{EF16DE33-266C-4C2C-88DC-AB9DB56973D1}"/>
          </ac:picMkLst>
        </pc:picChg>
      </pc:sldChg>
      <pc:sldChg chg="addSp delSp modSp new mod ord">
        <pc:chgData name="Галина Увенчикова" userId="3f0123eb2f6e21a3" providerId="LiveId" clId="{82EB5B3F-A0CF-4337-8070-934C0227F420}" dt="2021-11-08T18:53:20.793" v="1376" actId="1076"/>
        <pc:sldMkLst>
          <pc:docMk/>
          <pc:sldMk cId="1893255599" sldId="272"/>
        </pc:sldMkLst>
        <pc:spChg chg="del mod">
          <ac:chgData name="Галина Увенчикова" userId="3f0123eb2f6e21a3" providerId="LiveId" clId="{82EB5B3F-A0CF-4337-8070-934C0227F420}" dt="2021-11-05T11:20:48.778" v="1034" actId="478"/>
          <ac:spMkLst>
            <pc:docMk/>
            <pc:sldMk cId="1893255599" sldId="272"/>
            <ac:spMk id="2" creationId="{A99B94A7-B893-400C-8311-BB0BE8573DC0}"/>
          </ac:spMkLst>
        </pc:spChg>
        <pc:spChg chg="del mod">
          <ac:chgData name="Галина Увенчикова" userId="3f0123eb2f6e21a3" providerId="LiveId" clId="{82EB5B3F-A0CF-4337-8070-934C0227F420}" dt="2021-11-05T11:20:51.548" v="1036" actId="478"/>
          <ac:spMkLst>
            <pc:docMk/>
            <pc:sldMk cId="1893255599" sldId="272"/>
            <ac:spMk id="3" creationId="{6D61CD68-AE81-4748-9B26-3B91FB73D658}"/>
          </ac:spMkLst>
        </pc:spChg>
        <pc:picChg chg="add del mod">
          <ac:chgData name="Галина Увенчикова" userId="3f0123eb2f6e21a3" providerId="LiveId" clId="{82EB5B3F-A0CF-4337-8070-934C0227F420}" dt="2021-11-08T18:33:04.135" v="1327" actId="478"/>
          <ac:picMkLst>
            <pc:docMk/>
            <pc:sldMk cId="1893255599" sldId="272"/>
            <ac:picMk id="3" creationId="{F1F24A4C-2957-4412-AA63-CC50DA0297F8}"/>
          </ac:picMkLst>
        </pc:picChg>
        <pc:picChg chg="add mod">
          <ac:chgData name="Галина Увенчикова" userId="3f0123eb2f6e21a3" providerId="LiveId" clId="{82EB5B3F-A0CF-4337-8070-934C0227F420}" dt="2021-11-08T18:40:30.125" v="1368" actId="1440"/>
          <ac:picMkLst>
            <pc:docMk/>
            <pc:sldMk cId="1893255599" sldId="272"/>
            <ac:picMk id="5" creationId="{9B5D7280-7302-4674-9270-EFD14F1B323C}"/>
          </ac:picMkLst>
        </pc:picChg>
        <pc:picChg chg="add mod">
          <ac:chgData name="Галина Увенчикова" userId="3f0123eb2f6e21a3" providerId="LiveId" clId="{82EB5B3F-A0CF-4337-8070-934C0227F420}" dt="2021-11-08T18:40:27.719" v="1367" actId="1440"/>
          <ac:picMkLst>
            <pc:docMk/>
            <pc:sldMk cId="1893255599" sldId="272"/>
            <ac:picMk id="7" creationId="{E153D7D7-C911-4B1B-AF90-FE8EAA7200C3}"/>
          </ac:picMkLst>
        </pc:picChg>
        <pc:picChg chg="add del mod">
          <ac:chgData name="Галина Увенчикова" userId="3f0123eb2f6e21a3" providerId="LiveId" clId="{82EB5B3F-A0CF-4337-8070-934C0227F420}" dt="2021-11-08T18:34:37.038" v="1337" actId="478"/>
          <ac:picMkLst>
            <pc:docMk/>
            <pc:sldMk cId="1893255599" sldId="272"/>
            <ac:picMk id="9" creationId="{6133444C-1B67-4B6A-8F97-D9AC9E127694}"/>
          </ac:picMkLst>
        </pc:picChg>
        <pc:picChg chg="add mod">
          <ac:chgData name="Галина Увенчикова" userId="3f0123eb2f6e21a3" providerId="LiveId" clId="{82EB5B3F-A0CF-4337-8070-934C0227F420}" dt="2021-11-08T18:40:32.350" v="1370" actId="1440"/>
          <ac:picMkLst>
            <pc:docMk/>
            <pc:sldMk cId="1893255599" sldId="272"/>
            <ac:picMk id="11" creationId="{545ECBB5-9679-4681-BAC1-DE2F6E8DCF8B}"/>
          </ac:picMkLst>
        </pc:picChg>
        <pc:picChg chg="add mod">
          <ac:chgData name="Галина Увенчикова" userId="3f0123eb2f6e21a3" providerId="LiveId" clId="{82EB5B3F-A0CF-4337-8070-934C0227F420}" dt="2021-11-08T18:40:26.314" v="1366" actId="1440"/>
          <ac:picMkLst>
            <pc:docMk/>
            <pc:sldMk cId="1893255599" sldId="272"/>
            <ac:picMk id="13" creationId="{73197052-3502-4EEA-B147-9EAE8BC6D498}"/>
          </ac:picMkLst>
        </pc:picChg>
        <pc:picChg chg="add mod">
          <ac:chgData name="Галина Увенчикова" userId="3f0123eb2f6e21a3" providerId="LiveId" clId="{82EB5B3F-A0CF-4337-8070-934C0227F420}" dt="2021-11-08T18:53:20.793" v="1376" actId="1076"/>
          <ac:picMkLst>
            <pc:docMk/>
            <pc:sldMk cId="1893255599" sldId="272"/>
            <ac:picMk id="15" creationId="{E0C60405-D572-430B-93A0-C3E457E2D272}"/>
          </ac:picMkLst>
        </pc:picChg>
        <pc:picChg chg="add mod">
          <ac:chgData name="Галина Увенчикова" userId="3f0123eb2f6e21a3" providerId="LiveId" clId="{82EB5B3F-A0CF-4337-8070-934C0227F420}" dt="2021-11-08T18:53:16.012" v="1375" actId="1076"/>
          <ac:picMkLst>
            <pc:docMk/>
            <pc:sldMk cId="1893255599" sldId="272"/>
            <ac:picMk id="17" creationId="{A74CBD4F-5E3C-4365-A8B5-9C2F034CEA38}"/>
          </ac:picMkLst>
        </pc:picChg>
        <pc:picChg chg="add mod">
          <ac:chgData name="Галина Увенчикова" userId="3f0123eb2f6e21a3" providerId="LiveId" clId="{82EB5B3F-A0CF-4337-8070-934C0227F420}" dt="2021-11-08T18:40:24.212" v="1365" actId="1440"/>
          <ac:picMkLst>
            <pc:docMk/>
            <pc:sldMk cId="1893255599" sldId="272"/>
            <ac:picMk id="19" creationId="{4F199EC2-4D63-40F3-B32C-DE9E25AE3DE4}"/>
          </ac:picMkLst>
        </pc:picChg>
      </pc:sldChg>
      <pc:sldChg chg="delSp modSp new mod">
        <pc:chgData name="Галина Увенчикова" userId="3f0123eb2f6e21a3" providerId="LiveId" clId="{82EB5B3F-A0CF-4337-8070-934C0227F420}" dt="2021-11-05T11:21:05.769" v="1040" actId="478"/>
        <pc:sldMkLst>
          <pc:docMk/>
          <pc:sldMk cId="393736150" sldId="273"/>
        </pc:sldMkLst>
        <pc:spChg chg="del mod">
          <ac:chgData name="Галина Увенчикова" userId="3f0123eb2f6e21a3" providerId="LiveId" clId="{82EB5B3F-A0CF-4337-8070-934C0227F420}" dt="2021-11-05T11:20:59.950" v="1038" actId="478"/>
          <ac:spMkLst>
            <pc:docMk/>
            <pc:sldMk cId="393736150" sldId="273"/>
            <ac:spMk id="2" creationId="{3E9B6831-C788-42B7-8BE2-6FFD733F8434}"/>
          </ac:spMkLst>
        </pc:spChg>
        <pc:spChg chg="del mod">
          <ac:chgData name="Галина Увенчикова" userId="3f0123eb2f6e21a3" providerId="LiveId" clId="{82EB5B3F-A0CF-4337-8070-934C0227F420}" dt="2021-11-05T11:21:05.769" v="1040" actId="478"/>
          <ac:spMkLst>
            <pc:docMk/>
            <pc:sldMk cId="393736150" sldId="273"/>
            <ac:spMk id="3" creationId="{FE102B27-0B64-4B17-996A-C5A29481FC36}"/>
          </ac:spMkLst>
        </pc:spChg>
      </pc:sldChg>
      <pc:sldChg chg="addSp delSp modSp new mod">
        <pc:chgData name="Галина Увенчикова" userId="3f0123eb2f6e21a3" providerId="LiveId" clId="{82EB5B3F-A0CF-4337-8070-934C0227F420}" dt="2021-11-07T16:24:46.951" v="1255" actId="20577"/>
        <pc:sldMkLst>
          <pc:docMk/>
          <pc:sldMk cId="2458204347" sldId="274"/>
        </pc:sldMkLst>
        <pc:spChg chg="del mod">
          <ac:chgData name="Галина Увенчикова" userId="3f0123eb2f6e21a3" providerId="LiveId" clId="{82EB5B3F-A0CF-4337-8070-934C0227F420}" dt="2021-11-05T11:21:17.568" v="1042" actId="478"/>
          <ac:spMkLst>
            <pc:docMk/>
            <pc:sldMk cId="2458204347" sldId="274"/>
            <ac:spMk id="2" creationId="{FCE20612-6A12-426F-BB54-94215B1B157F}"/>
          </ac:spMkLst>
        </pc:spChg>
        <pc:spChg chg="add mod">
          <ac:chgData name="Галина Увенчикова" userId="3f0123eb2f6e21a3" providerId="LiveId" clId="{82EB5B3F-A0CF-4337-8070-934C0227F420}" dt="2021-11-07T16:24:46.951" v="1255" actId="20577"/>
          <ac:spMkLst>
            <pc:docMk/>
            <pc:sldMk cId="2458204347" sldId="274"/>
            <ac:spMk id="3" creationId="{92875E45-B75F-4C5A-9537-4CAA19BB1448}"/>
          </ac:spMkLst>
        </pc:spChg>
        <pc:spChg chg="del mod">
          <ac:chgData name="Галина Увенчикова" userId="3f0123eb2f6e21a3" providerId="LiveId" clId="{82EB5B3F-A0CF-4337-8070-934C0227F420}" dt="2021-11-05T11:21:20.791" v="1044" actId="478"/>
          <ac:spMkLst>
            <pc:docMk/>
            <pc:sldMk cId="2458204347" sldId="274"/>
            <ac:spMk id="3" creationId="{98A0A242-61A1-4A7C-8C27-35CC57508531}"/>
          </ac:spMkLst>
        </pc:spChg>
      </pc:sldChg>
      <pc:sldChg chg="delSp modSp new mod">
        <pc:chgData name="Галина Увенчикова" userId="3f0123eb2f6e21a3" providerId="LiveId" clId="{82EB5B3F-A0CF-4337-8070-934C0227F420}" dt="2021-11-05T11:21:34.372" v="1048" actId="478"/>
        <pc:sldMkLst>
          <pc:docMk/>
          <pc:sldMk cId="2941488095" sldId="275"/>
        </pc:sldMkLst>
        <pc:spChg chg="del mod">
          <ac:chgData name="Галина Увенчикова" userId="3f0123eb2f6e21a3" providerId="LiveId" clId="{82EB5B3F-A0CF-4337-8070-934C0227F420}" dt="2021-11-05T11:21:25.818" v="1046" actId="478"/>
          <ac:spMkLst>
            <pc:docMk/>
            <pc:sldMk cId="2941488095" sldId="275"/>
            <ac:spMk id="2" creationId="{13350102-DD14-4A1E-9C24-B7191FFC66BA}"/>
          </ac:spMkLst>
        </pc:spChg>
        <pc:spChg chg="del mod">
          <ac:chgData name="Галина Увенчикова" userId="3f0123eb2f6e21a3" providerId="LiveId" clId="{82EB5B3F-A0CF-4337-8070-934C0227F420}" dt="2021-11-05T11:21:34.372" v="1048" actId="478"/>
          <ac:spMkLst>
            <pc:docMk/>
            <pc:sldMk cId="2941488095" sldId="275"/>
            <ac:spMk id="3" creationId="{7431B58B-73CD-4D43-B9B1-44FC03DDE71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991B-6590-4BCC-8AA0-D0742513AE6F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7693-2885-4EE9-A85A-D46BFDF5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8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991B-6590-4BCC-8AA0-D0742513AE6F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7693-2885-4EE9-A85A-D46BFDF5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1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991B-6590-4BCC-8AA0-D0742513AE6F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7693-2885-4EE9-A85A-D46BFDF5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4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991B-6590-4BCC-8AA0-D0742513AE6F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7693-2885-4EE9-A85A-D46BFDF5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19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991B-6590-4BCC-8AA0-D0742513AE6F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7693-2885-4EE9-A85A-D46BFDF5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66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991B-6590-4BCC-8AA0-D0742513AE6F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7693-2885-4EE9-A85A-D46BFDF5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1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991B-6590-4BCC-8AA0-D0742513AE6F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7693-2885-4EE9-A85A-D46BFDF5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6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991B-6590-4BCC-8AA0-D0742513AE6F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7693-2885-4EE9-A85A-D46BFDF5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9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991B-6590-4BCC-8AA0-D0742513AE6F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7693-2885-4EE9-A85A-D46BFDF5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2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991B-6590-4BCC-8AA0-D0742513AE6F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7693-2885-4EE9-A85A-D46BFDF5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5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991B-6590-4BCC-8AA0-D0742513AE6F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7693-2885-4EE9-A85A-D46BFDF5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0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A991B-6590-4BCC-8AA0-D0742513AE6F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C7693-2885-4EE9-A85A-D46BFDF5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9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mailto:galina.5862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6DAB5B-4C62-4234-9009-09921EE77C86}"/>
              </a:ext>
            </a:extLst>
          </p:cNvPr>
          <p:cNvSpPr txBox="1"/>
          <p:nvPr/>
        </p:nvSpPr>
        <p:spPr>
          <a:xfrm>
            <a:off x="790113" y="275208"/>
            <a:ext cx="7652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«Родничок»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AE437B-7C10-4B22-B3E1-270F14D55ECF}"/>
              </a:ext>
            </a:extLst>
          </p:cNvPr>
          <p:cNvSpPr txBox="1"/>
          <p:nvPr/>
        </p:nvSpPr>
        <p:spPr>
          <a:xfrm>
            <a:off x="1589103" y="1455938"/>
            <a:ext cx="6374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  <a:p>
            <a:pPr algn="ctr"/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A3CCB-590C-4D0B-BC40-9BA90605C066}"/>
              </a:ext>
            </a:extLst>
          </p:cNvPr>
          <p:cNvSpPr txBox="1"/>
          <p:nvPr/>
        </p:nvSpPr>
        <p:spPr>
          <a:xfrm>
            <a:off x="1464816" y="2281561"/>
            <a:ext cx="64984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«Обучение детей раннего возраста конструированию»</a:t>
            </a:r>
          </a:p>
          <a:p>
            <a:pPr algn="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опыта работы)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0004F-F043-4F54-93C0-9F0B577C121B}"/>
              </a:ext>
            </a:extLst>
          </p:cNvPr>
          <p:cNvSpPr txBox="1"/>
          <p:nvPr/>
        </p:nvSpPr>
        <p:spPr>
          <a:xfrm>
            <a:off x="4332304" y="3764132"/>
            <a:ext cx="402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воспитатель высшей категории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Увенчикова Галина Исаевна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F7DB0-1B5B-4641-B788-4C7596EF46B9}"/>
              </a:ext>
            </a:extLst>
          </p:cNvPr>
          <p:cNvSpPr txBox="1"/>
          <p:nvPr/>
        </p:nvSpPr>
        <p:spPr>
          <a:xfrm>
            <a:off x="790113" y="6139817"/>
            <a:ext cx="7563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©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«Родничок» г. Переславль-Залесский 2021г.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9FD11C-9A0A-495E-91A7-5EB2D381DA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816" y="3429000"/>
            <a:ext cx="2266591" cy="2256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4825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576417-7842-46B3-906B-180A9D3F4C2A}"/>
              </a:ext>
            </a:extLst>
          </p:cNvPr>
          <p:cNvSpPr txBox="1"/>
          <p:nvPr/>
        </p:nvSpPr>
        <p:spPr>
          <a:xfrm>
            <a:off x="798990" y="452761"/>
            <a:ext cx="757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набор материалов и оборудования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285DA-3F88-4BEC-8C67-AD0C853BD82E}"/>
              </a:ext>
            </a:extLst>
          </p:cNvPr>
          <p:cNvSpPr txBox="1"/>
          <p:nvPr/>
        </p:nvSpPr>
        <p:spPr>
          <a:xfrm>
            <a:off x="798990" y="1056443"/>
            <a:ext cx="75016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Среднегабаритные деревяные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напольные конструкторы  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мелкого строительного 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материала, (кубики, кирпичики, 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призмы, цилиндры, короткие и 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длинные пластины от 62 до 83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игрушек (транспорт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строительные машины, фигурки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животных, людей и т.п.)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E536B3-54D8-4302-AAAC-F85D43FC56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826" y="914426"/>
            <a:ext cx="1718458" cy="1665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5617E2-9C86-4C18-816A-A18B465E34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247" y="2700450"/>
            <a:ext cx="1974926" cy="1892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2D948F-2D94-4612-ABFC-B726249629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754" y="4127284"/>
            <a:ext cx="1540219" cy="930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965FD9-23AD-4DE4-8382-257A75DFE9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547" y="4880981"/>
            <a:ext cx="2519748" cy="1355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026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A53E97-A8F0-40A3-A051-4C4207783AEC}"/>
              </a:ext>
            </a:extLst>
          </p:cNvPr>
          <p:cNvSpPr txBox="1"/>
          <p:nvPr/>
        </p:nvSpPr>
        <p:spPr>
          <a:xfrm>
            <a:off x="1411550" y="346229"/>
            <a:ext cx="6383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конструированию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F82972-410C-4EBA-A6E1-4A01FBA015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248" y="887194"/>
            <a:ext cx="1397926" cy="1918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9789A7-EF51-4A21-BA7B-B947830F0A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433" y="918125"/>
            <a:ext cx="1431731" cy="1918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AB2CC0-361C-4ABE-B294-F40861AB5D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392" y="883392"/>
            <a:ext cx="1397927" cy="1922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8FD98B-04C6-4A80-9503-34106E3354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779" y="4522632"/>
            <a:ext cx="1314585" cy="1938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CF40C8-D58D-484A-8CDA-2BCF5DA11B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694" y="4595082"/>
            <a:ext cx="2330080" cy="1747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59E451-A0A7-4FBB-A868-27381E1B57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871" y="883392"/>
            <a:ext cx="1935091" cy="1941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A6BE8F-01C0-46A0-B2D3-2BA71A7E4E7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26" y="4690337"/>
            <a:ext cx="2330080" cy="1747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89C8E1-9CEA-418D-8577-57BF04BC15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26" y="2857939"/>
            <a:ext cx="2330080" cy="1747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4E53783-A2D4-485E-A8EF-47BF7F28223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403" y="2912460"/>
            <a:ext cx="2004338" cy="1503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D9F442C-2F3F-40A1-A60E-CC744BC3A89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025" y="2912460"/>
            <a:ext cx="2100937" cy="1575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0467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C03293-4E6A-4177-BB13-90DA86235E00}"/>
              </a:ext>
            </a:extLst>
          </p:cNvPr>
          <p:cNvSpPr txBox="1"/>
          <p:nvPr/>
        </p:nvSpPr>
        <p:spPr>
          <a:xfrm>
            <a:off x="1322772" y="319596"/>
            <a:ext cx="6640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720B2B-5118-494D-9E3A-BE0A262A37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420" y="904370"/>
            <a:ext cx="1402673" cy="3049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28FDA9-BE05-4F48-9D9E-3241C5520D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220" y="904370"/>
            <a:ext cx="1402673" cy="3049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01DD74-55A3-4AEA-8627-8F2D8DE425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036" y="904370"/>
            <a:ext cx="3338206" cy="3049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BF9C57-2129-4316-9959-A690D9F9FA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419" y="4199138"/>
            <a:ext cx="3236201" cy="1864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CFD7F7-3B77-406A-9EC9-9086255143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021" y="4199138"/>
            <a:ext cx="3392237" cy="1864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1767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6D386A-E18B-4CB2-8BEB-E6FD543BE7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644" y="464918"/>
            <a:ext cx="1766657" cy="238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460292-B995-4D0E-AA6E-ADE129607F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760" y="464918"/>
            <a:ext cx="1703466" cy="238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6B8921-387A-4D5C-8152-5F43B5A70F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685" y="464918"/>
            <a:ext cx="1787340" cy="238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DCB3AF-943F-495E-BF99-9C7041F332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644" y="3429000"/>
            <a:ext cx="3678314" cy="2758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FB001B-60D2-4FA0-AFC9-D56ED09AC6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864" y="464919"/>
            <a:ext cx="1365971" cy="238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848DAA-C8D8-4DFC-85C3-83131B07C5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123" y="3039492"/>
            <a:ext cx="1975032" cy="3148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5983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5D7280-7302-4674-9270-EFD14F1B32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70" y="479393"/>
            <a:ext cx="1935749" cy="2960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53D7D7-C911-4B1B-AF90-FE8EAA7200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958" y="486726"/>
            <a:ext cx="1867524" cy="2945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5ECBB5-9679-4681-BAC1-DE2F6E8DCF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45" y="3664932"/>
            <a:ext cx="1301444" cy="2721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197052-3502-4EEA-B147-9EAE8BC6D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2" y="505407"/>
            <a:ext cx="1994582" cy="2934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60405-D572-430B-93A0-C3E457E2D2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024" y="3672265"/>
            <a:ext cx="1335019" cy="2713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74CBD4F-5E3C-4365-A8B5-9C2F034CEA3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719" y="3665607"/>
            <a:ext cx="1389692" cy="2713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F199EC2-4D63-40F3-B32C-DE9E25AE3DE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656" y="3657598"/>
            <a:ext cx="1673347" cy="2721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325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395E45-D73D-4A2E-B0F1-B5BE892D1885}"/>
              </a:ext>
            </a:extLst>
          </p:cNvPr>
          <p:cNvSpPr txBox="1"/>
          <p:nvPr/>
        </p:nvSpPr>
        <p:spPr>
          <a:xfrm>
            <a:off x="847817" y="239697"/>
            <a:ext cx="7448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папой, вместе с мамой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E80E15-1E03-4BDB-9A4A-E5E33BCCDC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24" y="824472"/>
            <a:ext cx="3062796" cy="2297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AC133-008A-45B0-8DE7-52539EE2F0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271" y="824472"/>
            <a:ext cx="1500104" cy="3333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AD6507-99BB-40F8-A779-FB227D5F08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015" y="824472"/>
            <a:ext cx="2500174" cy="3333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221EE8-4306-4CA6-9A75-531E0E70D9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24" y="3706344"/>
            <a:ext cx="3062796" cy="2297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D07FF0-D29C-4B3B-8DE7-7386C7A34C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015" y="4660778"/>
            <a:ext cx="2002286" cy="1342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7B6AF8-9212-4BCC-B29E-C0CBA7AD4A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000" y="4475166"/>
            <a:ext cx="1985182" cy="1528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5741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75FFAE-8782-4B51-8FB0-D2FB594AFB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22" y="473476"/>
            <a:ext cx="2216643" cy="2955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D11B73-1458-48EC-8780-3DECAF3FD2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911" y="473476"/>
            <a:ext cx="1994979" cy="2955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085D17-0B9F-407F-B5BA-34CDA27166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536" y="473476"/>
            <a:ext cx="2216643" cy="2955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F42237-25D9-436C-8957-6544570F2C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22" y="3555504"/>
            <a:ext cx="2121764" cy="2829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91051A-83D8-409B-8E3B-30446E72DA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552" y="3802231"/>
            <a:ext cx="2429838" cy="2335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A5C8A3-7607-4B90-8207-EC350F9AD9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536" y="3905773"/>
            <a:ext cx="2268443" cy="2232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6801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BD427F-39D5-4ABB-BD85-D3A1484DED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01" y="452760"/>
            <a:ext cx="2972427" cy="3175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4AE40B-669A-45DD-B15F-18D39B66F1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085" y="3544409"/>
            <a:ext cx="3239563" cy="2883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577684-D9E1-454F-B290-DE6F86FB5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539" y="719092"/>
            <a:ext cx="3368080" cy="1858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EE572F-5058-48DF-B003-B055B28B48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67" y="4208977"/>
            <a:ext cx="3337849" cy="1707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5012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875E45-B75F-4C5A-9537-4CAA19BB1448}"/>
              </a:ext>
            </a:extLst>
          </p:cNvPr>
          <p:cNvSpPr txBox="1"/>
          <p:nvPr/>
        </p:nvSpPr>
        <p:spPr>
          <a:xfrm>
            <a:off x="710213" y="474345"/>
            <a:ext cx="7457243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занятий ребенок может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знать:</a:t>
            </a: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приемы конструирования;</a:t>
            </a: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строительные детали 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(кубики, 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«кирпичики»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мостики и др.)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цвета.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Уметь:</a:t>
            </a:r>
          </a:p>
          <a:p>
            <a:pPr marL="285750" lvl="0" indent="-28575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изменять постройки двумя способами: заменяя одни детали другими или надстраивая их в высоту, длину;</a:t>
            </a: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соединять детали ЛЕГО — конструктора,</a:t>
            </a: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обыгрывать постройки.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Иметь представление:</a:t>
            </a: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простейшем анализе созданных построек;</a:t>
            </a: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вариантах создания конструкций, при добавлении других деталей.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58204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2B764B-814C-6F0A-6B43-6BA1A7C131ED}"/>
              </a:ext>
            </a:extLst>
          </p:cNvPr>
          <p:cNvSpPr txBox="1"/>
          <p:nvPr/>
        </p:nvSpPr>
        <p:spPr>
          <a:xfrm rot="10800000" flipH="1" flipV="1">
            <a:off x="2279861" y="1375976"/>
            <a:ext cx="51951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</a:p>
          <a:p>
            <a:pPr algn="ctr"/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373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662C8-C47D-47CD-ABA3-6621DFAD55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CDCA80-E4A1-4C9E-AE9F-FC431F4885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A9B4C7-37F9-476F-8D11-5137A04117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963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CDFF61-DBED-4F60-9993-24B8F646608B}"/>
              </a:ext>
            </a:extLst>
          </p:cNvPr>
          <p:cNvSpPr txBox="1"/>
          <p:nvPr/>
        </p:nvSpPr>
        <p:spPr>
          <a:xfrm>
            <a:off x="721311" y="585926"/>
            <a:ext cx="7386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приведение в определенное взаимоположение различных предметов, частей, элементов. Это один из ведущих видов деятельности дошкольников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FA5139-3BEF-4D91-9A9B-55590FC5D6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403" y="2840854"/>
            <a:ext cx="2354975" cy="3168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A9BBEE-49C9-4578-8EEC-048C7B6C4C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501" y="3202642"/>
            <a:ext cx="3620499" cy="2260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8123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421D68-9A89-0290-0C1B-8A4365A84EDF}"/>
              </a:ext>
            </a:extLst>
          </p:cNvPr>
          <p:cNvSpPr txBox="1"/>
          <p:nvPr/>
        </p:nvSpPr>
        <p:spPr>
          <a:xfrm>
            <a:off x="4572000" y="2614044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–mail 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galina.5862@yandex.ru</a:t>
            </a:r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тел: 8-962-211-28-44</a:t>
            </a:r>
          </a:p>
          <a:p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Переславль – Залесский 2023г.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D2C18F-D20D-40FB-53BE-489D2064A367}"/>
              </a:ext>
            </a:extLst>
          </p:cNvPr>
          <p:cNvSpPr txBox="1"/>
          <p:nvPr/>
        </p:nvSpPr>
        <p:spPr>
          <a:xfrm>
            <a:off x="2223856" y="60100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BBD39E-F2DA-9F48-89AC-951C46378C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960" y="1538272"/>
            <a:ext cx="2876364" cy="3534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148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2B9B15-7397-4223-A87F-D13947D0F7E8}"/>
              </a:ext>
            </a:extLst>
          </p:cNvPr>
          <p:cNvSpPr txBox="1"/>
          <p:nvPr/>
        </p:nvSpPr>
        <p:spPr>
          <a:xfrm>
            <a:off x="2223855" y="310718"/>
            <a:ext cx="4696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DFA81-EE97-4FF4-9BB2-4073E9536547}"/>
              </a:ext>
            </a:extLst>
          </p:cNvPr>
          <p:cNvSpPr txBox="1"/>
          <p:nvPr/>
        </p:nvSpPr>
        <p:spPr>
          <a:xfrm>
            <a:off x="714652" y="797510"/>
            <a:ext cx="71820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Пробуждать интерес к конструированию;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к созданию простейших конструкций;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с материалом, его возможностями;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цвете, форме, величине;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пространственные ориентировки: протяженность предметов (длинная дорожка, высокая башня), их расположение (в середине домик и т.п.);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Осваивать технические приемы работы: накладывать 2-3 кирпичика или кубиков друг на друга, укладывать кирпичики в ряд большой плоскостью на столе, ставить кирпичики вертикально на меньшую плоскость</a:t>
            </a:r>
          </a:p>
        </p:txBody>
      </p:sp>
    </p:spTree>
    <p:extLst>
      <p:ext uri="{BB962C8B-B14F-4D97-AF65-F5344CB8AC3E}">
        <p14:creationId xmlns:p14="http://schemas.microsoft.com/office/powerpoint/2010/main" val="428634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935D5-7CA2-4A60-A936-1425D09A7EA5}"/>
              </a:ext>
            </a:extLst>
          </p:cNvPr>
          <p:cNvSpPr txBox="1"/>
          <p:nvPr/>
        </p:nvSpPr>
        <p:spPr>
          <a:xfrm>
            <a:off x="790113" y="443883"/>
            <a:ext cx="765255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конструирования в развитии ребенка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увлекательной конструктивной деятельности у детей развиваются познавательная и исследовательская активность, эстетический вкус, стремление к умственной деятельности, инициативность, наблюдательность, находчивость, коммуникабельность, фантазия. Важную роль играет конструирование в физическом совершенствовании ребенка: происходит развитие мелкой моторики и координации движений. Занятия воспитывают у детей силу воли, усидчивость, трудолюбие, умение работать как индивидуально, так и в паре и в группе (коллективные формы конструирования)</a:t>
            </a:r>
          </a:p>
        </p:txBody>
      </p:sp>
    </p:spTree>
    <p:extLst>
      <p:ext uri="{BB962C8B-B14F-4D97-AF65-F5344CB8AC3E}">
        <p14:creationId xmlns:p14="http://schemas.microsoft.com/office/powerpoint/2010/main" val="427671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72FF45-0668-429E-A0BF-3DFB8609AD28}"/>
              </a:ext>
            </a:extLst>
          </p:cNvPr>
          <p:cNvSpPr txBox="1"/>
          <p:nvPr/>
        </p:nvSpPr>
        <p:spPr>
          <a:xfrm>
            <a:off x="1216241" y="719091"/>
            <a:ext cx="68713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раннего возраста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знакомятся с игровым строительным материалом: сначала с кубиками и кирпичиками, затем с геометрическими формами (цилиндры, призмы, арки, конусы)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056B85-6839-4370-957B-0390019E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121" y="2507253"/>
            <a:ext cx="1984893" cy="1691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298F01-92C2-4A42-8DA0-458317D1A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787" y="4758432"/>
            <a:ext cx="2266126" cy="1269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DD87FC-CF64-4F07-AD69-748A088EA2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986" y="3252978"/>
            <a:ext cx="3102014" cy="2166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102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7EE9A5-6CE5-4D9D-8EC4-70D51C70B114}"/>
              </a:ext>
            </a:extLst>
          </p:cNvPr>
          <p:cNvSpPr txBox="1"/>
          <p:nvPr/>
        </p:nvSpPr>
        <p:spPr>
          <a:xfrm>
            <a:off x="3203802" y="3020549"/>
            <a:ext cx="2539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</a:t>
            </a:r>
          </a:p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построек</a:t>
            </a:r>
          </a:p>
        </p:txBody>
      </p:sp>
      <p:sp>
        <p:nvSpPr>
          <p:cNvPr id="5" name="Стрелка: вверх 4">
            <a:extLst>
              <a:ext uri="{FF2B5EF4-FFF2-40B4-BE49-F238E27FC236}">
                <a16:creationId xmlns:a16="http://schemas.microsoft.com/office/drawing/2014/main" id="{053BC92C-DDE7-4A95-9A95-78D30B57C9C1}"/>
              </a:ext>
            </a:extLst>
          </p:cNvPr>
          <p:cNvSpPr/>
          <p:nvPr/>
        </p:nvSpPr>
        <p:spPr>
          <a:xfrm rot="19429770" flipH="1">
            <a:off x="3245310" y="1694807"/>
            <a:ext cx="294525" cy="14884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верх 5">
            <a:extLst>
              <a:ext uri="{FF2B5EF4-FFF2-40B4-BE49-F238E27FC236}">
                <a16:creationId xmlns:a16="http://schemas.microsoft.com/office/drawing/2014/main" id="{A1D34D19-DDE5-46AD-AA78-5149FB73BA82}"/>
              </a:ext>
            </a:extLst>
          </p:cNvPr>
          <p:cNvSpPr/>
          <p:nvPr/>
        </p:nvSpPr>
        <p:spPr>
          <a:xfrm>
            <a:off x="4216120" y="1428723"/>
            <a:ext cx="316466" cy="142976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верх 6">
            <a:extLst>
              <a:ext uri="{FF2B5EF4-FFF2-40B4-BE49-F238E27FC236}">
                <a16:creationId xmlns:a16="http://schemas.microsoft.com/office/drawing/2014/main" id="{3F421132-2912-40C8-BD15-DE7D5D3912BF}"/>
              </a:ext>
            </a:extLst>
          </p:cNvPr>
          <p:cNvSpPr/>
          <p:nvPr/>
        </p:nvSpPr>
        <p:spPr>
          <a:xfrm rot="16829521">
            <a:off x="2813894" y="2667493"/>
            <a:ext cx="310548" cy="118201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верх 7">
            <a:extLst>
              <a:ext uri="{FF2B5EF4-FFF2-40B4-BE49-F238E27FC236}">
                <a16:creationId xmlns:a16="http://schemas.microsoft.com/office/drawing/2014/main" id="{D312F390-63E9-4E6E-A052-A163E42E018A}"/>
              </a:ext>
            </a:extLst>
          </p:cNvPr>
          <p:cNvSpPr/>
          <p:nvPr/>
        </p:nvSpPr>
        <p:spPr>
          <a:xfrm rot="14548524">
            <a:off x="3001843" y="3664444"/>
            <a:ext cx="330115" cy="121701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верх 9">
            <a:extLst>
              <a:ext uri="{FF2B5EF4-FFF2-40B4-BE49-F238E27FC236}">
                <a16:creationId xmlns:a16="http://schemas.microsoft.com/office/drawing/2014/main" id="{F5F4565B-5959-45B6-89EE-D6986BD7C59F}"/>
              </a:ext>
            </a:extLst>
          </p:cNvPr>
          <p:cNvSpPr/>
          <p:nvPr/>
        </p:nvSpPr>
        <p:spPr>
          <a:xfrm rot="11871547">
            <a:off x="3721775" y="4243896"/>
            <a:ext cx="285134" cy="1101410"/>
          </a:xfrm>
          <a:prstGeom prst="upArrow">
            <a:avLst>
              <a:gd name="adj1" fmla="val 5508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верх 10">
            <a:extLst>
              <a:ext uri="{FF2B5EF4-FFF2-40B4-BE49-F238E27FC236}">
                <a16:creationId xmlns:a16="http://schemas.microsoft.com/office/drawing/2014/main" id="{C87ACA5B-D6E1-46B8-8A10-66ECAC6A2D5A}"/>
              </a:ext>
            </a:extLst>
          </p:cNvPr>
          <p:cNvSpPr/>
          <p:nvPr/>
        </p:nvSpPr>
        <p:spPr>
          <a:xfrm rot="1708209" flipH="1">
            <a:off x="5172144" y="1825411"/>
            <a:ext cx="317841" cy="12295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верх 11">
            <a:extLst>
              <a:ext uri="{FF2B5EF4-FFF2-40B4-BE49-F238E27FC236}">
                <a16:creationId xmlns:a16="http://schemas.microsoft.com/office/drawing/2014/main" id="{08CC4A63-B7D3-423A-BFAB-827EDEA73E7E}"/>
              </a:ext>
            </a:extLst>
          </p:cNvPr>
          <p:cNvSpPr/>
          <p:nvPr/>
        </p:nvSpPr>
        <p:spPr>
          <a:xfrm rot="9682257">
            <a:off x="4840874" y="4271504"/>
            <a:ext cx="272899" cy="95410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: вверх 12">
            <a:extLst>
              <a:ext uri="{FF2B5EF4-FFF2-40B4-BE49-F238E27FC236}">
                <a16:creationId xmlns:a16="http://schemas.microsoft.com/office/drawing/2014/main" id="{D656C6B8-898C-4F2C-A0AA-923ADD272BDB}"/>
              </a:ext>
            </a:extLst>
          </p:cNvPr>
          <p:cNvSpPr/>
          <p:nvPr/>
        </p:nvSpPr>
        <p:spPr>
          <a:xfrm rot="4346365">
            <a:off x="5859710" y="2700300"/>
            <a:ext cx="317097" cy="121335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верх 13">
            <a:extLst>
              <a:ext uri="{FF2B5EF4-FFF2-40B4-BE49-F238E27FC236}">
                <a16:creationId xmlns:a16="http://schemas.microsoft.com/office/drawing/2014/main" id="{DB339D30-C933-45B2-AE55-836B8D3547EA}"/>
              </a:ext>
            </a:extLst>
          </p:cNvPr>
          <p:cNvSpPr/>
          <p:nvPr/>
        </p:nvSpPr>
        <p:spPr>
          <a:xfrm rot="7133928">
            <a:off x="5804702" y="3873038"/>
            <a:ext cx="293100" cy="107390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D310F5B-5B2B-4986-AF40-747AC9995377}"/>
              </a:ext>
            </a:extLst>
          </p:cNvPr>
          <p:cNvSpPr/>
          <p:nvPr/>
        </p:nvSpPr>
        <p:spPr>
          <a:xfrm>
            <a:off x="3426780" y="457870"/>
            <a:ext cx="1832233" cy="914400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дорожки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02BB70B-71E0-4453-9CE9-B79E5257F54C}"/>
              </a:ext>
            </a:extLst>
          </p:cNvPr>
          <p:cNvSpPr/>
          <p:nvPr/>
        </p:nvSpPr>
        <p:spPr>
          <a:xfrm>
            <a:off x="5288047" y="979443"/>
            <a:ext cx="1832233" cy="91440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8529F23-5D2E-4974-9BD4-232FF9302695}"/>
              </a:ext>
            </a:extLst>
          </p:cNvPr>
          <p:cNvSpPr/>
          <p:nvPr/>
        </p:nvSpPr>
        <p:spPr>
          <a:xfrm>
            <a:off x="925926" y="4304867"/>
            <a:ext cx="1768761" cy="914400"/>
          </a:xfrm>
          <a:prstGeom prst="ellipse">
            <a:avLst/>
          </a:prstGeom>
          <a:solidFill>
            <a:srgbClr val="9966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лесенка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EA4E373-71AF-48D6-B1AB-E3D520A10467}"/>
              </a:ext>
            </a:extLst>
          </p:cNvPr>
          <p:cNvSpPr/>
          <p:nvPr/>
        </p:nvSpPr>
        <p:spPr>
          <a:xfrm>
            <a:off x="823315" y="2418815"/>
            <a:ext cx="1720094" cy="914400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мебель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02CC2D5-1745-40BE-96BF-AFB5D3516DA8}"/>
              </a:ext>
            </a:extLst>
          </p:cNvPr>
          <p:cNvSpPr/>
          <p:nvPr/>
        </p:nvSpPr>
        <p:spPr>
          <a:xfrm>
            <a:off x="2440066" y="5313330"/>
            <a:ext cx="1768761" cy="914400"/>
          </a:xfrm>
          <a:prstGeom prst="ellipse">
            <a:avLst/>
          </a:prstGeom>
          <a:solidFill>
            <a:srgbClr val="66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горка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1D022CC-A498-4CAA-8428-7946B4ED76C2}"/>
              </a:ext>
            </a:extLst>
          </p:cNvPr>
          <p:cNvSpPr/>
          <p:nvPr/>
        </p:nvSpPr>
        <p:spPr>
          <a:xfrm>
            <a:off x="4801813" y="5244204"/>
            <a:ext cx="1854303" cy="914400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5E3A55F-651D-4196-BDF8-5BF4866962A5}"/>
              </a:ext>
            </a:extLst>
          </p:cNvPr>
          <p:cNvSpPr/>
          <p:nvPr/>
        </p:nvSpPr>
        <p:spPr>
          <a:xfrm>
            <a:off x="6569721" y="4304867"/>
            <a:ext cx="1746007" cy="914400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2AC33CA-7C91-4B5A-AF3C-A81FFCDEBE85}"/>
              </a:ext>
            </a:extLst>
          </p:cNvPr>
          <p:cNvSpPr/>
          <p:nvPr/>
        </p:nvSpPr>
        <p:spPr>
          <a:xfrm>
            <a:off x="6656117" y="2599161"/>
            <a:ext cx="1746007" cy="9144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CEAA800-A46C-49C5-888B-92ADFB7AA84B}"/>
              </a:ext>
            </a:extLst>
          </p:cNvPr>
          <p:cNvSpPr/>
          <p:nvPr/>
        </p:nvSpPr>
        <p:spPr>
          <a:xfrm>
            <a:off x="1448449" y="909600"/>
            <a:ext cx="1795391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башня</a:t>
            </a:r>
          </a:p>
        </p:txBody>
      </p:sp>
    </p:spTree>
    <p:extLst>
      <p:ext uri="{BB962C8B-B14F-4D97-AF65-F5344CB8AC3E}">
        <p14:creationId xmlns:p14="http://schemas.microsoft.com/office/powerpoint/2010/main" val="319468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F0F0A1-F225-4FA4-AAEE-6BF51B4EB6A5}"/>
              </a:ext>
            </a:extLst>
          </p:cNvPr>
          <p:cNvSpPr txBox="1"/>
          <p:nvPr/>
        </p:nvSpPr>
        <p:spPr>
          <a:xfrm>
            <a:off x="843699" y="480296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«Желтые кубики – это песок,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Кубик зеленый – весенний лесок,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Синие кубики – это река.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Кубиков  много – река широка.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Кубик на кубик – растут этажи: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Учатся строить дома  малыши».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B7D9EC-A99C-4CA7-B18D-76F9004B4C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055" y="464346"/>
            <a:ext cx="2512060" cy="2964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171DB7-F54C-442D-AE62-338ACF23B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787" y="3314649"/>
            <a:ext cx="1399787" cy="3043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F29304-12CE-46B5-9A27-7D78857300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930" y="3314650"/>
            <a:ext cx="1399787" cy="3043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666157-C998-46F6-A8D7-90045FF1FF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073" y="3314649"/>
            <a:ext cx="1399787" cy="3043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16DE33-266C-4C2C-88DC-AB9DB56973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928" y="3577700"/>
            <a:ext cx="1191519" cy="2779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9474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A6B74D-1580-44EE-AC91-366DAC931113}"/>
              </a:ext>
            </a:extLst>
          </p:cNvPr>
          <p:cNvSpPr txBox="1"/>
          <p:nvPr/>
        </p:nvSpPr>
        <p:spPr>
          <a:xfrm>
            <a:off x="1455938" y="53266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обучения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027E5-17DA-4A42-8B35-063D6C0874E0}"/>
              </a:ext>
            </a:extLst>
          </p:cNvPr>
          <p:cNvSpPr txBox="1"/>
          <p:nvPr/>
        </p:nvSpPr>
        <p:spPr>
          <a:xfrm>
            <a:off x="683581" y="994325"/>
            <a:ext cx="75548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строим башни – накладываем детали друг на друга (сверху можно поставить призму – домик для птички, флажок);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конструировании мебели выделяем части предметов (у стула – спинка и сиденье и т.д.), сначала строим один предмет из мебели, затем несколько;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обучения конструированию лесенки, можно объединить сооружение башни и лесенки;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Знакомые приемы стройки башни и лесенки закрепляются в сооружении горки;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 укладывать кирпичики по горизонтали на широкую и узкую сторону (дорожки, загородки);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 делать перекрытие (сооружение дома);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сооружения постройки - обыгрывание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125439-7C53-4AF0-A75B-689B0D1E9A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496" y="4172505"/>
            <a:ext cx="1040242" cy="2261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480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01E307-9C90-4060-A76E-AC06E62DF6B4}"/>
              </a:ext>
            </a:extLst>
          </p:cNvPr>
          <p:cNvSpPr txBox="1"/>
          <p:nvPr/>
        </p:nvSpPr>
        <p:spPr>
          <a:xfrm>
            <a:off x="763480" y="399495"/>
            <a:ext cx="7625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конструктивные материалы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ECCDB-4EB5-4CA7-907C-D8191CF7C100}"/>
              </a:ext>
            </a:extLst>
          </p:cNvPr>
          <p:cNvSpPr txBox="1"/>
          <p:nvPr/>
        </p:nvSpPr>
        <p:spPr>
          <a:xfrm>
            <a:off x="958788" y="984270"/>
            <a:ext cx="71997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мелкий «Лего»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Пластмассовый напольный конструктор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 (мелкая, крупная)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крупные капроновые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со шнуровками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«Ромашка»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 деревянный (средний, мелкий)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 капроновый (крупный, средний, маленький)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Небольшие игрушки для обыгрывания построек: фигурки людей и животных, макеты деревьев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мелкий, средний, крупный: машины легковые и грузовые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Томик конструктор деревянный </a:t>
            </a:r>
            <a:r>
              <a:rPr lang="ru-RU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«Ферма»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00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921</TotalTime>
  <Words>659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Увенчикова</dc:creator>
  <cp:lastModifiedBy>Галина Увенчикова</cp:lastModifiedBy>
  <cp:revision>14</cp:revision>
  <dcterms:created xsi:type="dcterms:W3CDTF">2021-11-04T08:03:37Z</dcterms:created>
  <dcterms:modified xsi:type="dcterms:W3CDTF">2023-02-19T12:10:43Z</dcterms:modified>
</cp:coreProperties>
</file>