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6" r:id="rId2"/>
    <p:sldId id="278" r:id="rId3"/>
    <p:sldId id="256" r:id="rId4"/>
    <p:sldId id="279" r:id="rId5"/>
    <p:sldId id="282" r:id="rId6"/>
    <p:sldId id="283" r:id="rId7"/>
    <p:sldId id="284" r:id="rId8"/>
    <p:sldId id="286" r:id="rId9"/>
    <p:sldId id="285" r:id="rId10"/>
    <p:sldId id="288" r:id="rId11"/>
    <p:sldId id="289" r:id="rId12"/>
    <p:sldId id="290" r:id="rId13"/>
    <p:sldId id="281" r:id="rId14"/>
    <p:sldId id="291" r:id="rId15"/>
    <p:sldId id="262" r:id="rId16"/>
    <p:sldId id="292" r:id="rId17"/>
    <p:sldId id="263" r:id="rId18"/>
    <p:sldId id="293" r:id="rId19"/>
    <p:sldId id="265" r:id="rId20"/>
    <p:sldId id="294" r:id="rId21"/>
    <p:sldId id="267" r:id="rId22"/>
    <p:sldId id="295" r:id="rId23"/>
    <p:sldId id="269" r:id="rId24"/>
    <p:sldId id="296" r:id="rId25"/>
    <p:sldId id="298" r:id="rId26"/>
    <p:sldId id="29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5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28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FA31E-B7CB-486E-A8C9-F7298DC7F34A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35F2C-995B-4018-8EAC-B3119F6F43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16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35F2C-995B-4018-8EAC-B3119F6F439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28AA-77EA-4C61-9E36-D9735F19749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494-3CED-455C-88EE-D76A0F7B2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8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28AA-77EA-4C61-9E36-D9735F19749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494-3CED-455C-88EE-D76A0F7B2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41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28AA-77EA-4C61-9E36-D9735F19749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494-3CED-455C-88EE-D76A0F7B2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01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28AA-77EA-4C61-9E36-D9735F19749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494-3CED-455C-88EE-D76A0F7B2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87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28AA-77EA-4C61-9E36-D9735F19749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494-3CED-455C-88EE-D76A0F7B2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5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28AA-77EA-4C61-9E36-D9735F19749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494-3CED-455C-88EE-D76A0F7B2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13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28AA-77EA-4C61-9E36-D9735F19749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494-3CED-455C-88EE-D76A0F7B2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77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28AA-77EA-4C61-9E36-D9735F19749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494-3CED-455C-88EE-D76A0F7B2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17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28AA-77EA-4C61-9E36-D9735F19749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494-3CED-455C-88EE-D76A0F7B2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52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28AA-77EA-4C61-9E36-D9735F19749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494-3CED-455C-88EE-D76A0F7B2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48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28AA-77EA-4C61-9E36-D9735F19749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494-3CED-455C-88EE-D76A0F7B2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61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E28AA-77EA-4C61-9E36-D9735F19749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5A494-3CED-455C-88EE-D76A0F7B2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5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G:\&#1054;&#1075;&#1077;&#1088;&#1086;&#1103;&#1093;%20&#1073;&#1099;&#1083;&#1099;&#1093;%20&#1074;&#1088;&#1077;&#1084;&#1105;&#1085;\&#1054;&#1058;%20&#1043;&#1045;&#1056;&#1054;&#1045;&#1042;%20&#1041;&#1067;&#1051;&#1067;&#1061;%20&#1042;&#1056;&#1045;&#1052;&#1025;&#1053;%20(256%20%20kbps)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75;&#1077;&#1088;&#1086;&#1103;&#1093;%20&#1073;&#1099;&#1083;&#1099;&#1093;%20&#1074;&#1088;&#1077;&#1084;&#1105;&#1085;\&#1057;&#1074;&#1103;&#1097;&#1077;&#1085;&#1085;&#1072;&#1103;%20&#1074;&#1086;&#1081;&#1085;&#1072;%20-%20&#1061;&#1086;&#1088;%20&#1040;&#1082;&#1072;&#1076;&#1077;&#1084;&#1080;&#1095;&#1077;&#1089;&#1082;&#1086;&#1075;&#1086;%20&#1072;&#1085;&#1089;&#1072;&#1084;&#1073;&#1083;&#1103;%20&#1074;&#1086;&#1081;&#1089;&#1082;%20&#1085;&#1072;&#1094;&#1080;&#1086;&#1085;&#1072;&#1083;&#1100;&#1085;&#1086;&#1081;%20&#1075;&#1074;&#1072;&#1088;&#1076;&#1080;&#1080;%20&#1056;&#1060;%20(2018.05.09)%20(256%20%20kbps)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Огероях былых времён\ab4ea879-9f96-5446-a975-2b550ae0cf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5838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Огероях былых времён\Слайд6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Огероях былых времён\Слайд7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Огероях былых времён\Слайд4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G:\Огероях былых времён\img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198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G:\Огероях былых времён\2ea2c156-0f99-41f6-b3c5-c144a41f35f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87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6025"/>
            <a:ext cx="8424936" cy="1340768"/>
          </a:xfrm>
          <a:prstGeom prst="frame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127000">
              <a:srgbClr val="C00000"/>
            </a:glow>
          </a:effectLst>
        </p:spPr>
        <p:txBody>
          <a:bodyPr>
            <a:noAutofit/>
          </a:bodyPr>
          <a:lstStyle/>
          <a:p>
            <a:r>
              <a:rPr lang="ru-RU" sz="3000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Шпагин Василий Никифорович</a:t>
            </a:r>
            <a:r>
              <a:rPr lang="en-US" sz="3000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- </a:t>
            </a:r>
            <a:r>
              <a:rPr lang="ru-RU" sz="3000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/>
            </a:r>
            <a:br>
              <a:rPr lang="ru-RU" sz="3000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ru-RU" sz="3000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Герой Советского Союза </a:t>
            </a:r>
            <a:br>
              <a:rPr lang="ru-RU" sz="3000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ru-RU" sz="3000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(1913-1995)</a:t>
            </a:r>
            <a:endParaRPr lang="ru-RU" sz="3000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026" name="Picture 2" descr="C:\Users\Татьяна\Desktop\шаблон о войне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2017221"/>
            <a:ext cx="8424936" cy="461900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mognovse.ru/mogno/820/819832/819832_html_m19d3047e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27785" y="2276872"/>
            <a:ext cx="3168352" cy="413167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5037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Огероях былых времён\slide_6.jpg"/>
          <p:cNvPicPr>
            <a:picLocks noChangeAspect="1" noChangeArrowheads="1"/>
          </p:cNvPicPr>
          <p:nvPr/>
        </p:nvPicPr>
        <p:blipFill>
          <a:blip r:embed="rId2" cstate="print"/>
          <a:srcRect b="11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332656"/>
            <a:ext cx="8229600" cy="1485545"/>
          </a:xfrm>
          <a:prstGeom prst="frame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/>
            </a:r>
            <a:b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Митрошин Василий Трофимович –</a:t>
            </a:r>
            <a:b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Герой Советского Союза</a:t>
            </a:r>
            <a:b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(1921-1992)</a:t>
            </a:r>
            <a:b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</a:br>
            <a:endParaRPr lang="ru-RU" sz="32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026" name="Picture 2" descr="C:\Users\Татьяна\Desktop\шаблон о войне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568952" cy="450597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Смирных Леонид Владимирович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55776" y="2276872"/>
            <a:ext cx="3076207" cy="403244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889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Огероях былых времён\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048672" cy="1228998"/>
          </a:xfrm>
          <a:prstGeom prst="frame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Жуков Василий Егорович- </a:t>
            </a:r>
            <a:br>
              <a:rPr lang="ru-RU" sz="2800" b="1" i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i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Герой Советского Союза </a:t>
            </a:r>
            <a:br>
              <a:rPr lang="ru-RU" sz="2800" b="1" i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i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(1918 </a:t>
            </a:r>
            <a:r>
              <a:rPr lang="en-US" sz="2800" b="1" i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- 19</a:t>
            </a:r>
            <a:r>
              <a:rPr lang="ru-RU" sz="2800" b="1" i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97)</a:t>
            </a:r>
            <a:endParaRPr lang="ru-RU" sz="2800" b="1" i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27000">
                  <a:srgbClr val="FFFF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Татьяна\Desktop\шаблон о войне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729260"/>
            <a:ext cx="8280920" cy="494666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dersuland.16mb.com/images/famous1/aleksandrpassa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58652" y="1988841"/>
            <a:ext cx="3362598" cy="456001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60335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Огероях былых времён\img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5838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Огероях былых времён\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840760" cy="1368152"/>
          </a:xfrm>
          <a:prstGeom prst="frame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>
            <a:no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Горелов Иван Павлович – </a:t>
            </a:r>
            <a:b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Герой Советского Союза</a:t>
            </a:r>
            <a:b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(1918-1969)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Татьяна\Desktop\шаблон о войне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768008"/>
            <a:ext cx="7920880" cy="485795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Татьяна\Pictures\Максим Пассар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99792" y="1988840"/>
            <a:ext cx="3168352" cy="440443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512345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Огероях былых времён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1" y="188641"/>
            <a:ext cx="7344817" cy="1440160"/>
          </a:xfrm>
          <a:prstGeom prst="frame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txBody>
          <a:bodyPr>
            <a:normAutofit fontScale="90000"/>
          </a:bodyPr>
          <a:lstStyle/>
          <a:p>
            <a:r>
              <a:rPr lang="ru-RU" sz="29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Савостин Константин Андреевич -</a:t>
            </a:r>
            <a:br>
              <a:rPr lang="ru-RU" sz="29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ru-RU" sz="29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Герой Советского Союза</a:t>
            </a:r>
            <a:br>
              <a:rPr lang="ru-RU" sz="29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ru-RU" sz="29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(1918 – 1945)</a:t>
            </a:r>
            <a:endParaRPr lang="ru-RU" sz="2900" b="1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026" name="Picture 2" descr="C:\Users\Татьяна\Desktop\шаблон о войне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992888" cy="475252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0.liveinternet.ru/images/attach/c/3/83/458/83458556_large_doroshenko_tt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92952" y="2328359"/>
            <a:ext cx="3031176" cy="411811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glow rad="127000">
              <a:srgbClr val="FFFF00"/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82189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Огероях былых времён\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Огероях былых времён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198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героях былых времён\1613568459_185-p-fon-dlya-prezentatsii-o-voine-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User\Desktop\d3e12ca90df7b63c19fdc75c863bdc3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</p:spPr>
      </p:pic>
      <p:pic>
        <p:nvPicPr>
          <p:cNvPr id="4" name="ОТ ГЕРОЕВ БЫЛЫХ ВРЕМЁН (256  kbps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83568" y="5589240"/>
            <a:ext cx="576064" cy="576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5838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Огероях былых времён\1646286563_28-kartinkin-net-p-kartinki-o-voine-dlya-prezentatsii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5838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Огероях былых времён\98b87b3c-3d38-422c-bd77-e4107c40e7d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вященная война - Хор Академического ансамбля войск национальной гвардии РФ (2018.05.09) (256  kbps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09329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8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Огероях былых времён\45e7a17a-e8c4-44fa-8fb3-6c92181fd9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Огероях былых времён\32be5feb-6100-4ec2-b546-a4804ee34a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146" name="AutoShape 2" descr="https://s0.slide-share.ru/s_slide/d46a14c4e283d80778c3cfbf7c02bfa1/89419f26-b129-4c61-9053-6384a0e1245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G:\Огероях былых времён\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Огероях былых времён\60e9223a-d530-42d1-9b8d-fb98960b09f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16</Words>
  <Application>Microsoft Office PowerPoint</Application>
  <PresentationFormat>Экран (4:3)</PresentationFormat>
  <Paragraphs>6</Paragraphs>
  <Slides>26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Шпагин Василий Никифорович-  Герой Советского Союза  (1913-1995)</vt:lpstr>
      <vt:lpstr>Слайд 16</vt:lpstr>
      <vt:lpstr> Митрошин Василий Трофимович –  Герой Советского Союза (1921-1992) </vt:lpstr>
      <vt:lpstr>Слайд 18</vt:lpstr>
      <vt:lpstr>Жуков Василий Егорович-  Герой Советского Союза  (1918  - 1997)</vt:lpstr>
      <vt:lpstr>Слайд 20</vt:lpstr>
      <vt:lpstr>Горелов Иван Павлович –  Герой Советского Союза (1918-1969)</vt:lpstr>
      <vt:lpstr>Слайд 22</vt:lpstr>
      <vt:lpstr>Савостин Константин Андреевич - Герой Советского Союза (1918 – 1945)</vt:lpstr>
      <vt:lpstr>Слайд 24</vt:lpstr>
      <vt:lpstr>Слайд 25</vt:lpstr>
      <vt:lpstr>Слайд 26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User</cp:lastModifiedBy>
  <cp:revision>117</cp:revision>
  <dcterms:created xsi:type="dcterms:W3CDTF">2016-03-22T11:12:01Z</dcterms:created>
  <dcterms:modified xsi:type="dcterms:W3CDTF">2023-05-10T19:58:46Z</dcterms:modified>
</cp:coreProperties>
</file>