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97" r:id="rId3"/>
    <p:sldId id="262" r:id="rId4"/>
    <p:sldId id="257" r:id="rId5"/>
    <p:sldId id="272" r:id="rId6"/>
    <p:sldId id="273" r:id="rId7"/>
    <p:sldId id="274" r:id="rId8"/>
    <p:sldId id="275" r:id="rId9"/>
    <p:sldId id="277" r:id="rId10"/>
    <p:sldId id="301" r:id="rId11"/>
    <p:sldId id="263" r:id="rId12"/>
    <p:sldId id="264" r:id="rId13"/>
    <p:sldId id="267" r:id="rId14"/>
    <p:sldId id="268" r:id="rId15"/>
    <p:sldId id="270" r:id="rId16"/>
    <p:sldId id="271" r:id="rId17"/>
    <p:sldId id="265" r:id="rId18"/>
    <p:sldId id="266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92" r:id="rId31"/>
    <p:sldId id="291" r:id="rId32"/>
    <p:sldId id="293" r:id="rId33"/>
    <p:sldId id="295" r:id="rId34"/>
    <p:sldId id="298" r:id="rId35"/>
    <p:sldId id="299" r:id="rId36"/>
    <p:sldId id="300" r:id="rId37"/>
    <p:sldId id="294" r:id="rId38"/>
    <p:sldId id="290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0717"/>
    <a:srgbClr val="D81F1A"/>
    <a:srgbClr val="6D91D1"/>
    <a:srgbClr val="6AA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505C3-2F75-4459-A150-3E5CAB343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4C6517-E86B-4E73-9F04-4AEF917B7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2FABEF-3783-4E6E-8822-45BBF70E3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D6B6-77C4-491E-87F3-81F8F890F8C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CAC8B2-ADAA-43DC-B070-FEA964591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0E21DC-1977-409B-82F4-13C6B7090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50AD-6D5B-4CCA-ACE2-B8ACE74E1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22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495230-326E-4543-B7DF-951E34DFD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EB1C50-AD17-4590-8CAB-28C5A0616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DCB8EB-BFFA-4815-87B4-331911D02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D6B6-77C4-491E-87F3-81F8F890F8C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E566F6-5FB7-48EA-8AEA-926991787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E5F569-9DB6-4028-AF24-906E8616B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50AD-6D5B-4CCA-ACE2-B8ACE74E1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3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66A374-54DE-482F-8352-41220692D6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4570E9-672A-4B77-B8E6-76FAD3D72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0CEECD-DB51-4267-B0F1-372C0781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D6B6-77C4-491E-87F3-81F8F890F8C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D9FA47-B4F5-44B0-8E69-FDE57A867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B66319-C987-48F0-8760-A84B524B5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50AD-6D5B-4CCA-ACE2-B8ACE74E1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29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512609-C461-421F-BC31-89E1878A4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2667AC-4037-431A-85A0-D7D9C9F09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14D60F-9584-4B03-A268-861D25297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D6B6-77C4-491E-87F3-81F8F890F8C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F396B3-B62C-4AC2-BF4D-FADFC1EB9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7F99E8-EA82-4D75-8D70-BDCFE1BE2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50AD-6D5B-4CCA-ACE2-B8ACE74E1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10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13BB22-F1BC-478C-9FE9-72102C03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3D3BEF-155F-49FC-9AE1-0A54A1D14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410CBC-0EDF-42D7-A660-A8164682A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D6B6-77C4-491E-87F3-81F8F890F8C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336320-274F-4E20-87DA-8476E9007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408C62-EECC-404A-9009-7AEDEB86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50AD-6D5B-4CCA-ACE2-B8ACE74E1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55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FFB688-63F7-4D36-9FF7-063E120D9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A9DBD0-6EF9-4947-BCE8-E125F6B5E8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FBFADE-1BCD-4ABE-BFC6-D94D1B909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973F6D-12C2-4703-B7DD-444A4FD8E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D6B6-77C4-491E-87F3-81F8F890F8C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F9F4C6-BDC4-4F49-A76A-FE4FE5A8F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565621-E4D6-4F67-BD9D-D8F1428B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50AD-6D5B-4CCA-ACE2-B8ACE74E1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53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AB9967-B69B-4916-8811-4F92FBC95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604EDD-5DBC-44FE-803E-20201BC68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7DBE36-909B-4D20-9F4F-A459E7AED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12E665-CA22-4BF1-B247-D8324E2A5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8297C68-74B8-4A4C-8906-DFCDEAEA55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998D533-BF66-45BE-848D-7C265CD9D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D6B6-77C4-491E-87F3-81F8F890F8C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C5B1140-274F-41B9-8F15-37F896683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8C3074C-F584-42C6-B64B-8093BBEF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50AD-6D5B-4CCA-ACE2-B8ACE74E1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0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C1FE7C-7622-4B65-9E20-130EA216A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4D67DE-4A60-46E7-B891-1F7403080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D6B6-77C4-491E-87F3-81F8F890F8C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F003814-9F3C-4574-B5BE-4954AC7FB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C474F4-707D-4192-874E-B34EC9437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50AD-6D5B-4CCA-ACE2-B8ACE74E1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3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DA76E8-3743-4F97-BA79-CD7916689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D6B6-77C4-491E-87F3-81F8F890F8C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EC07C3-6399-40B6-A0C9-97D246617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5972AC-349F-4741-997A-A60658765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50AD-6D5B-4CCA-ACE2-B8ACE74E1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9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D5E69D-1289-4715-8151-64319089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20913D-FA2E-4F9A-83A5-BDD7C1C3C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B7CEAE-C9B1-4DE8-A134-D2CBD3F30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C67C22-1F01-4125-8DA4-3C7FF734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D6B6-77C4-491E-87F3-81F8F890F8C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0415AA-47B5-4D57-97F6-9A491AED1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D810EB-B6F6-476D-A844-4EF92258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50AD-6D5B-4CCA-ACE2-B8ACE74E1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4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BCA927-558B-4357-BE07-CD4D8CA7F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B8361E2-0619-4127-8332-3E687DE24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12A027-C319-4D21-A92F-0BAE5688A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6090CF-E018-443C-8FAA-1911F1B18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D6B6-77C4-491E-87F3-81F8F890F8C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E8882E-BDEC-4250-8E74-9A0D3741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A5679B-0156-4481-93D2-C22BAB6C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50AD-6D5B-4CCA-ACE2-B8ACE74E1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93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40A1F-1BC6-41C2-9564-8BBEAF333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278914-D767-4952-85B6-B57A2F3A2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3A0D4E-5225-4A9B-950D-F106C00EF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CD6B6-77C4-491E-87F3-81F8F890F8C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D47BA3-4BE3-46EC-AAE8-BA319BA9A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944540-77B9-457A-97B4-D89120B23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050AD-6D5B-4CCA-ACE2-B8ACE74E1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49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18" Type="http://schemas.microsoft.com/office/2007/relationships/hdphoto" Target="../media/hdphoto2.wdp"/><Relationship Id="rId26" Type="http://schemas.openxmlformats.org/officeDocument/2006/relationships/image" Target="../media/image21.png"/><Relationship Id="rId3" Type="http://schemas.openxmlformats.org/officeDocument/2006/relationships/audio" Target="../media/audio4.wav"/><Relationship Id="rId21" Type="http://schemas.openxmlformats.org/officeDocument/2006/relationships/image" Target="../media/image25.png"/><Relationship Id="rId7" Type="http://schemas.microsoft.com/office/2007/relationships/hdphoto" Target="../media/hdphoto4.wdp"/><Relationship Id="rId12" Type="http://schemas.openxmlformats.org/officeDocument/2006/relationships/image" Target="../media/image17.png"/><Relationship Id="rId17" Type="http://schemas.openxmlformats.org/officeDocument/2006/relationships/image" Target="../media/image24.png"/><Relationship Id="rId25" Type="http://schemas.openxmlformats.org/officeDocument/2006/relationships/image" Target="../media/image10.png"/><Relationship Id="rId2" Type="http://schemas.openxmlformats.org/officeDocument/2006/relationships/audio" Target="../media/audio3.wav"/><Relationship Id="rId16" Type="http://schemas.openxmlformats.org/officeDocument/2006/relationships/image" Target="../media/image22.png"/><Relationship Id="rId20" Type="http://schemas.microsoft.com/office/2007/relationships/hdphoto" Target="../media/hdphoto1.wdp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6.png"/><Relationship Id="rId24" Type="http://schemas.microsoft.com/office/2007/relationships/hdphoto" Target="../media/hdphoto5.wdp"/><Relationship Id="rId5" Type="http://schemas.openxmlformats.org/officeDocument/2006/relationships/image" Target="../media/image9.jp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23.png"/><Relationship Id="rId10" Type="http://schemas.openxmlformats.org/officeDocument/2006/relationships/image" Target="../media/image15.png"/><Relationship Id="rId19" Type="http://schemas.openxmlformats.org/officeDocument/2006/relationships/image" Target="../media/image27.png"/><Relationship Id="rId4" Type="http://schemas.openxmlformats.org/officeDocument/2006/relationships/image" Target="../media/image8.jp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microsoft.com/office/2007/relationships/hdphoto" Target="../media/hdphoto3.wdp"/><Relationship Id="rId27" Type="http://schemas.openxmlformats.org/officeDocument/2006/relationships/image" Target="../media/image11.png"/><Relationship Id="rId30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audio" Target="../media/audio3.wav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7.jp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audio" Target="../media/audio5.wav"/><Relationship Id="rId21" Type="http://schemas.openxmlformats.org/officeDocument/2006/relationships/image" Target="../media/image53.png"/><Relationship Id="rId7" Type="http://schemas.openxmlformats.org/officeDocument/2006/relationships/image" Target="../media/image41.jp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audio" Target="../media/audio1.wav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22.png"/><Relationship Id="rId24" Type="http://schemas.openxmlformats.org/officeDocument/2006/relationships/audio" Target="../media/audio1.wav"/><Relationship Id="rId5" Type="http://schemas.openxmlformats.org/officeDocument/2006/relationships/audio" Target="../media/audio4.wav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14.png"/><Relationship Id="rId19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43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audio" Target="../media/audio3.wav"/><Relationship Id="rId21" Type="http://schemas.openxmlformats.org/officeDocument/2006/relationships/audio" Target="../media/audio1.wav"/><Relationship Id="rId7" Type="http://schemas.openxmlformats.org/officeDocument/2006/relationships/image" Target="../media/image58.png"/><Relationship Id="rId12" Type="http://schemas.openxmlformats.org/officeDocument/2006/relationships/image" Target="../media/image55.png"/><Relationship Id="rId17" Type="http://schemas.openxmlformats.org/officeDocument/2006/relationships/image" Target="../media/image65.png"/><Relationship Id="rId2" Type="http://schemas.openxmlformats.org/officeDocument/2006/relationships/audio" Target="../media/audio1.wav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60.png"/><Relationship Id="rId5" Type="http://schemas.openxmlformats.org/officeDocument/2006/relationships/image" Target="../media/image57.jpg"/><Relationship Id="rId15" Type="http://schemas.openxmlformats.org/officeDocument/2006/relationships/image" Target="../media/image63.png"/><Relationship Id="rId10" Type="http://schemas.openxmlformats.org/officeDocument/2006/relationships/image" Target="../media/image33.png"/><Relationship Id="rId4" Type="http://schemas.openxmlformats.org/officeDocument/2006/relationships/image" Target="../media/image1.jpeg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3.png"/><Relationship Id="rId1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67.png"/><Relationship Id="rId12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58.png"/><Relationship Id="rId5" Type="http://schemas.openxmlformats.org/officeDocument/2006/relationships/image" Target="../media/image57.jpg"/><Relationship Id="rId10" Type="http://schemas.openxmlformats.org/officeDocument/2006/relationships/image" Target="../media/image61.png"/><Relationship Id="rId4" Type="http://schemas.openxmlformats.org/officeDocument/2006/relationships/image" Target="../media/image1.jpeg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64.png"/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12" Type="http://schemas.openxmlformats.org/officeDocument/2006/relationships/image" Target="../media/image63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61.png"/><Relationship Id="rId5" Type="http://schemas.openxmlformats.org/officeDocument/2006/relationships/audio" Target="../media/audio6.wav"/><Relationship Id="rId15" Type="http://schemas.openxmlformats.org/officeDocument/2006/relationships/image" Target="../media/image69.png"/><Relationship Id="rId10" Type="http://schemas.openxmlformats.org/officeDocument/2006/relationships/image" Target="../media/image62.png"/><Relationship Id="rId4" Type="http://schemas.openxmlformats.org/officeDocument/2006/relationships/audio" Target="../media/audio3.wav"/><Relationship Id="rId9" Type="http://schemas.openxmlformats.org/officeDocument/2006/relationships/image" Target="../media/image68.png"/><Relationship Id="rId1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6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63.png"/><Relationship Id="rId5" Type="http://schemas.openxmlformats.org/officeDocument/2006/relationships/audio" Target="../media/audio6.wav"/><Relationship Id="rId10" Type="http://schemas.openxmlformats.org/officeDocument/2006/relationships/image" Target="../media/image61.png"/><Relationship Id="rId4" Type="http://schemas.openxmlformats.org/officeDocument/2006/relationships/audio" Target="../media/audio5.wav"/><Relationship Id="rId9" Type="http://schemas.openxmlformats.org/officeDocument/2006/relationships/image" Target="../media/image62.png"/><Relationship Id="rId1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6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12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63.png"/><Relationship Id="rId5" Type="http://schemas.openxmlformats.org/officeDocument/2006/relationships/audio" Target="../media/audio6.wav"/><Relationship Id="rId10" Type="http://schemas.openxmlformats.org/officeDocument/2006/relationships/image" Target="../media/image61.png"/><Relationship Id="rId4" Type="http://schemas.openxmlformats.org/officeDocument/2006/relationships/audio" Target="../media/audio5.wav"/><Relationship Id="rId9" Type="http://schemas.openxmlformats.org/officeDocument/2006/relationships/image" Target="../media/image62.png"/><Relationship Id="rId1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jp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8.jpg"/><Relationship Id="rId21" Type="http://schemas.openxmlformats.org/officeDocument/2006/relationships/image" Target="../media/image21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microsoft.com/office/2007/relationships/hdphoto" Target="../media/hdphoto1.wdp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2.png"/><Relationship Id="rId23" Type="http://schemas.openxmlformats.org/officeDocument/2006/relationships/audio" Target="../media/audio1.wav"/><Relationship Id="rId10" Type="http://schemas.openxmlformats.org/officeDocument/2006/relationships/image" Target="../media/image16.png"/><Relationship Id="rId19" Type="http://schemas.microsoft.com/office/2007/relationships/hdphoto" Target="../media/hdphoto2.wdp"/><Relationship Id="rId4" Type="http://schemas.openxmlformats.org/officeDocument/2006/relationships/image" Target="../media/image9.jp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8.jpg"/><Relationship Id="rId21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microsoft.com/office/2007/relationships/hdphoto" Target="../media/hdphoto1.wdp"/><Relationship Id="rId2" Type="http://schemas.openxmlformats.org/officeDocument/2006/relationships/audio" Target="../media/audio3.wav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2.png"/><Relationship Id="rId23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microsoft.com/office/2007/relationships/hdphoto" Target="../media/hdphoto2.wdp"/><Relationship Id="rId4" Type="http://schemas.openxmlformats.org/officeDocument/2006/relationships/image" Target="../media/image9.jp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3.png"/><Relationship Id="rId26" Type="http://schemas.openxmlformats.org/officeDocument/2006/relationships/image" Target="../media/image11.png"/><Relationship Id="rId3" Type="http://schemas.openxmlformats.org/officeDocument/2006/relationships/audio" Target="../media/audio3.wav"/><Relationship Id="rId21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5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5.png"/><Relationship Id="rId24" Type="http://schemas.openxmlformats.org/officeDocument/2006/relationships/image" Target="../media/image10.png"/><Relationship Id="rId5" Type="http://schemas.openxmlformats.org/officeDocument/2006/relationships/image" Target="../media/image9.jpg"/><Relationship Id="rId15" Type="http://schemas.openxmlformats.org/officeDocument/2006/relationships/image" Target="../media/image19.png"/><Relationship Id="rId23" Type="http://schemas.microsoft.com/office/2007/relationships/hdphoto" Target="../media/hdphoto3.wdp"/><Relationship Id="rId10" Type="http://schemas.openxmlformats.org/officeDocument/2006/relationships/image" Target="../media/image14.png"/><Relationship Id="rId19" Type="http://schemas.microsoft.com/office/2007/relationships/hdphoto" Target="../media/hdphoto1.wdp"/><Relationship Id="rId4" Type="http://schemas.openxmlformats.org/officeDocument/2006/relationships/image" Target="../media/image8.jp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5.png"/><Relationship Id="rId27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microsoft.com/office/2007/relationships/hdphoto" Target="../media/hdphoto1.wdp"/><Relationship Id="rId26" Type="http://schemas.openxmlformats.org/officeDocument/2006/relationships/image" Target="../media/image11.png"/><Relationship Id="rId3" Type="http://schemas.openxmlformats.org/officeDocument/2006/relationships/image" Target="../media/image8.jpg"/><Relationship Id="rId21" Type="http://schemas.openxmlformats.org/officeDocument/2006/relationships/image" Target="../media/image2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3.png"/><Relationship Id="rId25" Type="http://schemas.openxmlformats.org/officeDocument/2006/relationships/image" Target="../media/image21.png"/><Relationship Id="rId2" Type="http://schemas.openxmlformats.org/officeDocument/2006/relationships/audio" Target="../media/audio3.wav"/><Relationship Id="rId16" Type="http://schemas.openxmlformats.org/officeDocument/2006/relationships/image" Target="../media/image22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6.png"/><Relationship Id="rId24" Type="http://schemas.openxmlformats.org/officeDocument/2006/relationships/image" Target="../media/image10.png"/><Relationship Id="rId5" Type="http://schemas.openxmlformats.org/officeDocument/2006/relationships/image" Target="../media/image26.png"/><Relationship Id="rId15" Type="http://schemas.openxmlformats.org/officeDocument/2006/relationships/image" Target="../media/image20.png"/><Relationship Id="rId23" Type="http://schemas.microsoft.com/office/2007/relationships/hdphoto" Target="../media/hdphoto3.wdp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jp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7.png"/><Relationship Id="rId26" Type="http://schemas.openxmlformats.org/officeDocument/2006/relationships/image" Target="../media/image11.png"/><Relationship Id="rId3" Type="http://schemas.openxmlformats.org/officeDocument/2006/relationships/image" Target="../media/image8.jpg"/><Relationship Id="rId21" Type="http://schemas.microsoft.com/office/2007/relationships/hdphoto" Target="../media/hdphoto3.wdp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17" Type="http://schemas.microsoft.com/office/2007/relationships/hdphoto" Target="../media/hdphoto2.wdp"/><Relationship Id="rId25" Type="http://schemas.openxmlformats.org/officeDocument/2006/relationships/image" Target="../media/image21.png"/><Relationship Id="rId2" Type="http://schemas.openxmlformats.org/officeDocument/2006/relationships/audio" Target="../media/audio3.wav"/><Relationship Id="rId16" Type="http://schemas.openxmlformats.org/officeDocument/2006/relationships/image" Target="../media/image24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7.png"/><Relationship Id="rId24" Type="http://schemas.openxmlformats.org/officeDocument/2006/relationships/image" Target="../media/image10.png"/><Relationship Id="rId5" Type="http://schemas.openxmlformats.org/officeDocument/2006/relationships/image" Target="../media/image26.png"/><Relationship Id="rId15" Type="http://schemas.openxmlformats.org/officeDocument/2006/relationships/image" Target="../media/image22.png"/><Relationship Id="rId23" Type="http://schemas.microsoft.com/office/2007/relationships/hdphoto" Target="../media/hdphoto5.wdp"/><Relationship Id="rId28" Type="http://schemas.openxmlformats.org/officeDocument/2006/relationships/image" Target="../media/image13.png"/><Relationship Id="rId10" Type="http://schemas.openxmlformats.org/officeDocument/2006/relationships/image" Target="../media/image16.png"/><Relationship Id="rId19" Type="http://schemas.microsoft.com/office/2007/relationships/hdphoto" Target="../media/hdphoto1.wdp"/><Relationship Id="rId4" Type="http://schemas.openxmlformats.org/officeDocument/2006/relationships/image" Target="../media/image9.jp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5EF5EFB-E70F-4397-B1E5-29830A752B53}"/>
              </a:ext>
            </a:extLst>
          </p:cNvPr>
          <p:cNvSpPr/>
          <p:nvPr/>
        </p:nvSpPr>
        <p:spPr>
          <a:xfrm>
            <a:off x="1533344" y="2967335"/>
            <a:ext cx="91253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7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Мамины помощники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4FA123-6777-4D0D-9372-B57D5CD41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52" y="3831941"/>
            <a:ext cx="2576631" cy="34618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FA1A3F-6C75-4788-86E0-193120CF8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17" y="4026740"/>
            <a:ext cx="2709160" cy="25737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38E7A-1526-4102-8E47-15D7324C98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3" y="95250"/>
            <a:ext cx="2006356" cy="28720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756141-04D9-4C46-A736-AEA96F64DC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315" y="106969"/>
            <a:ext cx="1990348" cy="21305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16F0C09-94B2-48DB-8168-9ED3A4D900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131" y="87757"/>
            <a:ext cx="2245065" cy="26532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C1409B3-BC16-4E3B-ACB7-99BF73401AFC}"/>
              </a:ext>
            </a:extLst>
          </p:cNvPr>
          <p:cNvSpPr txBox="1"/>
          <p:nvPr/>
        </p:nvSpPr>
        <p:spPr>
          <a:xfrm>
            <a:off x="4212236" y="5876144"/>
            <a:ext cx="472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Автор: Романова Нина Ивановна</a:t>
            </a:r>
          </a:p>
          <a:p>
            <a:r>
              <a:rPr lang="ru-RU" dirty="0"/>
              <a:t>воспитатель МБОУ СОШ №6 г. Великие Луки</a:t>
            </a:r>
          </a:p>
        </p:txBody>
      </p:sp>
      <p:sp>
        <p:nvSpPr>
          <p:cNvPr id="2" name="Овал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351C7A-4C42-4934-B6F6-324C1D4DE81E}"/>
              </a:ext>
            </a:extLst>
          </p:cNvPr>
          <p:cNvSpPr/>
          <p:nvPr/>
        </p:nvSpPr>
        <p:spPr>
          <a:xfrm>
            <a:off x="4942315" y="4941429"/>
            <a:ext cx="1990348" cy="744324"/>
          </a:xfrm>
          <a:prstGeom prst="ellipse">
            <a:avLst/>
          </a:prstGeom>
          <a:solidFill>
            <a:srgbClr val="D81F1A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начнём</a:t>
            </a:r>
          </a:p>
        </p:txBody>
      </p:sp>
    </p:spTree>
    <p:extLst>
      <p:ext uri="{BB962C8B-B14F-4D97-AF65-F5344CB8AC3E}">
        <p14:creationId xmlns:p14="http://schemas.microsoft.com/office/powerpoint/2010/main" val="313094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  <p:sndAc>
          <p:stSnd>
            <p:snd r:embed="rId2" name="arrow.wav"/>
          </p:stSnd>
        </p:sndAc>
      </p:transition>
    </mc:Choice>
    <mc:Fallback xmlns="">
      <p:transition spd="slow" advClick="0">
        <p:blinds dir="vert"/>
        <p:sndAc>
          <p:stSnd>
            <p:snd r:embed="rId9" name="arrow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3AD7F9-5B04-4A8B-93AA-686852C54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659"/>
          </a:xfrm>
          <a:prstGeom prst="rect">
            <a:avLst/>
          </a:prstGeom>
        </p:spPr>
      </p:pic>
      <p:pic>
        <p:nvPicPr>
          <p:cNvPr id="5" name="шкаф">
            <a:extLst>
              <a:ext uri="{FF2B5EF4-FFF2-40B4-BE49-F238E27FC236}">
                <a16:creationId xmlns:a16="http://schemas.microsoft.com/office/drawing/2014/main" id="{2416064F-0E38-4C29-AC5C-013285B85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87" y="181936"/>
            <a:ext cx="3741957" cy="4706499"/>
          </a:xfrm>
          <a:prstGeom prst="rect">
            <a:avLst/>
          </a:prstGeom>
        </p:spPr>
      </p:pic>
      <p:pic>
        <p:nvPicPr>
          <p:cNvPr id="13" name="тень барабан">
            <a:extLst>
              <a:ext uri="{FF2B5EF4-FFF2-40B4-BE49-F238E27FC236}">
                <a16:creationId xmlns:a16="http://schemas.microsoft.com/office/drawing/2014/main" id="{E81EE81C-A5B3-4B7D-882F-38C8925AA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79698" y="3535065"/>
            <a:ext cx="1179706" cy="1269363"/>
          </a:xfrm>
          <a:prstGeom prst="rect">
            <a:avLst/>
          </a:prstGeom>
        </p:spPr>
      </p:pic>
      <p:pic>
        <p:nvPicPr>
          <p:cNvPr id="18" name="робот">
            <a:extLst>
              <a:ext uri="{FF2B5EF4-FFF2-40B4-BE49-F238E27FC236}">
                <a16:creationId xmlns:a16="http://schemas.microsoft.com/office/drawing/2014/main" id="{AB6DED5E-8DD0-47B4-AD4C-38D57A1C78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837">
            <a:off x="10387928" y="671830"/>
            <a:ext cx="926383" cy="1520359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9E63058-05FA-4C4F-BE2F-6BC787E87728}"/>
              </a:ext>
            </a:extLst>
          </p:cNvPr>
          <p:cNvGrpSpPr/>
          <p:nvPr/>
        </p:nvGrpSpPr>
        <p:grpSpPr>
          <a:xfrm>
            <a:off x="299145" y="24093"/>
            <a:ext cx="3741957" cy="2279449"/>
            <a:chOff x="422668" y="-29132"/>
            <a:chExt cx="3741957" cy="2279449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B71CFD2-D3E7-490C-B07A-8432716BD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68" y="-29132"/>
              <a:ext cx="3741957" cy="227944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54EB7E9-7E1A-407D-AE15-75FAEAAF62D7}"/>
                </a:ext>
              </a:extLst>
            </p:cNvPr>
            <p:cNvSpPr txBox="1"/>
            <p:nvPr/>
          </p:nvSpPr>
          <p:spPr>
            <a:xfrm>
              <a:off x="1905117" y="896123"/>
              <a:ext cx="1846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Чья тень?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EEC64E-600D-4561-812A-6C9438D7B5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4"/>
          <a:stretch/>
        </p:blipFill>
        <p:spPr>
          <a:xfrm>
            <a:off x="235385" y="3664402"/>
            <a:ext cx="2570950" cy="2529122"/>
          </a:xfrm>
          <a:prstGeom prst="rect">
            <a:avLst/>
          </a:prstGeom>
        </p:spPr>
      </p:pic>
      <p:pic>
        <p:nvPicPr>
          <p:cNvPr id="14" name="карандаши">
            <a:extLst>
              <a:ext uri="{FF2B5EF4-FFF2-40B4-BE49-F238E27FC236}">
                <a16:creationId xmlns:a16="http://schemas.microsoft.com/office/drawing/2014/main" id="{CB94A88B-FCFE-4535-8020-5815D9B1B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264" y="481344"/>
            <a:ext cx="762002" cy="1176530"/>
          </a:xfrm>
          <a:prstGeom prst="rect">
            <a:avLst/>
          </a:prstGeom>
        </p:spPr>
      </p:pic>
      <p:pic>
        <p:nvPicPr>
          <p:cNvPr id="1026" name="бутылка">
            <a:extLst>
              <a:ext uri="{FF2B5EF4-FFF2-40B4-BE49-F238E27FC236}">
                <a16:creationId xmlns:a16="http://schemas.microsoft.com/office/drawing/2014/main" id="{076A58CB-63AD-4414-A916-4FA31560E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5" y="3308396"/>
            <a:ext cx="1478288" cy="11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шарик">
            <a:extLst>
              <a:ext uri="{FF2B5EF4-FFF2-40B4-BE49-F238E27FC236}">
                <a16:creationId xmlns:a16="http://schemas.microsoft.com/office/drawing/2014/main" id="{5FDEF678-23A0-492D-9BA9-342687053A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624720">
            <a:off x="1902741" y="3369824"/>
            <a:ext cx="847245" cy="847245"/>
          </a:xfrm>
          <a:prstGeom prst="rect">
            <a:avLst/>
          </a:prstGeom>
        </p:spPr>
      </p:pic>
      <p:pic>
        <p:nvPicPr>
          <p:cNvPr id="17" name="бумага">
            <a:extLst>
              <a:ext uri="{FF2B5EF4-FFF2-40B4-BE49-F238E27FC236}">
                <a16:creationId xmlns:a16="http://schemas.microsoft.com/office/drawing/2014/main" id="{51221B11-9EA2-4444-B5EB-0BB9EFB8E3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4" y="3456134"/>
            <a:ext cx="852751" cy="801586"/>
          </a:xfrm>
          <a:prstGeom prst="rect">
            <a:avLst/>
          </a:prstGeom>
        </p:spPr>
      </p:pic>
      <p:pic>
        <p:nvPicPr>
          <p:cNvPr id="20" name="огрызок">
            <a:extLst>
              <a:ext uri="{FF2B5EF4-FFF2-40B4-BE49-F238E27FC236}">
                <a16:creationId xmlns:a16="http://schemas.microsoft.com/office/drawing/2014/main" id="{D5ADB658-05A1-43B4-8173-A77D54D48F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6193">
            <a:off x="1352960" y="3505406"/>
            <a:ext cx="520012" cy="757298"/>
          </a:xfrm>
          <a:prstGeom prst="rect">
            <a:avLst/>
          </a:prstGeom>
        </p:spPr>
      </p:pic>
      <p:pic>
        <p:nvPicPr>
          <p:cNvPr id="23" name="корзина">
            <a:extLst>
              <a:ext uri="{FF2B5EF4-FFF2-40B4-BE49-F238E27FC236}">
                <a16:creationId xmlns:a16="http://schemas.microsoft.com/office/drawing/2014/main" id="{0139541C-304A-4D88-95A7-7964E96321B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7" b="1"/>
          <a:stretch/>
        </p:blipFill>
        <p:spPr>
          <a:xfrm>
            <a:off x="258335" y="3896661"/>
            <a:ext cx="2570950" cy="2142937"/>
          </a:xfrm>
          <a:prstGeom prst="rect">
            <a:avLst/>
          </a:prstGeom>
        </p:spPr>
      </p:pic>
      <p:pic>
        <p:nvPicPr>
          <p:cNvPr id="7" name="девочка">
            <a:extLst>
              <a:ext uri="{FF2B5EF4-FFF2-40B4-BE49-F238E27FC236}">
                <a16:creationId xmlns:a16="http://schemas.microsoft.com/office/drawing/2014/main" id="{0E56044F-C96C-42F9-A008-DFA2FF4BB1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73" y="2108652"/>
            <a:ext cx="1990790" cy="3111500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6FD5BF-A808-49F5-97FC-2A3FF59AE227}"/>
              </a:ext>
            </a:extLst>
          </p:cNvPr>
          <p:cNvSpPr/>
          <p:nvPr/>
        </p:nvSpPr>
        <p:spPr>
          <a:xfrm>
            <a:off x="10766776" y="5617795"/>
            <a:ext cx="1311965" cy="7079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Дальше</a:t>
            </a:r>
          </a:p>
        </p:txBody>
      </p:sp>
      <p:pic>
        <p:nvPicPr>
          <p:cNvPr id="25" name="тень медведь">
            <a:extLst>
              <a:ext uri="{FF2B5EF4-FFF2-40B4-BE49-F238E27FC236}">
                <a16:creationId xmlns:a16="http://schemas.microsoft.com/office/drawing/2014/main" id="{B31977D5-1C9F-40B5-B1A6-FB98110705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772">
            <a:off x="7958149" y="2173045"/>
            <a:ext cx="1017235" cy="1163716"/>
          </a:xfrm>
          <a:prstGeom prst="rect">
            <a:avLst/>
          </a:prstGeom>
        </p:spPr>
      </p:pic>
      <p:pic>
        <p:nvPicPr>
          <p:cNvPr id="26" name="тень кукла">
            <a:extLst>
              <a:ext uri="{FF2B5EF4-FFF2-40B4-BE49-F238E27FC236}">
                <a16:creationId xmlns:a16="http://schemas.microsoft.com/office/drawing/2014/main" id="{65FDCA66-BCE5-4378-A501-906F9934DB1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Marker trans="100000"/>
                    </a14:imgEffect>
                    <a14:imgEffect>
                      <a14:sharpenSoften amount="-5000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453" y="1947660"/>
            <a:ext cx="864034" cy="13225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8" name="тень мяч">
            <a:extLst>
              <a:ext uri="{FF2B5EF4-FFF2-40B4-BE49-F238E27FC236}">
                <a16:creationId xmlns:a16="http://schemas.microsoft.com/office/drawing/2014/main" id="{7FD65A60-7838-403C-9429-66E5A73E47C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43" y="3999520"/>
            <a:ext cx="762002" cy="762002"/>
          </a:xfrm>
          <a:prstGeom prst="rect">
            <a:avLst/>
          </a:prstGeom>
        </p:spPr>
      </p:pic>
      <p:pic>
        <p:nvPicPr>
          <p:cNvPr id="29" name="теньпирамидка">
            <a:extLst>
              <a:ext uri="{FF2B5EF4-FFF2-40B4-BE49-F238E27FC236}">
                <a16:creationId xmlns:a16="http://schemas.microsoft.com/office/drawing/2014/main" id="{EB080A2B-A65C-4749-A84E-A2F93DD5D3C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457" y="3554016"/>
            <a:ext cx="584256" cy="1181495"/>
          </a:xfrm>
          <a:prstGeom prst="rect">
            <a:avLst/>
          </a:prstGeom>
        </p:spPr>
      </p:pic>
      <p:pic>
        <p:nvPicPr>
          <p:cNvPr id="31" name="барабан">
            <a:extLst>
              <a:ext uri="{FF2B5EF4-FFF2-40B4-BE49-F238E27FC236}">
                <a16:creationId xmlns:a16="http://schemas.microsoft.com/office/drawing/2014/main" id="{30628F80-A98E-4C41-BF8D-9106C32DAF2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0991" y="3513466"/>
            <a:ext cx="1179706" cy="1269363"/>
          </a:xfrm>
          <a:prstGeom prst="rect">
            <a:avLst/>
          </a:prstGeom>
        </p:spPr>
      </p:pic>
      <p:pic>
        <p:nvPicPr>
          <p:cNvPr id="22" name="медведь">
            <a:extLst>
              <a:ext uri="{FF2B5EF4-FFF2-40B4-BE49-F238E27FC236}">
                <a16:creationId xmlns:a16="http://schemas.microsoft.com/office/drawing/2014/main" id="{E59F376B-7E3E-415F-81A1-4D671C4C74C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772">
            <a:off x="7919454" y="2151905"/>
            <a:ext cx="1017235" cy="1163716"/>
          </a:xfrm>
          <a:prstGeom prst="rect">
            <a:avLst/>
          </a:prstGeom>
        </p:spPr>
      </p:pic>
      <p:pic>
        <p:nvPicPr>
          <p:cNvPr id="15" name="мяч">
            <a:extLst>
              <a:ext uri="{FF2B5EF4-FFF2-40B4-BE49-F238E27FC236}">
                <a16:creationId xmlns:a16="http://schemas.microsoft.com/office/drawing/2014/main" id="{5A279D47-F029-4C7D-9842-411084C7C96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43" y="3973509"/>
            <a:ext cx="762002" cy="762002"/>
          </a:xfrm>
          <a:prstGeom prst="rect">
            <a:avLst/>
          </a:prstGeom>
        </p:spPr>
      </p:pic>
      <p:pic>
        <p:nvPicPr>
          <p:cNvPr id="24" name="кукла">
            <a:extLst>
              <a:ext uri="{FF2B5EF4-FFF2-40B4-BE49-F238E27FC236}">
                <a16:creationId xmlns:a16="http://schemas.microsoft.com/office/drawing/2014/main" id="{BDF85FBA-154E-453A-8CDF-D96AB8801EA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Marker trans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05" y="1891167"/>
            <a:ext cx="864034" cy="13225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0" name="пирамидка">
            <a:extLst>
              <a:ext uri="{FF2B5EF4-FFF2-40B4-BE49-F238E27FC236}">
                <a16:creationId xmlns:a16="http://schemas.microsoft.com/office/drawing/2014/main" id="{4EAA12FF-D441-4299-ADA5-44F52EE8D39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81" y="3856927"/>
            <a:ext cx="584256" cy="118149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5BBC4E4-C8DD-458A-9CF7-91930B7C473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3021">
            <a:off x="6814891" y="3675341"/>
            <a:ext cx="2529615" cy="407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7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21459 -0.049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-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346677-1033-459D-90FF-82958315D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7" y="2013680"/>
            <a:ext cx="5667375" cy="42672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9267FB-B170-4560-99E3-A0C51CD5648E}"/>
              </a:ext>
            </a:extLst>
          </p:cNvPr>
          <p:cNvSpPr/>
          <p:nvPr/>
        </p:nvSpPr>
        <p:spPr>
          <a:xfrm>
            <a:off x="1767212" y="1510392"/>
            <a:ext cx="91253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Игра «Большая стирка»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7E918C-C49F-4FAD-8083-87BEC07FE7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274" y="2710721"/>
            <a:ext cx="3772529" cy="3451864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72436C2-E8DF-43C4-B1F7-96526A74353A}"/>
              </a:ext>
            </a:extLst>
          </p:cNvPr>
          <p:cNvSpPr/>
          <p:nvPr/>
        </p:nvSpPr>
        <p:spPr>
          <a:xfrm>
            <a:off x="10706238" y="5926912"/>
            <a:ext cx="1311965" cy="7079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Начать</a:t>
            </a:r>
          </a:p>
        </p:txBody>
      </p:sp>
    </p:spTree>
    <p:extLst>
      <p:ext uri="{BB962C8B-B14F-4D97-AF65-F5344CB8AC3E}">
        <p14:creationId xmlns:p14="http://schemas.microsoft.com/office/powerpoint/2010/main" val="416801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  <p:sndAc>
          <p:stSnd>
            <p:snd r:embed="rId2" name="arrow.wav"/>
          </p:stSnd>
        </p:sndAc>
      </p:transition>
    </mc:Choice>
    <mc:Fallback xmlns="">
      <p:transition spd="slow" advClick="0">
        <p:blinds dir="vert"/>
        <p:sndAc>
          <p:stSnd>
            <p:snd r:embed="rId6" name="arrow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54E3E97-F0CC-4791-8E07-CFEF53B47014}"/>
              </a:ext>
            </a:extLst>
          </p:cNvPr>
          <p:cNvGrpSpPr/>
          <p:nvPr/>
        </p:nvGrpSpPr>
        <p:grpSpPr>
          <a:xfrm>
            <a:off x="299145" y="24093"/>
            <a:ext cx="3741957" cy="2507072"/>
            <a:chOff x="422668" y="-29132"/>
            <a:chExt cx="3741957" cy="3201903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2F2F2BD-B1B9-474F-A4F0-17C7BDC33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68" y="-29132"/>
              <a:ext cx="3741957" cy="320190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D37AB6-D50C-478E-A77A-974F034D4365}"/>
                </a:ext>
              </a:extLst>
            </p:cNvPr>
            <p:cNvSpPr txBox="1"/>
            <p:nvPr/>
          </p:nvSpPr>
          <p:spPr>
            <a:xfrm>
              <a:off x="1536680" y="667872"/>
              <a:ext cx="2214624" cy="1532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Развесь платочки</a:t>
              </a:r>
            </a:p>
            <a:p>
              <a:r>
                <a:rPr lang="ru-RU" sz="2400" dirty="0"/>
                <a:t>по цветам.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D06076-2C80-4DB4-BBA9-6A143AB29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157" y="3744693"/>
            <a:ext cx="3287843" cy="3008376"/>
          </a:xfrm>
          <a:prstGeom prst="rect">
            <a:avLst/>
          </a:prstGeom>
        </p:spPr>
      </p:pic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DD47D382-9DAD-4AD6-88AB-F696AC66C29C}"/>
              </a:ext>
            </a:extLst>
          </p:cNvPr>
          <p:cNvSpPr/>
          <p:nvPr/>
        </p:nvSpPr>
        <p:spPr>
          <a:xfrm>
            <a:off x="179882" y="4107305"/>
            <a:ext cx="9099029" cy="149902"/>
          </a:xfrm>
          <a:custGeom>
            <a:avLst/>
            <a:gdLst>
              <a:gd name="connsiteX0" fmla="*/ 0 w 9099029"/>
              <a:gd name="connsiteY0" fmla="*/ 0 h 149902"/>
              <a:gd name="connsiteX1" fmla="*/ 284813 w 9099029"/>
              <a:gd name="connsiteY1" fmla="*/ 59961 h 149902"/>
              <a:gd name="connsiteX2" fmla="*/ 434715 w 9099029"/>
              <a:gd name="connsiteY2" fmla="*/ 104931 h 149902"/>
              <a:gd name="connsiteX3" fmla="*/ 1499016 w 9099029"/>
              <a:gd name="connsiteY3" fmla="*/ 89941 h 149902"/>
              <a:gd name="connsiteX4" fmla="*/ 1918741 w 9099029"/>
              <a:gd name="connsiteY4" fmla="*/ 74951 h 149902"/>
              <a:gd name="connsiteX5" fmla="*/ 2968052 w 9099029"/>
              <a:gd name="connsiteY5" fmla="*/ 89941 h 149902"/>
              <a:gd name="connsiteX6" fmla="*/ 3237875 w 9099029"/>
              <a:gd name="connsiteY6" fmla="*/ 104931 h 149902"/>
              <a:gd name="connsiteX7" fmla="*/ 3357797 w 9099029"/>
              <a:gd name="connsiteY7" fmla="*/ 104931 h 149902"/>
              <a:gd name="connsiteX8" fmla="*/ 4257207 w 9099029"/>
              <a:gd name="connsiteY8" fmla="*/ 134911 h 149902"/>
              <a:gd name="connsiteX9" fmla="*/ 4497049 w 9099029"/>
              <a:gd name="connsiteY9" fmla="*/ 149902 h 149902"/>
              <a:gd name="connsiteX10" fmla="*/ 4691921 w 9099029"/>
              <a:gd name="connsiteY10" fmla="*/ 134911 h 149902"/>
              <a:gd name="connsiteX11" fmla="*/ 4766872 w 9099029"/>
              <a:gd name="connsiteY11" fmla="*/ 119921 h 149902"/>
              <a:gd name="connsiteX12" fmla="*/ 4871803 w 9099029"/>
              <a:gd name="connsiteY12" fmla="*/ 104931 h 149902"/>
              <a:gd name="connsiteX13" fmla="*/ 5666282 w 9099029"/>
              <a:gd name="connsiteY13" fmla="*/ 104931 h 149902"/>
              <a:gd name="connsiteX14" fmla="*/ 7345180 w 9099029"/>
              <a:gd name="connsiteY14" fmla="*/ 119921 h 149902"/>
              <a:gd name="connsiteX15" fmla="*/ 8259580 w 9099029"/>
              <a:gd name="connsiteY15" fmla="*/ 119921 h 149902"/>
              <a:gd name="connsiteX16" fmla="*/ 8994098 w 9099029"/>
              <a:gd name="connsiteY16" fmla="*/ 89941 h 149902"/>
              <a:gd name="connsiteX17" fmla="*/ 9099029 w 9099029"/>
              <a:gd name="connsiteY17" fmla="*/ 74951 h 14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099029" h="149902">
                <a:moveTo>
                  <a:pt x="0" y="0"/>
                </a:moveTo>
                <a:cubicBezTo>
                  <a:pt x="75606" y="13746"/>
                  <a:pt x="206449" y="33840"/>
                  <a:pt x="284813" y="59961"/>
                </a:cubicBezTo>
                <a:cubicBezTo>
                  <a:pt x="394299" y="96456"/>
                  <a:pt x="344096" y="82277"/>
                  <a:pt x="434715" y="104931"/>
                </a:cubicBezTo>
                <a:lnTo>
                  <a:pt x="1499016" y="89941"/>
                </a:lnTo>
                <a:cubicBezTo>
                  <a:pt x="1638985" y="87113"/>
                  <a:pt x="1778743" y="74951"/>
                  <a:pt x="1918741" y="74951"/>
                </a:cubicBezTo>
                <a:cubicBezTo>
                  <a:pt x="2268547" y="74951"/>
                  <a:pt x="2618282" y="84944"/>
                  <a:pt x="2968052" y="89941"/>
                </a:cubicBezTo>
                <a:cubicBezTo>
                  <a:pt x="3057993" y="94938"/>
                  <a:pt x="3148201" y="96391"/>
                  <a:pt x="3237875" y="104931"/>
                </a:cubicBezTo>
                <a:cubicBezTo>
                  <a:pt x="3362776" y="116826"/>
                  <a:pt x="3177444" y="141001"/>
                  <a:pt x="3357797" y="104931"/>
                </a:cubicBezTo>
                <a:lnTo>
                  <a:pt x="4257207" y="134911"/>
                </a:lnTo>
                <a:cubicBezTo>
                  <a:pt x="4337224" y="138633"/>
                  <a:pt x="4417102" y="144905"/>
                  <a:pt x="4497049" y="149902"/>
                </a:cubicBezTo>
                <a:cubicBezTo>
                  <a:pt x="4562006" y="144905"/>
                  <a:pt x="4627170" y="142106"/>
                  <a:pt x="4691921" y="134911"/>
                </a:cubicBezTo>
                <a:cubicBezTo>
                  <a:pt x="4717244" y="132097"/>
                  <a:pt x="4741740" y="124110"/>
                  <a:pt x="4766872" y="119921"/>
                </a:cubicBezTo>
                <a:cubicBezTo>
                  <a:pt x="4801723" y="114113"/>
                  <a:pt x="4836826" y="109928"/>
                  <a:pt x="4871803" y="104931"/>
                </a:cubicBezTo>
                <a:cubicBezTo>
                  <a:pt x="5515358" y="138802"/>
                  <a:pt x="4723671" y="104931"/>
                  <a:pt x="5666282" y="104931"/>
                </a:cubicBezTo>
                <a:lnTo>
                  <a:pt x="7345180" y="119921"/>
                </a:lnTo>
                <a:cubicBezTo>
                  <a:pt x="7727701" y="162423"/>
                  <a:pt x="7496187" y="142596"/>
                  <a:pt x="8259580" y="119921"/>
                </a:cubicBezTo>
                <a:cubicBezTo>
                  <a:pt x="8504515" y="112646"/>
                  <a:pt x="8749259" y="99934"/>
                  <a:pt x="8994098" y="89941"/>
                </a:cubicBezTo>
                <a:cubicBezTo>
                  <a:pt x="9068601" y="71315"/>
                  <a:pt x="9033457" y="74951"/>
                  <a:pt x="9099029" y="7495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" action="ppaction://hlinkshowjump?jump=nextslide">
              <a:snd r:embed="rId5" name="chimes.wav"/>
            </a:hlinkClick>
            <a:extLst>
              <a:ext uri="{FF2B5EF4-FFF2-40B4-BE49-F238E27FC236}">
                <a16:creationId xmlns:a16="http://schemas.microsoft.com/office/drawing/2014/main" id="{6401B7A9-1335-41D0-85A7-EED32E830FD6}"/>
              </a:ext>
            </a:extLst>
          </p:cNvPr>
          <p:cNvSpPr/>
          <p:nvPr/>
        </p:nvSpPr>
        <p:spPr>
          <a:xfrm>
            <a:off x="8300226" y="1368684"/>
            <a:ext cx="1356610" cy="138584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E582A76-63CE-4F69-9732-0D10AE060A0E}"/>
              </a:ext>
            </a:extLst>
          </p:cNvPr>
          <p:cNvSpPr/>
          <p:nvPr/>
        </p:nvSpPr>
        <p:spPr>
          <a:xfrm>
            <a:off x="6288552" y="1368684"/>
            <a:ext cx="1356610" cy="138584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633DCBF-2B2F-44A1-B1AB-82D6B82D3EA0}"/>
              </a:ext>
            </a:extLst>
          </p:cNvPr>
          <p:cNvSpPr/>
          <p:nvPr/>
        </p:nvSpPr>
        <p:spPr>
          <a:xfrm>
            <a:off x="7359242" y="1804513"/>
            <a:ext cx="1356610" cy="13858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CA5A5B1-AEA7-41D7-B929-7417FDD8B53C}"/>
              </a:ext>
            </a:extLst>
          </p:cNvPr>
          <p:cNvSpPr/>
          <p:nvPr/>
        </p:nvSpPr>
        <p:spPr>
          <a:xfrm>
            <a:off x="5443583" y="1961676"/>
            <a:ext cx="1356610" cy="138584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D356D12-07F9-4892-95AF-31F9FBBC57D2}"/>
              </a:ext>
            </a:extLst>
          </p:cNvPr>
          <p:cNvSpPr/>
          <p:nvPr/>
        </p:nvSpPr>
        <p:spPr>
          <a:xfrm>
            <a:off x="4315006" y="1426362"/>
            <a:ext cx="1356610" cy="138584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3033726-4839-4E2C-9B39-C7C30B77E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08" y="3693199"/>
            <a:ext cx="153141" cy="8282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B0695EA-6732-4DE5-BAB1-D03C429E6E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81" y="3676964"/>
            <a:ext cx="153141" cy="8282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002DA9-CD96-44A8-899B-688CC4A278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52" y="3689456"/>
            <a:ext cx="153141" cy="8282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8A4B268-FACD-49D5-AB66-F14F19DC54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28" y="3676963"/>
            <a:ext cx="153141" cy="82821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4BFE7F3-898D-426F-9EB5-A399D4D46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85" y="3665085"/>
            <a:ext cx="153141" cy="828211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B57C505A-C5CD-4C4B-B005-4F1A565AB84E}"/>
              </a:ext>
            </a:extLst>
          </p:cNvPr>
          <p:cNvSpPr/>
          <p:nvPr/>
        </p:nvSpPr>
        <p:spPr>
          <a:xfrm>
            <a:off x="8372124" y="297788"/>
            <a:ext cx="768427" cy="6450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1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AF202049-A1EB-4048-8422-EB15F3523329}"/>
              </a:ext>
            </a:extLst>
          </p:cNvPr>
          <p:cNvSpPr/>
          <p:nvPr/>
        </p:nvSpPr>
        <p:spPr>
          <a:xfrm>
            <a:off x="6246783" y="307417"/>
            <a:ext cx="768427" cy="64503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4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8E8AEA9A-40FD-4DD7-A58F-82D4EDFBCC04}"/>
              </a:ext>
            </a:extLst>
          </p:cNvPr>
          <p:cNvSpPr/>
          <p:nvPr/>
        </p:nvSpPr>
        <p:spPr>
          <a:xfrm>
            <a:off x="9394461" y="254762"/>
            <a:ext cx="768427" cy="64503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5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F4846BDD-01E1-4149-9B63-1D2328C2B765}"/>
              </a:ext>
            </a:extLst>
          </p:cNvPr>
          <p:cNvSpPr/>
          <p:nvPr/>
        </p:nvSpPr>
        <p:spPr>
          <a:xfrm>
            <a:off x="5259485" y="248206"/>
            <a:ext cx="768427" cy="645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2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05839F0D-623B-4D10-98DC-4515C0BCB665}"/>
              </a:ext>
            </a:extLst>
          </p:cNvPr>
          <p:cNvSpPr/>
          <p:nvPr/>
        </p:nvSpPr>
        <p:spPr>
          <a:xfrm>
            <a:off x="7269120" y="287821"/>
            <a:ext cx="768427" cy="6450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3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E97F402D-824C-45C5-A36C-8E203C6495A7}"/>
              </a:ext>
            </a:extLst>
          </p:cNvPr>
          <p:cNvSpPr/>
          <p:nvPr/>
        </p:nvSpPr>
        <p:spPr>
          <a:xfrm>
            <a:off x="887799" y="3546807"/>
            <a:ext cx="525358" cy="4522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510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54E3E97-F0CC-4791-8E07-CFEF53B47014}"/>
              </a:ext>
            </a:extLst>
          </p:cNvPr>
          <p:cNvGrpSpPr/>
          <p:nvPr/>
        </p:nvGrpSpPr>
        <p:grpSpPr>
          <a:xfrm>
            <a:off x="299145" y="24093"/>
            <a:ext cx="3741957" cy="2401055"/>
            <a:chOff x="422668" y="-29132"/>
            <a:chExt cx="3741957" cy="356084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2F2F2BD-B1B9-474F-A4F0-17C7BDC33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68" y="-29132"/>
              <a:ext cx="3741957" cy="35608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D37AB6-D50C-478E-A77A-974F034D4365}"/>
                </a:ext>
              </a:extLst>
            </p:cNvPr>
            <p:cNvSpPr txBox="1"/>
            <p:nvPr/>
          </p:nvSpPr>
          <p:spPr>
            <a:xfrm>
              <a:off x="1626288" y="550960"/>
              <a:ext cx="2214624" cy="1652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Развесь платочки по цветам.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D06076-2C80-4DB4-BBA9-6A143AB295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157" y="3744693"/>
            <a:ext cx="3287843" cy="3008376"/>
          </a:xfrm>
          <a:prstGeom prst="rect">
            <a:avLst/>
          </a:prstGeom>
        </p:spPr>
      </p:pic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DD47D382-9DAD-4AD6-88AB-F696AC66C29C}"/>
              </a:ext>
            </a:extLst>
          </p:cNvPr>
          <p:cNvSpPr/>
          <p:nvPr/>
        </p:nvSpPr>
        <p:spPr>
          <a:xfrm>
            <a:off x="179882" y="4107305"/>
            <a:ext cx="9099029" cy="149902"/>
          </a:xfrm>
          <a:custGeom>
            <a:avLst/>
            <a:gdLst>
              <a:gd name="connsiteX0" fmla="*/ 0 w 9099029"/>
              <a:gd name="connsiteY0" fmla="*/ 0 h 149902"/>
              <a:gd name="connsiteX1" fmla="*/ 284813 w 9099029"/>
              <a:gd name="connsiteY1" fmla="*/ 59961 h 149902"/>
              <a:gd name="connsiteX2" fmla="*/ 434715 w 9099029"/>
              <a:gd name="connsiteY2" fmla="*/ 104931 h 149902"/>
              <a:gd name="connsiteX3" fmla="*/ 1499016 w 9099029"/>
              <a:gd name="connsiteY3" fmla="*/ 89941 h 149902"/>
              <a:gd name="connsiteX4" fmla="*/ 1918741 w 9099029"/>
              <a:gd name="connsiteY4" fmla="*/ 74951 h 149902"/>
              <a:gd name="connsiteX5" fmla="*/ 2968052 w 9099029"/>
              <a:gd name="connsiteY5" fmla="*/ 89941 h 149902"/>
              <a:gd name="connsiteX6" fmla="*/ 3237875 w 9099029"/>
              <a:gd name="connsiteY6" fmla="*/ 104931 h 149902"/>
              <a:gd name="connsiteX7" fmla="*/ 3357797 w 9099029"/>
              <a:gd name="connsiteY7" fmla="*/ 104931 h 149902"/>
              <a:gd name="connsiteX8" fmla="*/ 4257207 w 9099029"/>
              <a:gd name="connsiteY8" fmla="*/ 134911 h 149902"/>
              <a:gd name="connsiteX9" fmla="*/ 4497049 w 9099029"/>
              <a:gd name="connsiteY9" fmla="*/ 149902 h 149902"/>
              <a:gd name="connsiteX10" fmla="*/ 4691921 w 9099029"/>
              <a:gd name="connsiteY10" fmla="*/ 134911 h 149902"/>
              <a:gd name="connsiteX11" fmla="*/ 4766872 w 9099029"/>
              <a:gd name="connsiteY11" fmla="*/ 119921 h 149902"/>
              <a:gd name="connsiteX12" fmla="*/ 4871803 w 9099029"/>
              <a:gd name="connsiteY12" fmla="*/ 104931 h 149902"/>
              <a:gd name="connsiteX13" fmla="*/ 5666282 w 9099029"/>
              <a:gd name="connsiteY13" fmla="*/ 104931 h 149902"/>
              <a:gd name="connsiteX14" fmla="*/ 7345180 w 9099029"/>
              <a:gd name="connsiteY14" fmla="*/ 119921 h 149902"/>
              <a:gd name="connsiteX15" fmla="*/ 8259580 w 9099029"/>
              <a:gd name="connsiteY15" fmla="*/ 119921 h 149902"/>
              <a:gd name="connsiteX16" fmla="*/ 8994098 w 9099029"/>
              <a:gd name="connsiteY16" fmla="*/ 89941 h 149902"/>
              <a:gd name="connsiteX17" fmla="*/ 9099029 w 9099029"/>
              <a:gd name="connsiteY17" fmla="*/ 74951 h 14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099029" h="149902">
                <a:moveTo>
                  <a:pt x="0" y="0"/>
                </a:moveTo>
                <a:cubicBezTo>
                  <a:pt x="75606" y="13746"/>
                  <a:pt x="206449" y="33840"/>
                  <a:pt x="284813" y="59961"/>
                </a:cubicBezTo>
                <a:cubicBezTo>
                  <a:pt x="394299" y="96456"/>
                  <a:pt x="344096" y="82277"/>
                  <a:pt x="434715" y="104931"/>
                </a:cubicBezTo>
                <a:lnTo>
                  <a:pt x="1499016" y="89941"/>
                </a:lnTo>
                <a:cubicBezTo>
                  <a:pt x="1638985" y="87113"/>
                  <a:pt x="1778743" y="74951"/>
                  <a:pt x="1918741" y="74951"/>
                </a:cubicBezTo>
                <a:cubicBezTo>
                  <a:pt x="2268547" y="74951"/>
                  <a:pt x="2618282" y="84944"/>
                  <a:pt x="2968052" y="89941"/>
                </a:cubicBezTo>
                <a:cubicBezTo>
                  <a:pt x="3057993" y="94938"/>
                  <a:pt x="3148201" y="96391"/>
                  <a:pt x="3237875" y="104931"/>
                </a:cubicBezTo>
                <a:cubicBezTo>
                  <a:pt x="3362776" y="116826"/>
                  <a:pt x="3177444" y="141001"/>
                  <a:pt x="3357797" y="104931"/>
                </a:cubicBezTo>
                <a:lnTo>
                  <a:pt x="4257207" y="134911"/>
                </a:lnTo>
                <a:cubicBezTo>
                  <a:pt x="4337224" y="138633"/>
                  <a:pt x="4417102" y="144905"/>
                  <a:pt x="4497049" y="149902"/>
                </a:cubicBezTo>
                <a:cubicBezTo>
                  <a:pt x="4562006" y="144905"/>
                  <a:pt x="4627170" y="142106"/>
                  <a:pt x="4691921" y="134911"/>
                </a:cubicBezTo>
                <a:cubicBezTo>
                  <a:pt x="4717244" y="132097"/>
                  <a:pt x="4741740" y="124110"/>
                  <a:pt x="4766872" y="119921"/>
                </a:cubicBezTo>
                <a:cubicBezTo>
                  <a:pt x="4801723" y="114113"/>
                  <a:pt x="4836826" y="109928"/>
                  <a:pt x="4871803" y="104931"/>
                </a:cubicBezTo>
                <a:cubicBezTo>
                  <a:pt x="5515358" y="138802"/>
                  <a:pt x="4723671" y="104931"/>
                  <a:pt x="5666282" y="104931"/>
                </a:cubicBezTo>
                <a:lnTo>
                  <a:pt x="7345180" y="119921"/>
                </a:lnTo>
                <a:cubicBezTo>
                  <a:pt x="7727701" y="162423"/>
                  <a:pt x="7496187" y="142596"/>
                  <a:pt x="8259580" y="119921"/>
                </a:cubicBezTo>
                <a:cubicBezTo>
                  <a:pt x="8504515" y="112646"/>
                  <a:pt x="8749259" y="99934"/>
                  <a:pt x="8994098" y="89941"/>
                </a:cubicBezTo>
                <a:cubicBezTo>
                  <a:pt x="9068601" y="71315"/>
                  <a:pt x="9033457" y="74951"/>
                  <a:pt x="9099029" y="7495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голубой">
            <a:extLst>
              <a:ext uri="{FF2B5EF4-FFF2-40B4-BE49-F238E27FC236}">
                <a16:creationId xmlns:a16="http://schemas.microsoft.com/office/drawing/2014/main" id="{6401B7A9-1335-41D0-85A7-EED32E830FD6}"/>
              </a:ext>
            </a:extLst>
          </p:cNvPr>
          <p:cNvSpPr/>
          <p:nvPr/>
        </p:nvSpPr>
        <p:spPr>
          <a:xfrm>
            <a:off x="8273323" y="1397436"/>
            <a:ext cx="1356610" cy="138584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жёлтый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E582A76-63CE-4F69-9732-0D10AE060A0E}"/>
              </a:ext>
            </a:extLst>
          </p:cNvPr>
          <p:cNvSpPr/>
          <p:nvPr/>
        </p:nvSpPr>
        <p:spPr>
          <a:xfrm>
            <a:off x="6246783" y="1364846"/>
            <a:ext cx="1356610" cy="138584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красный">
            <a:extLst>
              <a:ext uri="{FF2B5EF4-FFF2-40B4-BE49-F238E27FC236}">
                <a16:creationId xmlns:a16="http://schemas.microsoft.com/office/drawing/2014/main" id="{3633DCBF-2B2F-44A1-B1AB-82D6B82D3EA0}"/>
              </a:ext>
            </a:extLst>
          </p:cNvPr>
          <p:cNvSpPr/>
          <p:nvPr/>
        </p:nvSpPr>
        <p:spPr>
          <a:xfrm>
            <a:off x="7359242" y="1804513"/>
            <a:ext cx="1356610" cy="13858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зелёный">
            <a:extLst>
              <a:ext uri="{FF2B5EF4-FFF2-40B4-BE49-F238E27FC236}">
                <a16:creationId xmlns:a16="http://schemas.microsoft.com/office/drawing/2014/main" id="{7CA5A5B1-AEA7-41D7-B929-7417FDD8B53C}"/>
              </a:ext>
            </a:extLst>
          </p:cNvPr>
          <p:cNvSpPr/>
          <p:nvPr/>
        </p:nvSpPr>
        <p:spPr>
          <a:xfrm>
            <a:off x="5443583" y="1961676"/>
            <a:ext cx="1356610" cy="138584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фиолетовый">
            <a:extLst>
              <a:ext uri="{FF2B5EF4-FFF2-40B4-BE49-F238E27FC236}">
                <a16:creationId xmlns:a16="http://schemas.microsoft.com/office/drawing/2014/main" id="{3D356D12-07F9-4892-95AF-31F9FBBC57D2}"/>
              </a:ext>
            </a:extLst>
          </p:cNvPr>
          <p:cNvSpPr/>
          <p:nvPr/>
        </p:nvSpPr>
        <p:spPr>
          <a:xfrm>
            <a:off x="4303781" y="1429377"/>
            <a:ext cx="1356610" cy="138584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3033726-4839-4E2C-9B39-C7C30B77E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08" y="3693199"/>
            <a:ext cx="153141" cy="8282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B0695EA-6732-4DE5-BAB1-D03C429E6E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81" y="3676964"/>
            <a:ext cx="153141" cy="8282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002DA9-CD96-44A8-899B-688CC4A278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52" y="3689456"/>
            <a:ext cx="153141" cy="8282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8A4B268-FACD-49D5-AB66-F14F19DC54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28" y="3676963"/>
            <a:ext cx="153141" cy="82821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4BFE7F3-898D-426F-9EB5-A399D4D46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85" y="3665085"/>
            <a:ext cx="153141" cy="828211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B57C505A-C5CD-4C4B-B005-4F1A565AB84E}"/>
              </a:ext>
            </a:extLst>
          </p:cNvPr>
          <p:cNvSpPr/>
          <p:nvPr/>
        </p:nvSpPr>
        <p:spPr>
          <a:xfrm>
            <a:off x="8372124" y="297788"/>
            <a:ext cx="768427" cy="6450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1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AF202049-A1EB-4048-8422-EB15F3523329}"/>
              </a:ext>
            </a:extLst>
          </p:cNvPr>
          <p:cNvSpPr/>
          <p:nvPr/>
        </p:nvSpPr>
        <p:spPr>
          <a:xfrm>
            <a:off x="6246783" y="307417"/>
            <a:ext cx="768427" cy="64503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4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8E8AEA9A-40FD-4DD7-A58F-82D4EDFBCC04}"/>
              </a:ext>
            </a:extLst>
          </p:cNvPr>
          <p:cNvSpPr/>
          <p:nvPr/>
        </p:nvSpPr>
        <p:spPr>
          <a:xfrm>
            <a:off x="9394461" y="254762"/>
            <a:ext cx="768427" cy="64503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5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F4846BDD-01E1-4149-9B63-1D2328C2B765}"/>
              </a:ext>
            </a:extLst>
          </p:cNvPr>
          <p:cNvSpPr/>
          <p:nvPr/>
        </p:nvSpPr>
        <p:spPr>
          <a:xfrm>
            <a:off x="5259485" y="248206"/>
            <a:ext cx="768427" cy="645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2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05839F0D-623B-4D10-98DC-4515C0BCB665}"/>
              </a:ext>
            </a:extLst>
          </p:cNvPr>
          <p:cNvSpPr/>
          <p:nvPr/>
        </p:nvSpPr>
        <p:spPr>
          <a:xfrm>
            <a:off x="7269120" y="287821"/>
            <a:ext cx="768427" cy="6450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3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E97F402D-824C-45C5-A36C-8E203C6495A7}"/>
              </a:ext>
            </a:extLst>
          </p:cNvPr>
          <p:cNvSpPr/>
          <p:nvPr/>
        </p:nvSpPr>
        <p:spPr>
          <a:xfrm>
            <a:off x="887799" y="3546807"/>
            <a:ext cx="525358" cy="4522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1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7E524669-08F7-48B1-A5C3-AF67DF5F323A}"/>
              </a:ext>
            </a:extLst>
          </p:cNvPr>
          <p:cNvSpPr/>
          <p:nvPr/>
        </p:nvSpPr>
        <p:spPr>
          <a:xfrm>
            <a:off x="2525688" y="3474345"/>
            <a:ext cx="525358" cy="4522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4493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-0.6483 0.438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22" y="2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54E3E97-F0CC-4791-8E07-CFEF53B47014}"/>
              </a:ext>
            </a:extLst>
          </p:cNvPr>
          <p:cNvGrpSpPr/>
          <p:nvPr/>
        </p:nvGrpSpPr>
        <p:grpSpPr>
          <a:xfrm>
            <a:off x="299145" y="24093"/>
            <a:ext cx="3741957" cy="2206161"/>
            <a:chOff x="422668" y="-29132"/>
            <a:chExt cx="3741957" cy="288116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2F2F2BD-B1B9-474F-A4F0-17C7BDC33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68" y="-29132"/>
              <a:ext cx="3741957" cy="288116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D37AB6-D50C-478E-A77A-974F034D4365}"/>
                </a:ext>
              </a:extLst>
            </p:cNvPr>
            <p:cNvSpPr txBox="1"/>
            <p:nvPr/>
          </p:nvSpPr>
          <p:spPr>
            <a:xfrm>
              <a:off x="1689158" y="476303"/>
              <a:ext cx="2214624" cy="1567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Развесь платочки по цветам.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D06076-2C80-4DB4-BBA9-6A143AB295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157" y="3744693"/>
            <a:ext cx="3287843" cy="3008376"/>
          </a:xfrm>
          <a:prstGeom prst="rect">
            <a:avLst/>
          </a:prstGeom>
        </p:spPr>
      </p:pic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DD47D382-9DAD-4AD6-88AB-F696AC66C29C}"/>
              </a:ext>
            </a:extLst>
          </p:cNvPr>
          <p:cNvSpPr/>
          <p:nvPr/>
        </p:nvSpPr>
        <p:spPr>
          <a:xfrm>
            <a:off x="179882" y="4107305"/>
            <a:ext cx="9099029" cy="149902"/>
          </a:xfrm>
          <a:custGeom>
            <a:avLst/>
            <a:gdLst>
              <a:gd name="connsiteX0" fmla="*/ 0 w 9099029"/>
              <a:gd name="connsiteY0" fmla="*/ 0 h 149902"/>
              <a:gd name="connsiteX1" fmla="*/ 284813 w 9099029"/>
              <a:gd name="connsiteY1" fmla="*/ 59961 h 149902"/>
              <a:gd name="connsiteX2" fmla="*/ 434715 w 9099029"/>
              <a:gd name="connsiteY2" fmla="*/ 104931 h 149902"/>
              <a:gd name="connsiteX3" fmla="*/ 1499016 w 9099029"/>
              <a:gd name="connsiteY3" fmla="*/ 89941 h 149902"/>
              <a:gd name="connsiteX4" fmla="*/ 1918741 w 9099029"/>
              <a:gd name="connsiteY4" fmla="*/ 74951 h 149902"/>
              <a:gd name="connsiteX5" fmla="*/ 2968052 w 9099029"/>
              <a:gd name="connsiteY5" fmla="*/ 89941 h 149902"/>
              <a:gd name="connsiteX6" fmla="*/ 3237875 w 9099029"/>
              <a:gd name="connsiteY6" fmla="*/ 104931 h 149902"/>
              <a:gd name="connsiteX7" fmla="*/ 3357797 w 9099029"/>
              <a:gd name="connsiteY7" fmla="*/ 104931 h 149902"/>
              <a:gd name="connsiteX8" fmla="*/ 4257207 w 9099029"/>
              <a:gd name="connsiteY8" fmla="*/ 134911 h 149902"/>
              <a:gd name="connsiteX9" fmla="*/ 4497049 w 9099029"/>
              <a:gd name="connsiteY9" fmla="*/ 149902 h 149902"/>
              <a:gd name="connsiteX10" fmla="*/ 4691921 w 9099029"/>
              <a:gd name="connsiteY10" fmla="*/ 134911 h 149902"/>
              <a:gd name="connsiteX11" fmla="*/ 4766872 w 9099029"/>
              <a:gd name="connsiteY11" fmla="*/ 119921 h 149902"/>
              <a:gd name="connsiteX12" fmla="*/ 4871803 w 9099029"/>
              <a:gd name="connsiteY12" fmla="*/ 104931 h 149902"/>
              <a:gd name="connsiteX13" fmla="*/ 5666282 w 9099029"/>
              <a:gd name="connsiteY13" fmla="*/ 104931 h 149902"/>
              <a:gd name="connsiteX14" fmla="*/ 7345180 w 9099029"/>
              <a:gd name="connsiteY14" fmla="*/ 119921 h 149902"/>
              <a:gd name="connsiteX15" fmla="*/ 8259580 w 9099029"/>
              <a:gd name="connsiteY15" fmla="*/ 119921 h 149902"/>
              <a:gd name="connsiteX16" fmla="*/ 8994098 w 9099029"/>
              <a:gd name="connsiteY16" fmla="*/ 89941 h 149902"/>
              <a:gd name="connsiteX17" fmla="*/ 9099029 w 9099029"/>
              <a:gd name="connsiteY17" fmla="*/ 74951 h 14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099029" h="149902">
                <a:moveTo>
                  <a:pt x="0" y="0"/>
                </a:moveTo>
                <a:cubicBezTo>
                  <a:pt x="75606" y="13746"/>
                  <a:pt x="206449" y="33840"/>
                  <a:pt x="284813" y="59961"/>
                </a:cubicBezTo>
                <a:cubicBezTo>
                  <a:pt x="394299" y="96456"/>
                  <a:pt x="344096" y="82277"/>
                  <a:pt x="434715" y="104931"/>
                </a:cubicBezTo>
                <a:lnTo>
                  <a:pt x="1499016" y="89941"/>
                </a:lnTo>
                <a:cubicBezTo>
                  <a:pt x="1638985" y="87113"/>
                  <a:pt x="1778743" y="74951"/>
                  <a:pt x="1918741" y="74951"/>
                </a:cubicBezTo>
                <a:cubicBezTo>
                  <a:pt x="2268547" y="74951"/>
                  <a:pt x="2618282" y="84944"/>
                  <a:pt x="2968052" y="89941"/>
                </a:cubicBezTo>
                <a:cubicBezTo>
                  <a:pt x="3057993" y="94938"/>
                  <a:pt x="3148201" y="96391"/>
                  <a:pt x="3237875" y="104931"/>
                </a:cubicBezTo>
                <a:cubicBezTo>
                  <a:pt x="3362776" y="116826"/>
                  <a:pt x="3177444" y="141001"/>
                  <a:pt x="3357797" y="104931"/>
                </a:cubicBezTo>
                <a:lnTo>
                  <a:pt x="4257207" y="134911"/>
                </a:lnTo>
                <a:cubicBezTo>
                  <a:pt x="4337224" y="138633"/>
                  <a:pt x="4417102" y="144905"/>
                  <a:pt x="4497049" y="149902"/>
                </a:cubicBezTo>
                <a:cubicBezTo>
                  <a:pt x="4562006" y="144905"/>
                  <a:pt x="4627170" y="142106"/>
                  <a:pt x="4691921" y="134911"/>
                </a:cubicBezTo>
                <a:cubicBezTo>
                  <a:pt x="4717244" y="132097"/>
                  <a:pt x="4741740" y="124110"/>
                  <a:pt x="4766872" y="119921"/>
                </a:cubicBezTo>
                <a:cubicBezTo>
                  <a:pt x="4801723" y="114113"/>
                  <a:pt x="4836826" y="109928"/>
                  <a:pt x="4871803" y="104931"/>
                </a:cubicBezTo>
                <a:cubicBezTo>
                  <a:pt x="5515358" y="138802"/>
                  <a:pt x="4723671" y="104931"/>
                  <a:pt x="5666282" y="104931"/>
                </a:cubicBezTo>
                <a:lnTo>
                  <a:pt x="7345180" y="119921"/>
                </a:lnTo>
                <a:cubicBezTo>
                  <a:pt x="7727701" y="162423"/>
                  <a:pt x="7496187" y="142596"/>
                  <a:pt x="8259580" y="119921"/>
                </a:cubicBezTo>
                <a:cubicBezTo>
                  <a:pt x="8504515" y="112646"/>
                  <a:pt x="8749259" y="99934"/>
                  <a:pt x="8994098" y="89941"/>
                </a:cubicBezTo>
                <a:cubicBezTo>
                  <a:pt x="9068601" y="71315"/>
                  <a:pt x="9033457" y="74951"/>
                  <a:pt x="9099029" y="7495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голубой">
            <a:extLst>
              <a:ext uri="{FF2B5EF4-FFF2-40B4-BE49-F238E27FC236}">
                <a16:creationId xmlns:a16="http://schemas.microsoft.com/office/drawing/2014/main" id="{6401B7A9-1335-41D0-85A7-EED32E830FD6}"/>
              </a:ext>
            </a:extLst>
          </p:cNvPr>
          <p:cNvSpPr/>
          <p:nvPr/>
        </p:nvSpPr>
        <p:spPr>
          <a:xfrm>
            <a:off x="395603" y="4379652"/>
            <a:ext cx="1356610" cy="138584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жёлтый">
            <a:extLst>
              <a:ext uri="{FF2B5EF4-FFF2-40B4-BE49-F238E27FC236}">
                <a16:creationId xmlns:a16="http://schemas.microsoft.com/office/drawing/2014/main" id="{9E582A76-63CE-4F69-9732-0D10AE060A0E}"/>
              </a:ext>
            </a:extLst>
          </p:cNvPr>
          <p:cNvSpPr/>
          <p:nvPr/>
        </p:nvSpPr>
        <p:spPr>
          <a:xfrm>
            <a:off x="6288552" y="1368684"/>
            <a:ext cx="1356610" cy="138584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красный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33DCBF-2B2F-44A1-B1AB-82D6B82D3EA0}"/>
              </a:ext>
            </a:extLst>
          </p:cNvPr>
          <p:cNvSpPr/>
          <p:nvPr/>
        </p:nvSpPr>
        <p:spPr>
          <a:xfrm>
            <a:off x="7359242" y="1807066"/>
            <a:ext cx="1356610" cy="13858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зелёный">
            <a:extLst>
              <a:ext uri="{FF2B5EF4-FFF2-40B4-BE49-F238E27FC236}">
                <a16:creationId xmlns:a16="http://schemas.microsoft.com/office/drawing/2014/main" id="{7CA5A5B1-AEA7-41D7-B929-7417FDD8B53C}"/>
              </a:ext>
            </a:extLst>
          </p:cNvPr>
          <p:cNvSpPr/>
          <p:nvPr/>
        </p:nvSpPr>
        <p:spPr>
          <a:xfrm>
            <a:off x="5443583" y="1961676"/>
            <a:ext cx="1356610" cy="138584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фиолетовый">
            <a:extLst>
              <a:ext uri="{FF2B5EF4-FFF2-40B4-BE49-F238E27FC236}">
                <a16:creationId xmlns:a16="http://schemas.microsoft.com/office/drawing/2014/main" id="{3D356D12-07F9-4892-95AF-31F9FBBC57D2}"/>
              </a:ext>
            </a:extLst>
          </p:cNvPr>
          <p:cNvSpPr/>
          <p:nvPr/>
        </p:nvSpPr>
        <p:spPr>
          <a:xfrm>
            <a:off x="4303781" y="1429377"/>
            <a:ext cx="1356610" cy="138584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3033726-4839-4E2C-9B39-C7C30B77E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08" y="3693199"/>
            <a:ext cx="153141" cy="8282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B0695EA-6732-4DE5-BAB1-D03C429E6E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81" y="3676964"/>
            <a:ext cx="153141" cy="8282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002DA9-CD96-44A8-899B-688CC4A278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52" y="3689456"/>
            <a:ext cx="153141" cy="8282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8A4B268-FACD-49D5-AB66-F14F19DC54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28" y="3676963"/>
            <a:ext cx="153141" cy="82821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4BFE7F3-898D-426F-9EB5-A399D4D46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85" y="3665085"/>
            <a:ext cx="153141" cy="828211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B57C505A-C5CD-4C4B-B005-4F1A565AB84E}"/>
              </a:ext>
            </a:extLst>
          </p:cNvPr>
          <p:cNvSpPr/>
          <p:nvPr/>
        </p:nvSpPr>
        <p:spPr>
          <a:xfrm>
            <a:off x="8372124" y="297788"/>
            <a:ext cx="768427" cy="6450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1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AF202049-A1EB-4048-8422-EB15F3523329}"/>
              </a:ext>
            </a:extLst>
          </p:cNvPr>
          <p:cNvSpPr/>
          <p:nvPr/>
        </p:nvSpPr>
        <p:spPr>
          <a:xfrm>
            <a:off x="6246783" y="307417"/>
            <a:ext cx="768427" cy="64503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4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8E8AEA9A-40FD-4DD7-A58F-82D4EDFBCC04}"/>
              </a:ext>
            </a:extLst>
          </p:cNvPr>
          <p:cNvSpPr/>
          <p:nvPr/>
        </p:nvSpPr>
        <p:spPr>
          <a:xfrm>
            <a:off x="9394461" y="254762"/>
            <a:ext cx="768427" cy="64503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5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F4846BDD-01E1-4149-9B63-1D2328C2B765}"/>
              </a:ext>
            </a:extLst>
          </p:cNvPr>
          <p:cNvSpPr/>
          <p:nvPr/>
        </p:nvSpPr>
        <p:spPr>
          <a:xfrm>
            <a:off x="5259485" y="248206"/>
            <a:ext cx="768427" cy="645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2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05839F0D-623B-4D10-98DC-4515C0BCB665}"/>
              </a:ext>
            </a:extLst>
          </p:cNvPr>
          <p:cNvSpPr/>
          <p:nvPr/>
        </p:nvSpPr>
        <p:spPr>
          <a:xfrm>
            <a:off x="7269120" y="287821"/>
            <a:ext cx="768427" cy="6450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3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E97F402D-824C-45C5-A36C-8E203C6495A7}"/>
              </a:ext>
            </a:extLst>
          </p:cNvPr>
          <p:cNvSpPr/>
          <p:nvPr/>
        </p:nvSpPr>
        <p:spPr>
          <a:xfrm>
            <a:off x="887799" y="3546807"/>
            <a:ext cx="525358" cy="4522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1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7E524669-08F7-48B1-A5C3-AF67DF5F323A}"/>
              </a:ext>
            </a:extLst>
          </p:cNvPr>
          <p:cNvSpPr/>
          <p:nvPr/>
        </p:nvSpPr>
        <p:spPr>
          <a:xfrm>
            <a:off x="2525688" y="3474345"/>
            <a:ext cx="525358" cy="4522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2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332AE594-E239-48A8-91B2-DD722F4BABA8}"/>
              </a:ext>
            </a:extLst>
          </p:cNvPr>
          <p:cNvSpPr/>
          <p:nvPr/>
        </p:nvSpPr>
        <p:spPr>
          <a:xfrm>
            <a:off x="4256799" y="3463340"/>
            <a:ext cx="525358" cy="4522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1308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0532 L -0.35026 0.44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48" y="2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54E3E97-F0CC-4791-8E07-CFEF53B47014}"/>
              </a:ext>
            </a:extLst>
          </p:cNvPr>
          <p:cNvGrpSpPr/>
          <p:nvPr/>
        </p:nvGrpSpPr>
        <p:grpSpPr>
          <a:xfrm>
            <a:off x="299145" y="24093"/>
            <a:ext cx="3741957" cy="2285121"/>
            <a:chOff x="422668" y="-29132"/>
            <a:chExt cx="3741957" cy="356084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2F2F2BD-B1B9-474F-A4F0-17C7BDC33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68" y="-29132"/>
              <a:ext cx="3741957" cy="35608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D37AB6-D50C-478E-A77A-974F034D4365}"/>
                </a:ext>
              </a:extLst>
            </p:cNvPr>
            <p:cNvSpPr txBox="1"/>
            <p:nvPr/>
          </p:nvSpPr>
          <p:spPr>
            <a:xfrm>
              <a:off x="1711692" y="441033"/>
              <a:ext cx="2214624" cy="1458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Развесь платочки по цветам.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D06076-2C80-4DB4-BBA9-6A143AB295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157" y="3744693"/>
            <a:ext cx="3287843" cy="3008376"/>
          </a:xfrm>
          <a:prstGeom prst="rect">
            <a:avLst/>
          </a:prstGeom>
        </p:spPr>
      </p:pic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DD47D382-9DAD-4AD6-88AB-F696AC66C29C}"/>
              </a:ext>
            </a:extLst>
          </p:cNvPr>
          <p:cNvSpPr/>
          <p:nvPr/>
        </p:nvSpPr>
        <p:spPr>
          <a:xfrm>
            <a:off x="179882" y="4107305"/>
            <a:ext cx="9099029" cy="149902"/>
          </a:xfrm>
          <a:custGeom>
            <a:avLst/>
            <a:gdLst>
              <a:gd name="connsiteX0" fmla="*/ 0 w 9099029"/>
              <a:gd name="connsiteY0" fmla="*/ 0 h 149902"/>
              <a:gd name="connsiteX1" fmla="*/ 284813 w 9099029"/>
              <a:gd name="connsiteY1" fmla="*/ 59961 h 149902"/>
              <a:gd name="connsiteX2" fmla="*/ 434715 w 9099029"/>
              <a:gd name="connsiteY2" fmla="*/ 104931 h 149902"/>
              <a:gd name="connsiteX3" fmla="*/ 1499016 w 9099029"/>
              <a:gd name="connsiteY3" fmla="*/ 89941 h 149902"/>
              <a:gd name="connsiteX4" fmla="*/ 1918741 w 9099029"/>
              <a:gd name="connsiteY4" fmla="*/ 74951 h 149902"/>
              <a:gd name="connsiteX5" fmla="*/ 2968052 w 9099029"/>
              <a:gd name="connsiteY5" fmla="*/ 89941 h 149902"/>
              <a:gd name="connsiteX6" fmla="*/ 3237875 w 9099029"/>
              <a:gd name="connsiteY6" fmla="*/ 104931 h 149902"/>
              <a:gd name="connsiteX7" fmla="*/ 3357797 w 9099029"/>
              <a:gd name="connsiteY7" fmla="*/ 104931 h 149902"/>
              <a:gd name="connsiteX8" fmla="*/ 4257207 w 9099029"/>
              <a:gd name="connsiteY8" fmla="*/ 134911 h 149902"/>
              <a:gd name="connsiteX9" fmla="*/ 4497049 w 9099029"/>
              <a:gd name="connsiteY9" fmla="*/ 149902 h 149902"/>
              <a:gd name="connsiteX10" fmla="*/ 4691921 w 9099029"/>
              <a:gd name="connsiteY10" fmla="*/ 134911 h 149902"/>
              <a:gd name="connsiteX11" fmla="*/ 4766872 w 9099029"/>
              <a:gd name="connsiteY11" fmla="*/ 119921 h 149902"/>
              <a:gd name="connsiteX12" fmla="*/ 4871803 w 9099029"/>
              <a:gd name="connsiteY12" fmla="*/ 104931 h 149902"/>
              <a:gd name="connsiteX13" fmla="*/ 5666282 w 9099029"/>
              <a:gd name="connsiteY13" fmla="*/ 104931 h 149902"/>
              <a:gd name="connsiteX14" fmla="*/ 7345180 w 9099029"/>
              <a:gd name="connsiteY14" fmla="*/ 119921 h 149902"/>
              <a:gd name="connsiteX15" fmla="*/ 8259580 w 9099029"/>
              <a:gd name="connsiteY15" fmla="*/ 119921 h 149902"/>
              <a:gd name="connsiteX16" fmla="*/ 8994098 w 9099029"/>
              <a:gd name="connsiteY16" fmla="*/ 89941 h 149902"/>
              <a:gd name="connsiteX17" fmla="*/ 9099029 w 9099029"/>
              <a:gd name="connsiteY17" fmla="*/ 74951 h 14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099029" h="149902">
                <a:moveTo>
                  <a:pt x="0" y="0"/>
                </a:moveTo>
                <a:cubicBezTo>
                  <a:pt x="75606" y="13746"/>
                  <a:pt x="206449" y="33840"/>
                  <a:pt x="284813" y="59961"/>
                </a:cubicBezTo>
                <a:cubicBezTo>
                  <a:pt x="394299" y="96456"/>
                  <a:pt x="344096" y="82277"/>
                  <a:pt x="434715" y="104931"/>
                </a:cubicBezTo>
                <a:lnTo>
                  <a:pt x="1499016" y="89941"/>
                </a:lnTo>
                <a:cubicBezTo>
                  <a:pt x="1638985" y="87113"/>
                  <a:pt x="1778743" y="74951"/>
                  <a:pt x="1918741" y="74951"/>
                </a:cubicBezTo>
                <a:cubicBezTo>
                  <a:pt x="2268547" y="74951"/>
                  <a:pt x="2618282" y="84944"/>
                  <a:pt x="2968052" y="89941"/>
                </a:cubicBezTo>
                <a:cubicBezTo>
                  <a:pt x="3057993" y="94938"/>
                  <a:pt x="3148201" y="96391"/>
                  <a:pt x="3237875" y="104931"/>
                </a:cubicBezTo>
                <a:cubicBezTo>
                  <a:pt x="3362776" y="116826"/>
                  <a:pt x="3177444" y="141001"/>
                  <a:pt x="3357797" y="104931"/>
                </a:cubicBezTo>
                <a:lnTo>
                  <a:pt x="4257207" y="134911"/>
                </a:lnTo>
                <a:cubicBezTo>
                  <a:pt x="4337224" y="138633"/>
                  <a:pt x="4417102" y="144905"/>
                  <a:pt x="4497049" y="149902"/>
                </a:cubicBezTo>
                <a:cubicBezTo>
                  <a:pt x="4562006" y="144905"/>
                  <a:pt x="4627170" y="142106"/>
                  <a:pt x="4691921" y="134911"/>
                </a:cubicBezTo>
                <a:cubicBezTo>
                  <a:pt x="4717244" y="132097"/>
                  <a:pt x="4741740" y="124110"/>
                  <a:pt x="4766872" y="119921"/>
                </a:cubicBezTo>
                <a:cubicBezTo>
                  <a:pt x="4801723" y="114113"/>
                  <a:pt x="4836826" y="109928"/>
                  <a:pt x="4871803" y="104931"/>
                </a:cubicBezTo>
                <a:cubicBezTo>
                  <a:pt x="5515358" y="138802"/>
                  <a:pt x="4723671" y="104931"/>
                  <a:pt x="5666282" y="104931"/>
                </a:cubicBezTo>
                <a:lnTo>
                  <a:pt x="7345180" y="119921"/>
                </a:lnTo>
                <a:cubicBezTo>
                  <a:pt x="7727701" y="162423"/>
                  <a:pt x="7496187" y="142596"/>
                  <a:pt x="8259580" y="119921"/>
                </a:cubicBezTo>
                <a:cubicBezTo>
                  <a:pt x="8504515" y="112646"/>
                  <a:pt x="8749259" y="99934"/>
                  <a:pt x="8994098" y="89941"/>
                </a:cubicBezTo>
                <a:cubicBezTo>
                  <a:pt x="9068601" y="71315"/>
                  <a:pt x="9033457" y="74951"/>
                  <a:pt x="9099029" y="7495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голубой">
            <a:extLst>
              <a:ext uri="{FF2B5EF4-FFF2-40B4-BE49-F238E27FC236}">
                <a16:creationId xmlns:a16="http://schemas.microsoft.com/office/drawing/2014/main" id="{6401B7A9-1335-41D0-85A7-EED32E830FD6}"/>
              </a:ext>
            </a:extLst>
          </p:cNvPr>
          <p:cNvSpPr/>
          <p:nvPr/>
        </p:nvSpPr>
        <p:spPr>
          <a:xfrm>
            <a:off x="395603" y="4379652"/>
            <a:ext cx="1356610" cy="138584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жёлтый">
            <a:extLst>
              <a:ext uri="{FF2B5EF4-FFF2-40B4-BE49-F238E27FC236}">
                <a16:creationId xmlns:a16="http://schemas.microsoft.com/office/drawing/2014/main" id="{9E582A76-63CE-4F69-9732-0D10AE060A0E}"/>
              </a:ext>
            </a:extLst>
          </p:cNvPr>
          <p:cNvSpPr/>
          <p:nvPr/>
        </p:nvSpPr>
        <p:spPr>
          <a:xfrm>
            <a:off x="2122619" y="4356919"/>
            <a:ext cx="1356610" cy="138584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красный">
            <a:extLst>
              <a:ext uri="{FF2B5EF4-FFF2-40B4-BE49-F238E27FC236}">
                <a16:creationId xmlns:a16="http://schemas.microsoft.com/office/drawing/2014/main" id="{3633DCBF-2B2F-44A1-B1AB-82D6B82D3EA0}"/>
              </a:ext>
            </a:extLst>
          </p:cNvPr>
          <p:cNvSpPr/>
          <p:nvPr/>
        </p:nvSpPr>
        <p:spPr>
          <a:xfrm>
            <a:off x="7359242" y="1804513"/>
            <a:ext cx="1356610" cy="13858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зелёный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A5A5B1-AEA7-41D7-B929-7417FDD8B53C}"/>
              </a:ext>
            </a:extLst>
          </p:cNvPr>
          <p:cNvSpPr/>
          <p:nvPr/>
        </p:nvSpPr>
        <p:spPr>
          <a:xfrm>
            <a:off x="5443583" y="1961676"/>
            <a:ext cx="1356610" cy="138584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фиолетовый">
            <a:extLst>
              <a:ext uri="{FF2B5EF4-FFF2-40B4-BE49-F238E27FC236}">
                <a16:creationId xmlns:a16="http://schemas.microsoft.com/office/drawing/2014/main" id="{3D356D12-07F9-4892-95AF-31F9FBBC57D2}"/>
              </a:ext>
            </a:extLst>
          </p:cNvPr>
          <p:cNvSpPr/>
          <p:nvPr/>
        </p:nvSpPr>
        <p:spPr>
          <a:xfrm>
            <a:off x="4287088" y="1429377"/>
            <a:ext cx="1356610" cy="138584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3033726-4839-4E2C-9B39-C7C30B77E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08" y="3693199"/>
            <a:ext cx="153141" cy="8282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B0695EA-6732-4DE5-BAB1-D03C429E6E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81" y="3676964"/>
            <a:ext cx="153141" cy="8282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002DA9-CD96-44A8-899B-688CC4A278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52" y="3689456"/>
            <a:ext cx="153141" cy="8282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8A4B268-FACD-49D5-AB66-F14F19DC54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28" y="3676963"/>
            <a:ext cx="153141" cy="82821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4BFE7F3-898D-426F-9EB5-A399D4D46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85" y="3665085"/>
            <a:ext cx="153141" cy="828211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B57C505A-C5CD-4C4B-B005-4F1A565AB84E}"/>
              </a:ext>
            </a:extLst>
          </p:cNvPr>
          <p:cNvSpPr/>
          <p:nvPr/>
        </p:nvSpPr>
        <p:spPr>
          <a:xfrm>
            <a:off x="8372124" y="297788"/>
            <a:ext cx="768427" cy="6450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1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AF202049-A1EB-4048-8422-EB15F3523329}"/>
              </a:ext>
            </a:extLst>
          </p:cNvPr>
          <p:cNvSpPr/>
          <p:nvPr/>
        </p:nvSpPr>
        <p:spPr>
          <a:xfrm>
            <a:off x="6246783" y="307417"/>
            <a:ext cx="768427" cy="64503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4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8E8AEA9A-40FD-4DD7-A58F-82D4EDFBCC04}"/>
              </a:ext>
            </a:extLst>
          </p:cNvPr>
          <p:cNvSpPr/>
          <p:nvPr/>
        </p:nvSpPr>
        <p:spPr>
          <a:xfrm>
            <a:off x="9394461" y="254762"/>
            <a:ext cx="768427" cy="64503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5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F4846BDD-01E1-4149-9B63-1D2328C2B765}"/>
              </a:ext>
            </a:extLst>
          </p:cNvPr>
          <p:cNvSpPr/>
          <p:nvPr/>
        </p:nvSpPr>
        <p:spPr>
          <a:xfrm>
            <a:off x="5259485" y="248206"/>
            <a:ext cx="768427" cy="645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2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05839F0D-623B-4D10-98DC-4515C0BCB665}"/>
              </a:ext>
            </a:extLst>
          </p:cNvPr>
          <p:cNvSpPr/>
          <p:nvPr/>
        </p:nvSpPr>
        <p:spPr>
          <a:xfrm>
            <a:off x="7269120" y="287821"/>
            <a:ext cx="768427" cy="6450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3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E97F402D-824C-45C5-A36C-8E203C6495A7}"/>
              </a:ext>
            </a:extLst>
          </p:cNvPr>
          <p:cNvSpPr/>
          <p:nvPr/>
        </p:nvSpPr>
        <p:spPr>
          <a:xfrm>
            <a:off x="887799" y="3546807"/>
            <a:ext cx="525358" cy="4522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1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7E524669-08F7-48B1-A5C3-AF67DF5F323A}"/>
              </a:ext>
            </a:extLst>
          </p:cNvPr>
          <p:cNvSpPr/>
          <p:nvPr/>
        </p:nvSpPr>
        <p:spPr>
          <a:xfrm>
            <a:off x="2525688" y="3474345"/>
            <a:ext cx="525358" cy="4522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2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3FB8EB87-3A2E-4EA5-A173-35F05A955A77}"/>
              </a:ext>
            </a:extLst>
          </p:cNvPr>
          <p:cNvSpPr/>
          <p:nvPr/>
        </p:nvSpPr>
        <p:spPr>
          <a:xfrm>
            <a:off x="4178288" y="3484480"/>
            <a:ext cx="525358" cy="4522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3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79D7AE2B-D3B9-4B34-BECC-006A5A7BC8C2}"/>
              </a:ext>
            </a:extLst>
          </p:cNvPr>
          <p:cNvSpPr/>
          <p:nvPr/>
        </p:nvSpPr>
        <p:spPr>
          <a:xfrm>
            <a:off x="5929014" y="3469625"/>
            <a:ext cx="525358" cy="4522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6819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28502 0.37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18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54E3E97-F0CC-4791-8E07-CFEF53B47014}"/>
              </a:ext>
            </a:extLst>
          </p:cNvPr>
          <p:cNvGrpSpPr/>
          <p:nvPr/>
        </p:nvGrpSpPr>
        <p:grpSpPr>
          <a:xfrm>
            <a:off x="273854" y="39578"/>
            <a:ext cx="3741957" cy="2190676"/>
            <a:chOff x="397377" y="-9364"/>
            <a:chExt cx="3741957" cy="279653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2F2F2BD-B1B9-474F-A4F0-17C7BDC33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77" y="-9364"/>
              <a:ext cx="3741957" cy="27965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D37AB6-D50C-478E-A77A-974F034D4365}"/>
                </a:ext>
              </a:extLst>
            </p:cNvPr>
            <p:cNvSpPr txBox="1"/>
            <p:nvPr/>
          </p:nvSpPr>
          <p:spPr>
            <a:xfrm>
              <a:off x="1743610" y="455553"/>
              <a:ext cx="1967453" cy="1532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Развесь платочки по цветам.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D06076-2C80-4DB4-BBA9-6A143AB295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407" y="3921857"/>
            <a:ext cx="3287843" cy="3008376"/>
          </a:xfrm>
          <a:prstGeom prst="rect">
            <a:avLst/>
          </a:prstGeom>
        </p:spPr>
      </p:pic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DD47D382-9DAD-4AD6-88AB-F696AC66C29C}"/>
              </a:ext>
            </a:extLst>
          </p:cNvPr>
          <p:cNvSpPr/>
          <p:nvPr/>
        </p:nvSpPr>
        <p:spPr>
          <a:xfrm>
            <a:off x="179882" y="4107305"/>
            <a:ext cx="9099029" cy="149902"/>
          </a:xfrm>
          <a:custGeom>
            <a:avLst/>
            <a:gdLst>
              <a:gd name="connsiteX0" fmla="*/ 0 w 9099029"/>
              <a:gd name="connsiteY0" fmla="*/ 0 h 149902"/>
              <a:gd name="connsiteX1" fmla="*/ 284813 w 9099029"/>
              <a:gd name="connsiteY1" fmla="*/ 59961 h 149902"/>
              <a:gd name="connsiteX2" fmla="*/ 434715 w 9099029"/>
              <a:gd name="connsiteY2" fmla="*/ 104931 h 149902"/>
              <a:gd name="connsiteX3" fmla="*/ 1499016 w 9099029"/>
              <a:gd name="connsiteY3" fmla="*/ 89941 h 149902"/>
              <a:gd name="connsiteX4" fmla="*/ 1918741 w 9099029"/>
              <a:gd name="connsiteY4" fmla="*/ 74951 h 149902"/>
              <a:gd name="connsiteX5" fmla="*/ 2968052 w 9099029"/>
              <a:gd name="connsiteY5" fmla="*/ 89941 h 149902"/>
              <a:gd name="connsiteX6" fmla="*/ 3237875 w 9099029"/>
              <a:gd name="connsiteY6" fmla="*/ 104931 h 149902"/>
              <a:gd name="connsiteX7" fmla="*/ 3357797 w 9099029"/>
              <a:gd name="connsiteY7" fmla="*/ 104931 h 149902"/>
              <a:gd name="connsiteX8" fmla="*/ 4257207 w 9099029"/>
              <a:gd name="connsiteY8" fmla="*/ 134911 h 149902"/>
              <a:gd name="connsiteX9" fmla="*/ 4497049 w 9099029"/>
              <a:gd name="connsiteY9" fmla="*/ 149902 h 149902"/>
              <a:gd name="connsiteX10" fmla="*/ 4691921 w 9099029"/>
              <a:gd name="connsiteY10" fmla="*/ 134911 h 149902"/>
              <a:gd name="connsiteX11" fmla="*/ 4766872 w 9099029"/>
              <a:gd name="connsiteY11" fmla="*/ 119921 h 149902"/>
              <a:gd name="connsiteX12" fmla="*/ 4871803 w 9099029"/>
              <a:gd name="connsiteY12" fmla="*/ 104931 h 149902"/>
              <a:gd name="connsiteX13" fmla="*/ 5666282 w 9099029"/>
              <a:gd name="connsiteY13" fmla="*/ 104931 h 149902"/>
              <a:gd name="connsiteX14" fmla="*/ 7345180 w 9099029"/>
              <a:gd name="connsiteY14" fmla="*/ 119921 h 149902"/>
              <a:gd name="connsiteX15" fmla="*/ 8259580 w 9099029"/>
              <a:gd name="connsiteY15" fmla="*/ 119921 h 149902"/>
              <a:gd name="connsiteX16" fmla="*/ 8994098 w 9099029"/>
              <a:gd name="connsiteY16" fmla="*/ 89941 h 149902"/>
              <a:gd name="connsiteX17" fmla="*/ 9099029 w 9099029"/>
              <a:gd name="connsiteY17" fmla="*/ 74951 h 14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099029" h="149902">
                <a:moveTo>
                  <a:pt x="0" y="0"/>
                </a:moveTo>
                <a:cubicBezTo>
                  <a:pt x="75606" y="13746"/>
                  <a:pt x="206449" y="33840"/>
                  <a:pt x="284813" y="59961"/>
                </a:cubicBezTo>
                <a:cubicBezTo>
                  <a:pt x="394299" y="96456"/>
                  <a:pt x="344096" y="82277"/>
                  <a:pt x="434715" y="104931"/>
                </a:cubicBezTo>
                <a:lnTo>
                  <a:pt x="1499016" y="89941"/>
                </a:lnTo>
                <a:cubicBezTo>
                  <a:pt x="1638985" y="87113"/>
                  <a:pt x="1778743" y="74951"/>
                  <a:pt x="1918741" y="74951"/>
                </a:cubicBezTo>
                <a:cubicBezTo>
                  <a:pt x="2268547" y="74951"/>
                  <a:pt x="2618282" y="84944"/>
                  <a:pt x="2968052" y="89941"/>
                </a:cubicBezTo>
                <a:cubicBezTo>
                  <a:pt x="3057993" y="94938"/>
                  <a:pt x="3148201" y="96391"/>
                  <a:pt x="3237875" y="104931"/>
                </a:cubicBezTo>
                <a:cubicBezTo>
                  <a:pt x="3362776" y="116826"/>
                  <a:pt x="3177444" y="141001"/>
                  <a:pt x="3357797" y="104931"/>
                </a:cubicBezTo>
                <a:lnTo>
                  <a:pt x="4257207" y="134911"/>
                </a:lnTo>
                <a:cubicBezTo>
                  <a:pt x="4337224" y="138633"/>
                  <a:pt x="4417102" y="144905"/>
                  <a:pt x="4497049" y="149902"/>
                </a:cubicBezTo>
                <a:cubicBezTo>
                  <a:pt x="4562006" y="144905"/>
                  <a:pt x="4627170" y="142106"/>
                  <a:pt x="4691921" y="134911"/>
                </a:cubicBezTo>
                <a:cubicBezTo>
                  <a:pt x="4717244" y="132097"/>
                  <a:pt x="4741740" y="124110"/>
                  <a:pt x="4766872" y="119921"/>
                </a:cubicBezTo>
                <a:cubicBezTo>
                  <a:pt x="4801723" y="114113"/>
                  <a:pt x="4836826" y="109928"/>
                  <a:pt x="4871803" y="104931"/>
                </a:cubicBezTo>
                <a:cubicBezTo>
                  <a:pt x="5515358" y="138802"/>
                  <a:pt x="4723671" y="104931"/>
                  <a:pt x="5666282" y="104931"/>
                </a:cubicBezTo>
                <a:lnTo>
                  <a:pt x="7345180" y="119921"/>
                </a:lnTo>
                <a:cubicBezTo>
                  <a:pt x="7727701" y="162423"/>
                  <a:pt x="7496187" y="142596"/>
                  <a:pt x="8259580" y="119921"/>
                </a:cubicBezTo>
                <a:cubicBezTo>
                  <a:pt x="8504515" y="112646"/>
                  <a:pt x="8749259" y="99934"/>
                  <a:pt x="8994098" y="89941"/>
                </a:cubicBezTo>
                <a:cubicBezTo>
                  <a:pt x="9068601" y="71315"/>
                  <a:pt x="9033457" y="74951"/>
                  <a:pt x="9099029" y="7495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голубой">
            <a:extLst>
              <a:ext uri="{FF2B5EF4-FFF2-40B4-BE49-F238E27FC236}">
                <a16:creationId xmlns:a16="http://schemas.microsoft.com/office/drawing/2014/main" id="{6401B7A9-1335-41D0-85A7-EED32E830FD6}"/>
              </a:ext>
            </a:extLst>
          </p:cNvPr>
          <p:cNvSpPr/>
          <p:nvPr/>
        </p:nvSpPr>
        <p:spPr>
          <a:xfrm>
            <a:off x="395603" y="4379652"/>
            <a:ext cx="1356610" cy="138584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жёлтый">
            <a:extLst>
              <a:ext uri="{FF2B5EF4-FFF2-40B4-BE49-F238E27FC236}">
                <a16:creationId xmlns:a16="http://schemas.microsoft.com/office/drawing/2014/main" id="{9E582A76-63CE-4F69-9732-0D10AE060A0E}"/>
              </a:ext>
            </a:extLst>
          </p:cNvPr>
          <p:cNvSpPr/>
          <p:nvPr/>
        </p:nvSpPr>
        <p:spPr>
          <a:xfrm>
            <a:off x="2122619" y="4356919"/>
            <a:ext cx="1356610" cy="138584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красный">
            <a:extLst>
              <a:ext uri="{FF2B5EF4-FFF2-40B4-BE49-F238E27FC236}">
                <a16:creationId xmlns:a16="http://schemas.microsoft.com/office/drawing/2014/main" id="{3633DCBF-2B2F-44A1-B1AB-82D6B82D3EA0}"/>
              </a:ext>
            </a:extLst>
          </p:cNvPr>
          <p:cNvSpPr/>
          <p:nvPr/>
        </p:nvSpPr>
        <p:spPr>
          <a:xfrm>
            <a:off x="3731647" y="4378932"/>
            <a:ext cx="1356610" cy="13858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зелёный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A5A5B1-AEA7-41D7-B929-7417FDD8B53C}"/>
              </a:ext>
            </a:extLst>
          </p:cNvPr>
          <p:cNvSpPr/>
          <p:nvPr/>
        </p:nvSpPr>
        <p:spPr>
          <a:xfrm>
            <a:off x="5417695" y="2002526"/>
            <a:ext cx="1356610" cy="138584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фиолетовый">
            <a:extLst>
              <a:ext uri="{FF2B5EF4-FFF2-40B4-BE49-F238E27FC236}">
                <a16:creationId xmlns:a16="http://schemas.microsoft.com/office/drawing/2014/main" id="{3D356D12-07F9-4892-95AF-31F9FBBC57D2}"/>
              </a:ext>
            </a:extLst>
          </p:cNvPr>
          <p:cNvSpPr/>
          <p:nvPr/>
        </p:nvSpPr>
        <p:spPr>
          <a:xfrm>
            <a:off x="4287088" y="1427646"/>
            <a:ext cx="1356610" cy="138584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3033726-4839-4E2C-9B39-C7C30B77ED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08" y="3693199"/>
            <a:ext cx="153141" cy="8282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B0695EA-6732-4DE5-BAB1-D03C429E6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81" y="3676964"/>
            <a:ext cx="153141" cy="8282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002DA9-CD96-44A8-899B-688CC4A278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52" y="3689456"/>
            <a:ext cx="153141" cy="8282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8A4B268-FACD-49D5-AB66-F14F19DC54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28" y="3676963"/>
            <a:ext cx="153141" cy="82821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4BFE7F3-898D-426F-9EB5-A399D4D464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85" y="3665085"/>
            <a:ext cx="153141" cy="828211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B57C505A-C5CD-4C4B-B005-4F1A565AB84E}"/>
              </a:ext>
            </a:extLst>
          </p:cNvPr>
          <p:cNvSpPr/>
          <p:nvPr/>
        </p:nvSpPr>
        <p:spPr>
          <a:xfrm>
            <a:off x="8372124" y="297788"/>
            <a:ext cx="768427" cy="6450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1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AF202049-A1EB-4048-8422-EB15F3523329}"/>
              </a:ext>
            </a:extLst>
          </p:cNvPr>
          <p:cNvSpPr/>
          <p:nvPr/>
        </p:nvSpPr>
        <p:spPr>
          <a:xfrm>
            <a:off x="6246783" y="307417"/>
            <a:ext cx="768427" cy="64503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4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8E8AEA9A-40FD-4DD7-A58F-82D4EDFBCC04}"/>
              </a:ext>
            </a:extLst>
          </p:cNvPr>
          <p:cNvSpPr/>
          <p:nvPr/>
        </p:nvSpPr>
        <p:spPr>
          <a:xfrm>
            <a:off x="9394461" y="254762"/>
            <a:ext cx="768427" cy="64503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5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F4846BDD-01E1-4149-9B63-1D2328C2B765}"/>
              </a:ext>
            </a:extLst>
          </p:cNvPr>
          <p:cNvSpPr/>
          <p:nvPr/>
        </p:nvSpPr>
        <p:spPr>
          <a:xfrm>
            <a:off x="5259485" y="248206"/>
            <a:ext cx="768427" cy="645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2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05839F0D-623B-4D10-98DC-4515C0BCB665}"/>
              </a:ext>
            </a:extLst>
          </p:cNvPr>
          <p:cNvSpPr/>
          <p:nvPr/>
        </p:nvSpPr>
        <p:spPr>
          <a:xfrm>
            <a:off x="7269120" y="287821"/>
            <a:ext cx="768427" cy="6450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3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E97F402D-824C-45C5-A36C-8E203C6495A7}"/>
              </a:ext>
            </a:extLst>
          </p:cNvPr>
          <p:cNvSpPr/>
          <p:nvPr/>
        </p:nvSpPr>
        <p:spPr>
          <a:xfrm>
            <a:off x="887799" y="3546807"/>
            <a:ext cx="525358" cy="4522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1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7E524669-08F7-48B1-A5C3-AF67DF5F323A}"/>
              </a:ext>
            </a:extLst>
          </p:cNvPr>
          <p:cNvSpPr/>
          <p:nvPr/>
        </p:nvSpPr>
        <p:spPr>
          <a:xfrm>
            <a:off x="2525688" y="3474345"/>
            <a:ext cx="525358" cy="4522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2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3FB8EB87-3A2E-4EA5-A173-35F05A955A77}"/>
              </a:ext>
            </a:extLst>
          </p:cNvPr>
          <p:cNvSpPr/>
          <p:nvPr/>
        </p:nvSpPr>
        <p:spPr>
          <a:xfrm>
            <a:off x="4178288" y="3484480"/>
            <a:ext cx="525358" cy="4522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3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79D7AE2B-D3B9-4B34-BECC-006A5A7BC8C2}"/>
              </a:ext>
            </a:extLst>
          </p:cNvPr>
          <p:cNvSpPr/>
          <p:nvPr/>
        </p:nvSpPr>
        <p:spPr>
          <a:xfrm>
            <a:off x="5929014" y="3469625"/>
            <a:ext cx="525358" cy="4522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4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E1082787-209C-467E-887B-47DF26F07C3B}"/>
              </a:ext>
            </a:extLst>
          </p:cNvPr>
          <p:cNvSpPr/>
          <p:nvPr/>
        </p:nvSpPr>
        <p:spPr>
          <a:xfrm>
            <a:off x="7816926" y="3529510"/>
            <a:ext cx="525358" cy="4522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5</a:t>
            </a:r>
          </a:p>
        </p:txBody>
      </p:sp>
      <p:sp>
        <p:nvSpPr>
          <p:cNvPr id="30" name="Прямоугольник: скругленные углы 2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1DA4E7-1AA1-43D9-A755-C3D8085A03D7}"/>
              </a:ext>
            </a:extLst>
          </p:cNvPr>
          <p:cNvSpPr/>
          <p:nvPr/>
        </p:nvSpPr>
        <p:spPr>
          <a:xfrm>
            <a:off x="10766776" y="5617795"/>
            <a:ext cx="1311965" cy="7079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Дальше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6E88C35-7587-4687-B1E5-7298317467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84466">
            <a:off x="8600581" y="29320"/>
            <a:ext cx="2542868" cy="549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00521 0.34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7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25195 0.4212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2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9267FB-B170-4560-99E3-A0C51CD5648E}"/>
              </a:ext>
            </a:extLst>
          </p:cNvPr>
          <p:cNvSpPr/>
          <p:nvPr/>
        </p:nvSpPr>
        <p:spPr>
          <a:xfrm>
            <a:off x="1773187" y="1510392"/>
            <a:ext cx="91253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Игра «Заплатки»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9AC8D9-0EE8-4BDD-8F7B-D826C2BF8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059" y="2710721"/>
            <a:ext cx="3250096" cy="28889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587939-3AF0-4DDE-8749-0374D8563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977" y="2980729"/>
            <a:ext cx="3279461" cy="2829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345417-24AA-44F4-A50D-635D96B411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81" y="2471590"/>
            <a:ext cx="2539682" cy="384761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2F3A5DE-F5B0-415D-8381-2724EAD35602}"/>
              </a:ext>
            </a:extLst>
          </p:cNvPr>
          <p:cNvSpPr/>
          <p:nvPr/>
        </p:nvSpPr>
        <p:spPr>
          <a:xfrm>
            <a:off x="10706238" y="5926912"/>
            <a:ext cx="1311965" cy="7079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Начать</a:t>
            </a:r>
          </a:p>
        </p:txBody>
      </p:sp>
    </p:spTree>
    <p:extLst>
      <p:ext uri="{BB962C8B-B14F-4D97-AF65-F5344CB8AC3E}">
        <p14:creationId xmlns:p14="http://schemas.microsoft.com/office/powerpoint/2010/main" val="207467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  <p:sndAc>
          <p:stSnd>
            <p:snd r:embed="rId2" name="arrow.wav"/>
          </p:stSnd>
        </p:sndAc>
      </p:transition>
    </mc:Choice>
    <mc:Fallback xmlns="">
      <p:transition spd="slow" advClick="0">
        <p:blinds dir="vert"/>
        <p:sndAc>
          <p:stSnd>
            <p:snd r:embed="rId7" name="arrow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7FA765-EDBF-4B91-9062-1690B3A9E1AB}"/>
              </a:ext>
            </a:extLst>
          </p:cNvPr>
          <p:cNvSpPr/>
          <p:nvPr/>
        </p:nvSpPr>
        <p:spPr>
          <a:xfrm>
            <a:off x="299145" y="3584933"/>
            <a:ext cx="6095999" cy="2636014"/>
          </a:xfrm>
          <a:prstGeom prst="rect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7DD691-2E23-47F0-ADCE-A3BB142539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8"/>
          <a:stretch/>
        </p:blipFill>
        <p:spPr>
          <a:xfrm>
            <a:off x="6697116" y="360091"/>
            <a:ext cx="4822755" cy="4834146"/>
          </a:xfrm>
          <a:prstGeom prst="rect">
            <a:avLst/>
          </a:prstGeom>
          <a:ln>
            <a:solidFill>
              <a:srgbClr val="7030A0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9777863-4807-45E9-9BB3-DB44E5C5B4CD}"/>
              </a:ext>
            </a:extLst>
          </p:cNvPr>
          <p:cNvGrpSpPr/>
          <p:nvPr/>
        </p:nvGrpSpPr>
        <p:grpSpPr>
          <a:xfrm>
            <a:off x="299145" y="24093"/>
            <a:ext cx="3741957" cy="2387803"/>
            <a:chOff x="422668" y="-29132"/>
            <a:chExt cx="3741957" cy="356084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47E2448-BBEA-4309-B325-228479912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68" y="-29132"/>
              <a:ext cx="3741957" cy="35608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B44540-8464-4CE1-B581-F843ACCC60B2}"/>
                </a:ext>
              </a:extLst>
            </p:cNvPr>
            <p:cNvSpPr txBox="1"/>
            <p:nvPr/>
          </p:nvSpPr>
          <p:spPr>
            <a:xfrm>
              <a:off x="1647523" y="906757"/>
              <a:ext cx="20687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   Найди подходящие заплатки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624F84-5EF2-4896-988F-EEC7A606A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5" t="72868" r="2351" b="15345"/>
          <a:stretch/>
        </p:blipFill>
        <p:spPr>
          <a:xfrm>
            <a:off x="4449258" y="3772997"/>
            <a:ext cx="972000" cy="972000"/>
          </a:xfrm>
          <a:prstGeom prst="ellipse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2DE6229-3440-4136-8D8E-B24345E0DE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3" t="72467" r="42539" b="16132"/>
          <a:stretch/>
        </p:blipFill>
        <p:spPr>
          <a:xfrm>
            <a:off x="3264795" y="4439212"/>
            <a:ext cx="972000" cy="972000"/>
          </a:xfrm>
          <a:prstGeom prst="ellipse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5D5E81-405D-402A-AFB4-6D4CD965CA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1" t="86546" r="49048" b="1491"/>
          <a:stretch/>
        </p:blipFill>
        <p:spPr>
          <a:xfrm>
            <a:off x="2210168" y="3697545"/>
            <a:ext cx="972000" cy="972000"/>
          </a:xfrm>
          <a:prstGeom prst="ellipse">
            <a:avLst/>
          </a:prstGeom>
        </p:spPr>
      </p:pic>
      <p:pic>
        <p:nvPicPr>
          <p:cNvPr id="19" name="Рисунок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12814C-1E9F-4E9E-95A6-45EF9DB04F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t="85694" r="70146" b="1794"/>
          <a:stretch/>
        </p:blipFill>
        <p:spPr>
          <a:xfrm>
            <a:off x="1328160" y="4411862"/>
            <a:ext cx="972000" cy="972000"/>
          </a:xfrm>
          <a:prstGeom prst="ellipse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F8AEA9C-0757-460B-88C6-41C2CA8848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2" t="72815" r="21966" b="15702"/>
          <a:stretch/>
        </p:blipFill>
        <p:spPr>
          <a:xfrm>
            <a:off x="415642" y="5126179"/>
            <a:ext cx="972000" cy="972000"/>
          </a:xfrm>
          <a:prstGeom prst="ellipse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514A44-4ADD-4A96-8DF2-7B365165A2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73218" r="82690" b="15939"/>
          <a:stretch/>
        </p:blipFill>
        <p:spPr>
          <a:xfrm>
            <a:off x="4393863" y="5183996"/>
            <a:ext cx="936000" cy="936000"/>
          </a:xfrm>
          <a:prstGeom prst="ellipse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AF0352-5E7F-4C4D-B1FE-0D9093CF03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7" t="87550" r="28218" b="1298"/>
          <a:stretch/>
        </p:blipFill>
        <p:spPr>
          <a:xfrm>
            <a:off x="2256795" y="5090179"/>
            <a:ext cx="1008000" cy="1008000"/>
          </a:xfrm>
          <a:prstGeom prst="ellipse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0100370-1916-48A0-92E6-3517E3D2EC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1" t="72063" r="61911" b="16125"/>
          <a:stretch/>
        </p:blipFill>
        <p:spPr>
          <a:xfrm>
            <a:off x="5421258" y="4465862"/>
            <a:ext cx="864000" cy="864000"/>
          </a:xfrm>
          <a:prstGeom prst="ellipse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949908-6ED1-4BBD-A7AB-6A680A6C0E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9" t="86031" r="6860" b="2374"/>
          <a:stretch/>
        </p:blipFill>
        <p:spPr>
          <a:xfrm>
            <a:off x="415642" y="3721100"/>
            <a:ext cx="936000" cy="936000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ABD7A6-97CA-41B6-9259-55F5316FFF59}"/>
              </a:ext>
            </a:extLst>
          </p:cNvPr>
          <p:cNvSpPr txBox="1"/>
          <p:nvPr/>
        </p:nvSpPr>
        <p:spPr>
          <a:xfrm>
            <a:off x="8918713" y="1098481"/>
            <a:ext cx="291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40F3705-9AE4-44BE-AFC8-F195E03283A8}"/>
              </a:ext>
            </a:extLst>
          </p:cNvPr>
          <p:cNvSpPr/>
          <p:nvPr/>
        </p:nvSpPr>
        <p:spPr>
          <a:xfrm>
            <a:off x="7171407" y="731084"/>
            <a:ext cx="636507" cy="64633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5095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7FA765-EDBF-4B91-9062-1690B3A9E1AB}"/>
              </a:ext>
            </a:extLst>
          </p:cNvPr>
          <p:cNvSpPr/>
          <p:nvPr/>
        </p:nvSpPr>
        <p:spPr>
          <a:xfrm>
            <a:off x="299145" y="3584933"/>
            <a:ext cx="6095999" cy="2636014"/>
          </a:xfrm>
          <a:prstGeom prst="rect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7DD691-2E23-47F0-ADCE-A3BB142539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8"/>
          <a:stretch/>
        </p:blipFill>
        <p:spPr>
          <a:xfrm>
            <a:off x="6697116" y="360091"/>
            <a:ext cx="4822755" cy="4834146"/>
          </a:xfrm>
          <a:prstGeom prst="rect">
            <a:avLst/>
          </a:prstGeom>
          <a:ln>
            <a:solidFill>
              <a:srgbClr val="7030A0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9777863-4807-45E9-9BB3-DB44E5C5B4CD}"/>
              </a:ext>
            </a:extLst>
          </p:cNvPr>
          <p:cNvGrpSpPr/>
          <p:nvPr/>
        </p:nvGrpSpPr>
        <p:grpSpPr>
          <a:xfrm>
            <a:off x="299145" y="24093"/>
            <a:ext cx="3741957" cy="2414307"/>
            <a:chOff x="422668" y="-29132"/>
            <a:chExt cx="3741957" cy="356084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47E2448-BBEA-4309-B325-228479912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68" y="-29132"/>
              <a:ext cx="3741957" cy="35608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B44540-8464-4CE1-B581-F843ACCC60B2}"/>
                </a:ext>
              </a:extLst>
            </p:cNvPr>
            <p:cNvSpPr txBox="1"/>
            <p:nvPr/>
          </p:nvSpPr>
          <p:spPr>
            <a:xfrm>
              <a:off x="1475165" y="896123"/>
              <a:ext cx="2276139" cy="1499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     Найди подходящие заплатки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624F84-5EF2-4896-988F-EEC7A606A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5" t="72868" r="2351" b="15345"/>
          <a:stretch/>
        </p:blipFill>
        <p:spPr>
          <a:xfrm>
            <a:off x="4449258" y="3772997"/>
            <a:ext cx="972000" cy="972000"/>
          </a:xfrm>
          <a:prstGeom prst="ellipse">
            <a:avLst/>
          </a:prstGeom>
        </p:spPr>
      </p:pic>
      <p:pic>
        <p:nvPicPr>
          <p:cNvPr id="18" name="Рисунок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DE6229-3440-4136-8D8E-B24345E0DE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3" t="72467" r="42539" b="16132"/>
          <a:stretch/>
        </p:blipFill>
        <p:spPr>
          <a:xfrm>
            <a:off x="3264795" y="4426824"/>
            <a:ext cx="972000" cy="972000"/>
          </a:xfrm>
          <a:prstGeom prst="ellipse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5D5E81-405D-402A-AFB4-6D4CD965CA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1" t="86546" r="49048" b="1491"/>
          <a:stretch/>
        </p:blipFill>
        <p:spPr>
          <a:xfrm>
            <a:off x="2210168" y="3697545"/>
            <a:ext cx="972000" cy="972000"/>
          </a:xfrm>
          <a:prstGeom prst="ellipse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12814C-1E9F-4E9E-95A6-45EF9DB04F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t="85694" r="70146" b="1794"/>
          <a:stretch/>
        </p:blipFill>
        <p:spPr>
          <a:xfrm>
            <a:off x="6976232" y="612480"/>
            <a:ext cx="972000" cy="972000"/>
          </a:xfrm>
          <a:prstGeom prst="ellipse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F8AEA9C-0757-460B-88C6-41C2CA8848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2" t="72815" r="21966" b="15702"/>
          <a:stretch/>
        </p:blipFill>
        <p:spPr>
          <a:xfrm>
            <a:off x="415642" y="5126179"/>
            <a:ext cx="972000" cy="972000"/>
          </a:xfrm>
          <a:prstGeom prst="ellipse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514A44-4ADD-4A96-8DF2-7B365165A2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73218" r="82690" b="15939"/>
          <a:stretch/>
        </p:blipFill>
        <p:spPr>
          <a:xfrm>
            <a:off x="4393863" y="5183996"/>
            <a:ext cx="936000" cy="936000"/>
          </a:xfrm>
          <a:prstGeom prst="ellipse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AF0352-5E7F-4C4D-B1FE-0D9093CF03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7" t="87550" r="28218" b="1298"/>
          <a:stretch/>
        </p:blipFill>
        <p:spPr>
          <a:xfrm>
            <a:off x="2256795" y="5090179"/>
            <a:ext cx="1008000" cy="1008000"/>
          </a:xfrm>
          <a:prstGeom prst="ellipse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0100370-1916-48A0-92E6-3517E3D2EC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1" t="72063" r="61911" b="16125"/>
          <a:stretch/>
        </p:blipFill>
        <p:spPr>
          <a:xfrm>
            <a:off x="5421258" y="4465862"/>
            <a:ext cx="864000" cy="864000"/>
          </a:xfrm>
          <a:prstGeom prst="ellipse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949908-6ED1-4BBD-A7AB-6A680A6C0E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9" t="86031" r="6860" b="2374"/>
          <a:stretch/>
        </p:blipFill>
        <p:spPr>
          <a:xfrm>
            <a:off x="415642" y="3721100"/>
            <a:ext cx="936000" cy="936000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ABD7A6-97CA-41B6-9259-55F5316FFF59}"/>
              </a:ext>
            </a:extLst>
          </p:cNvPr>
          <p:cNvSpPr txBox="1"/>
          <p:nvPr/>
        </p:nvSpPr>
        <p:spPr>
          <a:xfrm>
            <a:off x="8918713" y="1098481"/>
            <a:ext cx="291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40F3705-9AE4-44BE-AFC8-F195E03283A8}"/>
              </a:ext>
            </a:extLst>
          </p:cNvPr>
          <p:cNvSpPr/>
          <p:nvPr/>
        </p:nvSpPr>
        <p:spPr>
          <a:xfrm>
            <a:off x="8790239" y="775315"/>
            <a:ext cx="636507" cy="64633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5687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4FA123-6777-4D0D-9372-B57D5CD41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52" y="3831941"/>
            <a:ext cx="2576631" cy="34618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FA1A3F-6C75-4788-86E0-193120CF8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0666"/>
            <a:ext cx="2709160" cy="25737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38E7A-1526-4102-8E47-15D7324C98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3" y="95250"/>
            <a:ext cx="2006356" cy="28720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756141-04D9-4C46-A736-AEA96F64DC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210" y="193577"/>
            <a:ext cx="1990348" cy="21305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16F0C09-94B2-48DB-8168-9ED3A4D900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123" y="314076"/>
            <a:ext cx="2245065" cy="2653259"/>
          </a:xfrm>
          <a:prstGeom prst="rect">
            <a:avLst/>
          </a:prstGeom>
        </p:spPr>
      </p:pic>
      <p:sp>
        <p:nvSpPr>
          <p:cNvPr id="2" name="Овал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351C7A-4C42-4934-B6F6-324C1D4DE81E}"/>
              </a:ext>
            </a:extLst>
          </p:cNvPr>
          <p:cNvSpPr/>
          <p:nvPr/>
        </p:nvSpPr>
        <p:spPr>
          <a:xfrm>
            <a:off x="5439133" y="5920099"/>
            <a:ext cx="1446262" cy="744324"/>
          </a:xfrm>
          <a:prstGeom prst="ellipse">
            <a:avLst/>
          </a:prstGeom>
          <a:solidFill>
            <a:srgbClr val="D81F1A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старт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26934F-0A77-4AA6-8A42-8FC86C798981}"/>
              </a:ext>
            </a:extLst>
          </p:cNvPr>
          <p:cNvSpPr txBox="1"/>
          <p:nvPr/>
        </p:nvSpPr>
        <p:spPr>
          <a:xfrm>
            <a:off x="2491409" y="2130529"/>
            <a:ext cx="68116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Дорогой друг! </a:t>
            </a:r>
          </a:p>
          <a:p>
            <a:pPr algn="ctr"/>
            <a:r>
              <a:rPr lang="ru-RU" sz="3200" dirty="0"/>
              <a:t>В этой игре объединено сразу несколько мини игр. За каждую из них ты получишь один цветок. В конце игры тебя ждёт сюрприз. </a:t>
            </a:r>
            <a:r>
              <a:rPr lang="ru-RU" sz="3200" b="1" dirty="0"/>
              <a:t>Удачи!</a:t>
            </a:r>
          </a:p>
        </p:txBody>
      </p:sp>
    </p:spTree>
    <p:extLst>
      <p:ext uri="{BB962C8B-B14F-4D97-AF65-F5344CB8AC3E}">
        <p14:creationId xmlns:p14="http://schemas.microsoft.com/office/powerpoint/2010/main" val="403041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  <p:sndAc>
          <p:stSnd>
            <p:snd r:embed="rId2" name="arrow.wav"/>
          </p:stSnd>
        </p:sndAc>
      </p:transition>
    </mc:Choice>
    <mc:Fallback xmlns="">
      <p:transition spd="slow" advClick="0">
        <p:blinds dir="vert"/>
        <p:sndAc>
          <p:stSnd>
            <p:snd r:embed="rId9" name="arrow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7FA765-EDBF-4B91-9062-1690B3A9E1AB}"/>
              </a:ext>
            </a:extLst>
          </p:cNvPr>
          <p:cNvSpPr/>
          <p:nvPr/>
        </p:nvSpPr>
        <p:spPr>
          <a:xfrm>
            <a:off x="299145" y="3584933"/>
            <a:ext cx="6095999" cy="2636014"/>
          </a:xfrm>
          <a:prstGeom prst="rect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7DD691-2E23-47F0-ADCE-A3BB142539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8"/>
          <a:stretch/>
        </p:blipFill>
        <p:spPr>
          <a:xfrm>
            <a:off x="6697116" y="360091"/>
            <a:ext cx="4822755" cy="4834146"/>
          </a:xfrm>
          <a:prstGeom prst="rect">
            <a:avLst/>
          </a:prstGeom>
          <a:ln>
            <a:solidFill>
              <a:srgbClr val="7030A0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9777863-4807-45E9-9BB3-DB44E5C5B4CD}"/>
              </a:ext>
            </a:extLst>
          </p:cNvPr>
          <p:cNvGrpSpPr/>
          <p:nvPr/>
        </p:nvGrpSpPr>
        <p:grpSpPr>
          <a:xfrm>
            <a:off x="299145" y="24093"/>
            <a:ext cx="3741957" cy="2636014"/>
            <a:chOff x="422668" y="-29132"/>
            <a:chExt cx="3741957" cy="356084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47E2448-BBEA-4309-B325-228479912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68" y="-29132"/>
              <a:ext cx="3741957" cy="35608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B44540-8464-4CE1-B581-F843ACCC60B2}"/>
                </a:ext>
              </a:extLst>
            </p:cNvPr>
            <p:cNvSpPr txBox="1"/>
            <p:nvPr/>
          </p:nvSpPr>
          <p:spPr>
            <a:xfrm>
              <a:off x="1511165" y="896124"/>
              <a:ext cx="2240139" cy="1621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Найди подходящие заплатки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624F84-5EF2-4896-988F-EEC7A606A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5" t="72868" r="2351" b="15345"/>
          <a:stretch/>
        </p:blipFill>
        <p:spPr>
          <a:xfrm>
            <a:off x="4449258" y="3772997"/>
            <a:ext cx="972000" cy="972000"/>
          </a:xfrm>
          <a:prstGeom prst="ellipse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2DE6229-3440-4136-8D8E-B24345E0DE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3" t="72467" r="42539" b="16132"/>
          <a:stretch/>
        </p:blipFill>
        <p:spPr>
          <a:xfrm>
            <a:off x="8618290" y="691763"/>
            <a:ext cx="972000" cy="972000"/>
          </a:xfrm>
          <a:prstGeom prst="ellipse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5D5E81-405D-402A-AFB4-6D4CD965CA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1" t="86546" r="49048" b="1491"/>
          <a:stretch/>
        </p:blipFill>
        <p:spPr>
          <a:xfrm>
            <a:off x="2210168" y="3697545"/>
            <a:ext cx="972000" cy="972000"/>
          </a:xfrm>
          <a:prstGeom prst="ellipse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12814C-1E9F-4E9E-95A6-45EF9DB04F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t="85694" r="70146" b="1794"/>
          <a:stretch/>
        </p:blipFill>
        <p:spPr>
          <a:xfrm>
            <a:off x="6976232" y="612480"/>
            <a:ext cx="972000" cy="972000"/>
          </a:xfrm>
          <a:prstGeom prst="ellipse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F8AEA9C-0757-460B-88C6-41C2CA8848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2" t="72815" r="21966" b="15702"/>
          <a:stretch/>
        </p:blipFill>
        <p:spPr>
          <a:xfrm>
            <a:off x="415642" y="5126179"/>
            <a:ext cx="972000" cy="972000"/>
          </a:xfrm>
          <a:prstGeom prst="ellipse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514A44-4ADD-4A96-8DF2-7B365165A2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73218" r="82690" b="15939"/>
          <a:stretch/>
        </p:blipFill>
        <p:spPr>
          <a:xfrm>
            <a:off x="4393863" y="5183996"/>
            <a:ext cx="936000" cy="936000"/>
          </a:xfrm>
          <a:prstGeom prst="ellipse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AF0352-5E7F-4C4D-B1FE-0D9093CF03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7" t="87550" r="28218" b="1298"/>
          <a:stretch/>
        </p:blipFill>
        <p:spPr>
          <a:xfrm>
            <a:off x="2256795" y="5090179"/>
            <a:ext cx="1008000" cy="1008000"/>
          </a:xfrm>
          <a:prstGeom prst="ellipse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0100370-1916-48A0-92E6-3517E3D2EC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1" t="72063" r="61911" b="16125"/>
          <a:stretch/>
        </p:blipFill>
        <p:spPr>
          <a:xfrm>
            <a:off x="5421258" y="4465862"/>
            <a:ext cx="864000" cy="864000"/>
          </a:xfrm>
          <a:prstGeom prst="ellipse">
            <a:avLst/>
          </a:prstGeom>
        </p:spPr>
      </p:pic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949908-6ED1-4BBD-A7AB-6A680A6C0E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9" t="86031" r="6860" b="2374"/>
          <a:stretch/>
        </p:blipFill>
        <p:spPr>
          <a:xfrm>
            <a:off x="415642" y="3721100"/>
            <a:ext cx="936000" cy="936000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ABD7A6-97CA-41B6-9259-55F5316FFF59}"/>
              </a:ext>
            </a:extLst>
          </p:cNvPr>
          <p:cNvSpPr txBox="1"/>
          <p:nvPr/>
        </p:nvSpPr>
        <p:spPr>
          <a:xfrm>
            <a:off x="8918713" y="1098481"/>
            <a:ext cx="291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40F3705-9AE4-44BE-AFC8-F195E03283A8}"/>
              </a:ext>
            </a:extLst>
          </p:cNvPr>
          <p:cNvSpPr/>
          <p:nvPr/>
        </p:nvSpPr>
        <p:spPr>
          <a:xfrm>
            <a:off x="10285992" y="775315"/>
            <a:ext cx="636507" cy="64633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7129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7FA765-EDBF-4B91-9062-1690B3A9E1AB}"/>
              </a:ext>
            </a:extLst>
          </p:cNvPr>
          <p:cNvSpPr/>
          <p:nvPr/>
        </p:nvSpPr>
        <p:spPr>
          <a:xfrm>
            <a:off x="299145" y="3584933"/>
            <a:ext cx="6095999" cy="2636014"/>
          </a:xfrm>
          <a:prstGeom prst="rect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7DD691-2E23-47F0-ADCE-A3BB142539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8"/>
          <a:stretch/>
        </p:blipFill>
        <p:spPr>
          <a:xfrm>
            <a:off x="6697116" y="360091"/>
            <a:ext cx="4822755" cy="4834146"/>
          </a:xfrm>
          <a:prstGeom prst="rect">
            <a:avLst/>
          </a:prstGeom>
          <a:ln>
            <a:solidFill>
              <a:srgbClr val="7030A0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9777863-4807-45E9-9BB3-DB44E5C5B4CD}"/>
              </a:ext>
            </a:extLst>
          </p:cNvPr>
          <p:cNvGrpSpPr/>
          <p:nvPr/>
        </p:nvGrpSpPr>
        <p:grpSpPr>
          <a:xfrm>
            <a:off x="299145" y="24093"/>
            <a:ext cx="3741957" cy="2636014"/>
            <a:chOff x="422668" y="-29132"/>
            <a:chExt cx="3741957" cy="356084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47E2448-BBEA-4309-B325-228479912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68" y="-29132"/>
              <a:ext cx="3741957" cy="35608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B44540-8464-4CE1-B581-F843ACCC60B2}"/>
                </a:ext>
              </a:extLst>
            </p:cNvPr>
            <p:cNvSpPr txBox="1"/>
            <p:nvPr/>
          </p:nvSpPr>
          <p:spPr>
            <a:xfrm>
              <a:off x="1607766" y="896124"/>
              <a:ext cx="2143538" cy="1621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Найди подходящие заплатки</a:t>
              </a:r>
            </a:p>
          </p:txBody>
        </p:sp>
      </p:grpSp>
      <p:pic>
        <p:nvPicPr>
          <p:cNvPr id="20" name="Рисунок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624F84-5EF2-4896-988F-EEC7A606A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5" t="72868" r="2351" b="15345"/>
          <a:stretch/>
        </p:blipFill>
        <p:spPr>
          <a:xfrm>
            <a:off x="4449258" y="3697545"/>
            <a:ext cx="972000" cy="972000"/>
          </a:xfrm>
          <a:prstGeom prst="ellipse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2DE6229-3440-4136-8D8E-B24345E0DE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3" t="72467" r="42539" b="16132"/>
          <a:stretch/>
        </p:blipFill>
        <p:spPr>
          <a:xfrm>
            <a:off x="8618290" y="660662"/>
            <a:ext cx="972000" cy="972000"/>
          </a:xfrm>
          <a:prstGeom prst="ellipse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5D5E81-405D-402A-AFB4-6D4CD965CA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1" t="86546" r="49048" b="1491"/>
          <a:stretch/>
        </p:blipFill>
        <p:spPr>
          <a:xfrm>
            <a:off x="2210168" y="3697545"/>
            <a:ext cx="972000" cy="972000"/>
          </a:xfrm>
          <a:prstGeom prst="ellipse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12814C-1E9F-4E9E-95A6-45EF9DB04F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t="85694" r="70146" b="1794"/>
          <a:stretch/>
        </p:blipFill>
        <p:spPr>
          <a:xfrm>
            <a:off x="6976232" y="612481"/>
            <a:ext cx="972000" cy="972000"/>
          </a:xfrm>
          <a:prstGeom prst="ellipse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F8AEA9C-0757-460B-88C6-41C2CA8848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2" t="72815" r="21966" b="15702"/>
          <a:stretch/>
        </p:blipFill>
        <p:spPr>
          <a:xfrm>
            <a:off x="415642" y="5126179"/>
            <a:ext cx="972000" cy="972000"/>
          </a:xfrm>
          <a:prstGeom prst="ellipse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514A44-4ADD-4A96-8DF2-7B365165A2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73218" r="82690" b="15939"/>
          <a:stretch/>
        </p:blipFill>
        <p:spPr>
          <a:xfrm>
            <a:off x="4393863" y="5183996"/>
            <a:ext cx="936000" cy="936000"/>
          </a:xfrm>
          <a:prstGeom prst="ellipse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AF0352-5E7F-4C4D-B1FE-0D9093CF03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7" t="87550" r="28218" b="1298"/>
          <a:stretch/>
        </p:blipFill>
        <p:spPr>
          <a:xfrm>
            <a:off x="2256795" y="5090179"/>
            <a:ext cx="1008000" cy="1008000"/>
          </a:xfrm>
          <a:prstGeom prst="ellipse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0100370-1916-48A0-92E6-3517E3D2EC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1" t="72063" r="61911" b="16125"/>
          <a:stretch/>
        </p:blipFill>
        <p:spPr>
          <a:xfrm>
            <a:off x="5421258" y="4465862"/>
            <a:ext cx="864000" cy="864000"/>
          </a:xfrm>
          <a:prstGeom prst="ellipse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949908-6ED1-4BBD-A7AB-6A680A6C0E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9" t="86031" r="6860" b="2374"/>
          <a:stretch/>
        </p:blipFill>
        <p:spPr>
          <a:xfrm>
            <a:off x="10178828" y="630781"/>
            <a:ext cx="936000" cy="936000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ABD7A6-97CA-41B6-9259-55F5316FFF59}"/>
              </a:ext>
            </a:extLst>
          </p:cNvPr>
          <p:cNvSpPr txBox="1"/>
          <p:nvPr/>
        </p:nvSpPr>
        <p:spPr>
          <a:xfrm>
            <a:off x="8917756" y="1098481"/>
            <a:ext cx="291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40F3705-9AE4-44BE-AFC8-F195E03283A8}"/>
              </a:ext>
            </a:extLst>
          </p:cNvPr>
          <p:cNvSpPr/>
          <p:nvPr/>
        </p:nvSpPr>
        <p:spPr>
          <a:xfrm>
            <a:off x="7143978" y="2419862"/>
            <a:ext cx="636507" cy="64633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3669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7FA765-EDBF-4B91-9062-1690B3A9E1AB}"/>
              </a:ext>
            </a:extLst>
          </p:cNvPr>
          <p:cNvSpPr/>
          <p:nvPr/>
        </p:nvSpPr>
        <p:spPr>
          <a:xfrm>
            <a:off x="299145" y="3584933"/>
            <a:ext cx="6095999" cy="2636014"/>
          </a:xfrm>
          <a:prstGeom prst="rect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7DD691-2E23-47F0-ADCE-A3BB142539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8"/>
          <a:stretch/>
        </p:blipFill>
        <p:spPr>
          <a:xfrm>
            <a:off x="6697116" y="360091"/>
            <a:ext cx="4822755" cy="4834146"/>
          </a:xfrm>
          <a:prstGeom prst="rect">
            <a:avLst/>
          </a:prstGeom>
          <a:ln>
            <a:solidFill>
              <a:srgbClr val="7030A0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9777863-4807-45E9-9BB3-DB44E5C5B4CD}"/>
              </a:ext>
            </a:extLst>
          </p:cNvPr>
          <p:cNvGrpSpPr/>
          <p:nvPr/>
        </p:nvGrpSpPr>
        <p:grpSpPr>
          <a:xfrm>
            <a:off x="299145" y="0"/>
            <a:ext cx="3741957" cy="2636014"/>
            <a:chOff x="422668" y="-29132"/>
            <a:chExt cx="3741957" cy="263601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47E2448-BBEA-4309-B325-228479912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68" y="-29132"/>
              <a:ext cx="3741957" cy="263601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B44540-8464-4CE1-B581-F843ACCC60B2}"/>
                </a:ext>
              </a:extLst>
            </p:cNvPr>
            <p:cNvSpPr txBox="1"/>
            <p:nvPr/>
          </p:nvSpPr>
          <p:spPr>
            <a:xfrm>
              <a:off x="1686594" y="577556"/>
              <a:ext cx="20772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  Найди подходящие заплатки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624F84-5EF2-4896-988F-EEC7A606A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5" t="72868" r="2351" b="15345"/>
          <a:stretch/>
        </p:blipFill>
        <p:spPr>
          <a:xfrm>
            <a:off x="6976232" y="2225043"/>
            <a:ext cx="972000" cy="972000"/>
          </a:xfrm>
          <a:prstGeom prst="ellipse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2DE6229-3440-4136-8D8E-B24345E0DE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3" t="72467" r="42539" b="16132"/>
          <a:stretch/>
        </p:blipFill>
        <p:spPr>
          <a:xfrm>
            <a:off x="8618290" y="630781"/>
            <a:ext cx="972000" cy="972000"/>
          </a:xfrm>
          <a:prstGeom prst="ellipse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5D5E81-405D-402A-AFB4-6D4CD965CA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1" t="86546" r="49048" b="1491"/>
          <a:stretch/>
        </p:blipFill>
        <p:spPr>
          <a:xfrm>
            <a:off x="2210168" y="3697545"/>
            <a:ext cx="972000" cy="972000"/>
          </a:xfrm>
          <a:prstGeom prst="ellipse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12814C-1E9F-4E9E-95A6-45EF9DB04F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t="85694" r="70146" b="1794"/>
          <a:stretch/>
        </p:blipFill>
        <p:spPr>
          <a:xfrm>
            <a:off x="6976232" y="612480"/>
            <a:ext cx="972000" cy="972000"/>
          </a:xfrm>
          <a:prstGeom prst="ellipse">
            <a:avLst/>
          </a:prstGeom>
        </p:spPr>
      </p:pic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8AEA9C-0757-460B-88C6-41C2CA8848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2" t="72815" r="21966" b="15702"/>
          <a:stretch/>
        </p:blipFill>
        <p:spPr>
          <a:xfrm>
            <a:off x="415642" y="5126179"/>
            <a:ext cx="972000" cy="972000"/>
          </a:xfrm>
          <a:prstGeom prst="ellipse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514A44-4ADD-4A96-8DF2-7B365165A2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73218" r="82690" b="15939"/>
          <a:stretch/>
        </p:blipFill>
        <p:spPr>
          <a:xfrm>
            <a:off x="4393863" y="5183996"/>
            <a:ext cx="936000" cy="936000"/>
          </a:xfrm>
          <a:prstGeom prst="ellipse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AF0352-5E7F-4C4D-B1FE-0D9093CF03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7" t="87550" r="28218" b="1298"/>
          <a:stretch/>
        </p:blipFill>
        <p:spPr>
          <a:xfrm>
            <a:off x="2256795" y="5090179"/>
            <a:ext cx="1008000" cy="1008000"/>
          </a:xfrm>
          <a:prstGeom prst="ellipse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0100370-1916-48A0-92E6-3517E3D2EC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1" t="72063" r="61911" b="16125"/>
          <a:stretch/>
        </p:blipFill>
        <p:spPr>
          <a:xfrm>
            <a:off x="5421258" y="4465862"/>
            <a:ext cx="864000" cy="864000"/>
          </a:xfrm>
          <a:prstGeom prst="ellipse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949908-6ED1-4BBD-A7AB-6A680A6C0E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9" t="86031" r="6860" b="2374"/>
          <a:stretch/>
        </p:blipFill>
        <p:spPr>
          <a:xfrm>
            <a:off x="10178828" y="630781"/>
            <a:ext cx="936000" cy="936000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ABD7A6-97CA-41B6-9259-55F5316FFF59}"/>
              </a:ext>
            </a:extLst>
          </p:cNvPr>
          <p:cNvSpPr txBox="1"/>
          <p:nvPr/>
        </p:nvSpPr>
        <p:spPr>
          <a:xfrm>
            <a:off x="8918713" y="1098481"/>
            <a:ext cx="291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40F3705-9AE4-44BE-AFC8-F195E03283A8}"/>
              </a:ext>
            </a:extLst>
          </p:cNvPr>
          <p:cNvSpPr/>
          <p:nvPr/>
        </p:nvSpPr>
        <p:spPr>
          <a:xfrm>
            <a:off x="8618290" y="2387878"/>
            <a:ext cx="636507" cy="64633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2489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7FA765-EDBF-4B91-9062-1690B3A9E1AB}"/>
              </a:ext>
            </a:extLst>
          </p:cNvPr>
          <p:cNvSpPr/>
          <p:nvPr/>
        </p:nvSpPr>
        <p:spPr>
          <a:xfrm>
            <a:off x="299145" y="3584933"/>
            <a:ext cx="6095999" cy="2636014"/>
          </a:xfrm>
          <a:prstGeom prst="rect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7DD691-2E23-47F0-ADCE-A3BB142539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8"/>
          <a:stretch/>
        </p:blipFill>
        <p:spPr>
          <a:xfrm>
            <a:off x="6697116" y="360091"/>
            <a:ext cx="4822755" cy="4834146"/>
          </a:xfrm>
          <a:prstGeom prst="rect">
            <a:avLst/>
          </a:prstGeom>
          <a:ln>
            <a:solidFill>
              <a:srgbClr val="7030A0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9777863-4807-45E9-9BB3-DB44E5C5B4CD}"/>
              </a:ext>
            </a:extLst>
          </p:cNvPr>
          <p:cNvGrpSpPr/>
          <p:nvPr/>
        </p:nvGrpSpPr>
        <p:grpSpPr>
          <a:xfrm>
            <a:off x="299145" y="0"/>
            <a:ext cx="3741957" cy="2636015"/>
            <a:chOff x="422668" y="-29132"/>
            <a:chExt cx="3741957" cy="356084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47E2448-BBEA-4309-B325-228479912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68" y="-29132"/>
              <a:ext cx="3741957" cy="35608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B44540-8464-4CE1-B581-F843ACCC60B2}"/>
                </a:ext>
              </a:extLst>
            </p:cNvPr>
            <p:cNvSpPr txBox="1"/>
            <p:nvPr/>
          </p:nvSpPr>
          <p:spPr>
            <a:xfrm>
              <a:off x="1755697" y="424595"/>
              <a:ext cx="19390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   </a:t>
              </a:r>
            </a:p>
            <a:p>
              <a:r>
                <a:rPr lang="ru-RU" sz="2400" dirty="0"/>
                <a:t>  Найди подходящие заплатки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624F84-5EF2-4896-988F-EEC7A606A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5" t="72868" r="2351" b="15345"/>
          <a:stretch/>
        </p:blipFill>
        <p:spPr>
          <a:xfrm>
            <a:off x="6976232" y="2225043"/>
            <a:ext cx="972000" cy="972000"/>
          </a:xfrm>
          <a:prstGeom prst="ellipse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2DE6229-3440-4136-8D8E-B24345E0DE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3" t="72467" r="42539" b="16132"/>
          <a:stretch/>
        </p:blipFill>
        <p:spPr>
          <a:xfrm>
            <a:off x="8618290" y="660662"/>
            <a:ext cx="972000" cy="972000"/>
          </a:xfrm>
          <a:prstGeom prst="ellipse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5D5E81-405D-402A-AFB4-6D4CD965CA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1" t="86546" r="49048" b="1491"/>
          <a:stretch/>
        </p:blipFill>
        <p:spPr>
          <a:xfrm>
            <a:off x="2210168" y="3697545"/>
            <a:ext cx="972000" cy="972000"/>
          </a:xfrm>
          <a:prstGeom prst="ellipse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12814C-1E9F-4E9E-95A6-45EF9DB04F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t="85694" r="70146" b="1794"/>
          <a:stretch/>
        </p:blipFill>
        <p:spPr>
          <a:xfrm>
            <a:off x="6976232" y="612481"/>
            <a:ext cx="972000" cy="972000"/>
          </a:xfrm>
          <a:prstGeom prst="ellipse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F8AEA9C-0757-460B-88C6-41C2CA8848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2" t="72815" r="21966" b="15702"/>
          <a:stretch/>
        </p:blipFill>
        <p:spPr>
          <a:xfrm>
            <a:off x="8470557" y="2225043"/>
            <a:ext cx="972000" cy="972000"/>
          </a:xfrm>
          <a:prstGeom prst="ellipse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514A44-4ADD-4A96-8DF2-7B365165A2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73218" r="82690" b="15939"/>
          <a:stretch/>
        </p:blipFill>
        <p:spPr>
          <a:xfrm>
            <a:off x="4393863" y="5183996"/>
            <a:ext cx="936000" cy="936000"/>
          </a:xfrm>
          <a:prstGeom prst="ellipse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AF0352-5E7F-4C4D-B1FE-0D9093CF03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7" t="87550" r="28218" b="1298"/>
          <a:stretch/>
        </p:blipFill>
        <p:spPr>
          <a:xfrm>
            <a:off x="2256795" y="5090179"/>
            <a:ext cx="1008000" cy="1008000"/>
          </a:xfrm>
          <a:prstGeom prst="ellipse">
            <a:avLst/>
          </a:prstGeom>
        </p:spPr>
      </p:pic>
      <p:pic>
        <p:nvPicPr>
          <p:cNvPr id="23" name="Рисунок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100370-1916-48A0-92E6-3517E3D2EC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1" t="72063" r="61911" b="16125"/>
          <a:stretch/>
        </p:blipFill>
        <p:spPr>
          <a:xfrm>
            <a:off x="5421258" y="4465862"/>
            <a:ext cx="864000" cy="864000"/>
          </a:xfrm>
          <a:prstGeom prst="ellipse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949908-6ED1-4BBD-A7AB-6A680A6C0E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9" t="86031" r="6860" b="2374"/>
          <a:stretch/>
        </p:blipFill>
        <p:spPr>
          <a:xfrm>
            <a:off x="10178828" y="630781"/>
            <a:ext cx="936000" cy="936000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ABD7A6-97CA-41B6-9259-55F5316FFF59}"/>
              </a:ext>
            </a:extLst>
          </p:cNvPr>
          <p:cNvSpPr txBox="1"/>
          <p:nvPr/>
        </p:nvSpPr>
        <p:spPr>
          <a:xfrm>
            <a:off x="8918713" y="1098481"/>
            <a:ext cx="291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40F3705-9AE4-44BE-AFC8-F195E03283A8}"/>
              </a:ext>
            </a:extLst>
          </p:cNvPr>
          <p:cNvSpPr/>
          <p:nvPr/>
        </p:nvSpPr>
        <p:spPr>
          <a:xfrm>
            <a:off x="10328574" y="2411012"/>
            <a:ext cx="636507" cy="64633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3716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7FA765-EDBF-4B91-9062-1690B3A9E1AB}"/>
              </a:ext>
            </a:extLst>
          </p:cNvPr>
          <p:cNvSpPr/>
          <p:nvPr/>
        </p:nvSpPr>
        <p:spPr>
          <a:xfrm>
            <a:off x="299145" y="3584933"/>
            <a:ext cx="6095999" cy="2636014"/>
          </a:xfrm>
          <a:prstGeom prst="rect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7DD691-2E23-47F0-ADCE-A3BB142539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8"/>
          <a:stretch/>
        </p:blipFill>
        <p:spPr>
          <a:xfrm>
            <a:off x="6697116" y="360091"/>
            <a:ext cx="4822755" cy="4834146"/>
          </a:xfrm>
          <a:prstGeom prst="rect">
            <a:avLst/>
          </a:prstGeom>
          <a:ln>
            <a:solidFill>
              <a:srgbClr val="7030A0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9777863-4807-45E9-9BB3-DB44E5C5B4CD}"/>
              </a:ext>
            </a:extLst>
          </p:cNvPr>
          <p:cNvGrpSpPr/>
          <p:nvPr/>
        </p:nvGrpSpPr>
        <p:grpSpPr>
          <a:xfrm>
            <a:off x="299145" y="0"/>
            <a:ext cx="3931972" cy="2636014"/>
            <a:chOff x="422668" y="-29132"/>
            <a:chExt cx="3931972" cy="356084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47E2448-BBEA-4309-B325-228479912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68" y="-29132"/>
              <a:ext cx="3741957" cy="35608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B44540-8464-4CE1-B581-F843ACCC60B2}"/>
                </a:ext>
              </a:extLst>
            </p:cNvPr>
            <p:cNvSpPr txBox="1"/>
            <p:nvPr/>
          </p:nvSpPr>
          <p:spPr>
            <a:xfrm>
              <a:off x="1769527" y="222878"/>
              <a:ext cx="25851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   </a:t>
              </a:r>
            </a:p>
            <a:p>
              <a:r>
                <a:rPr lang="ru-RU" sz="2400" dirty="0"/>
                <a:t>  Найди подходящие заплатки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624F84-5EF2-4896-988F-EEC7A606A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5" t="72868" r="2351" b="15345"/>
          <a:stretch/>
        </p:blipFill>
        <p:spPr>
          <a:xfrm>
            <a:off x="6976232" y="2225043"/>
            <a:ext cx="972000" cy="972000"/>
          </a:xfrm>
          <a:prstGeom prst="ellipse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2DE6229-3440-4136-8D8E-B24345E0DE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3" t="72467" r="42539" b="16132"/>
          <a:stretch/>
        </p:blipFill>
        <p:spPr>
          <a:xfrm>
            <a:off x="8618290" y="660662"/>
            <a:ext cx="972000" cy="972000"/>
          </a:xfrm>
          <a:prstGeom prst="ellipse">
            <a:avLst/>
          </a:prstGeom>
        </p:spPr>
      </p:pic>
      <p:pic>
        <p:nvPicPr>
          <p:cNvPr id="16" name="Рисунок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5D5E81-405D-402A-AFB4-6D4CD965CA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1" t="86546" r="49048" b="1491"/>
          <a:stretch/>
        </p:blipFill>
        <p:spPr>
          <a:xfrm>
            <a:off x="2210168" y="3697545"/>
            <a:ext cx="972000" cy="972000"/>
          </a:xfrm>
          <a:prstGeom prst="ellipse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12814C-1E9F-4E9E-95A6-45EF9DB04F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t="85694" r="70146" b="1794"/>
          <a:stretch/>
        </p:blipFill>
        <p:spPr>
          <a:xfrm>
            <a:off x="6976232" y="612481"/>
            <a:ext cx="972000" cy="972000"/>
          </a:xfrm>
          <a:prstGeom prst="ellipse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F8AEA9C-0757-460B-88C6-41C2CA8848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2" t="72815" r="21966" b="15702"/>
          <a:stretch/>
        </p:blipFill>
        <p:spPr>
          <a:xfrm>
            <a:off x="8470557" y="2225043"/>
            <a:ext cx="972000" cy="972000"/>
          </a:xfrm>
          <a:prstGeom prst="ellipse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514A44-4ADD-4A96-8DF2-7B365165A2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73218" r="82690" b="15939"/>
          <a:stretch/>
        </p:blipFill>
        <p:spPr>
          <a:xfrm>
            <a:off x="4393863" y="5183996"/>
            <a:ext cx="936000" cy="936000"/>
          </a:xfrm>
          <a:prstGeom prst="ellipse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AF0352-5E7F-4C4D-B1FE-0D9093CF03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7" t="87550" r="28218" b="1298"/>
          <a:stretch/>
        </p:blipFill>
        <p:spPr>
          <a:xfrm>
            <a:off x="2256795" y="5090179"/>
            <a:ext cx="1008000" cy="1008000"/>
          </a:xfrm>
          <a:prstGeom prst="ellipse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0100370-1916-48A0-92E6-3517E3D2EC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1" t="72063" r="61911" b="16125"/>
          <a:stretch/>
        </p:blipFill>
        <p:spPr>
          <a:xfrm>
            <a:off x="10213332" y="2309164"/>
            <a:ext cx="936000" cy="936000"/>
          </a:xfrm>
          <a:prstGeom prst="ellipse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949908-6ED1-4BBD-A7AB-6A680A6C0E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9" t="86031" r="6860" b="2374"/>
          <a:stretch/>
        </p:blipFill>
        <p:spPr>
          <a:xfrm>
            <a:off x="10178828" y="630781"/>
            <a:ext cx="936000" cy="936000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ABD7A6-97CA-41B6-9259-55F5316FFF59}"/>
              </a:ext>
            </a:extLst>
          </p:cNvPr>
          <p:cNvSpPr txBox="1"/>
          <p:nvPr/>
        </p:nvSpPr>
        <p:spPr>
          <a:xfrm>
            <a:off x="8918713" y="1098481"/>
            <a:ext cx="291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40F3705-9AE4-44BE-AFC8-F195E03283A8}"/>
              </a:ext>
            </a:extLst>
          </p:cNvPr>
          <p:cNvSpPr/>
          <p:nvPr/>
        </p:nvSpPr>
        <p:spPr>
          <a:xfrm>
            <a:off x="7196435" y="3872474"/>
            <a:ext cx="636507" cy="64633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4654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7FA765-EDBF-4B91-9062-1690B3A9E1AB}"/>
              </a:ext>
            </a:extLst>
          </p:cNvPr>
          <p:cNvSpPr/>
          <p:nvPr/>
        </p:nvSpPr>
        <p:spPr>
          <a:xfrm>
            <a:off x="299145" y="3584933"/>
            <a:ext cx="6095999" cy="2636014"/>
          </a:xfrm>
          <a:prstGeom prst="rect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7DD691-2E23-47F0-ADCE-A3BB142539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8"/>
          <a:stretch/>
        </p:blipFill>
        <p:spPr>
          <a:xfrm>
            <a:off x="6697116" y="360091"/>
            <a:ext cx="4822755" cy="4834146"/>
          </a:xfrm>
          <a:prstGeom prst="rect">
            <a:avLst/>
          </a:prstGeom>
          <a:ln>
            <a:solidFill>
              <a:srgbClr val="7030A0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9777863-4807-45E9-9BB3-DB44E5C5B4CD}"/>
              </a:ext>
            </a:extLst>
          </p:cNvPr>
          <p:cNvGrpSpPr/>
          <p:nvPr/>
        </p:nvGrpSpPr>
        <p:grpSpPr>
          <a:xfrm>
            <a:off x="299145" y="24093"/>
            <a:ext cx="3777407" cy="2520324"/>
            <a:chOff x="422668" y="-29132"/>
            <a:chExt cx="3777407" cy="356084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47E2448-BBEA-4309-B325-228479912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68" y="-29132"/>
              <a:ext cx="3741957" cy="35608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B44540-8464-4CE1-B581-F843ACCC60B2}"/>
                </a:ext>
              </a:extLst>
            </p:cNvPr>
            <p:cNvSpPr txBox="1"/>
            <p:nvPr/>
          </p:nvSpPr>
          <p:spPr>
            <a:xfrm>
              <a:off x="1614962" y="181628"/>
              <a:ext cx="25851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400" dirty="0"/>
            </a:p>
            <a:p>
              <a:r>
                <a:rPr lang="ru-RU" sz="2400" dirty="0"/>
                <a:t>  Найди подходящие заплатки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624F84-5EF2-4896-988F-EEC7A606A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5" t="72868" r="2351" b="15345"/>
          <a:stretch/>
        </p:blipFill>
        <p:spPr>
          <a:xfrm>
            <a:off x="6976232" y="2225043"/>
            <a:ext cx="972000" cy="972000"/>
          </a:xfrm>
          <a:prstGeom prst="ellipse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2DE6229-3440-4136-8D8E-B24345E0DE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3" t="72467" r="42539" b="16132"/>
          <a:stretch/>
        </p:blipFill>
        <p:spPr>
          <a:xfrm>
            <a:off x="8618290" y="660662"/>
            <a:ext cx="972000" cy="972000"/>
          </a:xfrm>
          <a:prstGeom prst="ellipse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5D5E81-405D-402A-AFB4-6D4CD965CA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1" t="86546" r="49048" b="1491"/>
          <a:stretch/>
        </p:blipFill>
        <p:spPr>
          <a:xfrm>
            <a:off x="7057353" y="3763617"/>
            <a:ext cx="890879" cy="972000"/>
          </a:xfrm>
          <a:prstGeom prst="ellipse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12814C-1E9F-4E9E-95A6-45EF9DB04F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t="85694" r="70146" b="1794"/>
          <a:stretch/>
        </p:blipFill>
        <p:spPr>
          <a:xfrm>
            <a:off x="6976232" y="612481"/>
            <a:ext cx="972000" cy="972000"/>
          </a:xfrm>
          <a:prstGeom prst="ellipse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F8AEA9C-0757-460B-88C6-41C2CA8848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2" t="72815" r="21966" b="15702"/>
          <a:stretch/>
        </p:blipFill>
        <p:spPr>
          <a:xfrm>
            <a:off x="8470557" y="2225043"/>
            <a:ext cx="972000" cy="972000"/>
          </a:xfrm>
          <a:prstGeom prst="ellipse">
            <a:avLst/>
          </a:prstGeom>
        </p:spPr>
      </p:pic>
      <p:pic>
        <p:nvPicPr>
          <p:cNvPr id="26" name="Рисунок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7514A44-4ADD-4A96-8DF2-7B365165A2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73218" r="82690" b="15939"/>
          <a:stretch/>
        </p:blipFill>
        <p:spPr>
          <a:xfrm>
            <a:off x="4393863" y="5183996"/>
            <a:ext cx="936000" cy="936000"/>
          </a:xfrm>
          <a:prstGeom prst="ellipse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AF0352-5E7F-4C4D-B1FE-0D9093CF03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7" t="87550" r="28218" b="1298"/>
          <a:stretch/>
        </p:blipFill>
        <p:spPr>
          <a:xfrm>
            <a:off x="2256795" y="5090179"/>
            <a:ext cx="1008000" cy="1008000"/>
          </a:xfrm>
          <a:prstGeom prst="ellipse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0100370-1916-48A0-92E6-3517E3D2EC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1" t="72063" r="61911" b="16125"/>
          <a:stretch/>
        </p:blipFill>
        <p:spPr>
          <a:xfrm>
            <a:off x="10213332" y="2309164"/>
            <a:ext cx="936000" cy="936000"/>
          </a:xfrm>
          <a:prstGeom prst="ellipse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949908-6ED1-4BBD-A7AB-6A680A6C0E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9" t="86031" r="6860" b="2374"/>
          <a:stretch/>
        </p:blipFill>
        <p:spPr>
          <a:xfrm>
            <a:off x="10178828" y="630781"/>
            <a:ext cx="936000" cy="936000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ABD7A6-97CA-41B6-9259-55F5316FFF59}"/>
              </a:ext>
            </a:extLst>
          </p:cNvPr>
          <p:cNvSpPr txBox="1"/>
          <p:nvPr/>
        </p:nvSpPr>
        <p:spPr>
          <a:xfrm>
            <a:off x="8918713" y="1098481"/>
            <a:ext cx="291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40F3705-9AE4-44BE-AFC8-F195E03283A8}"/>
              </a:ext>
            </a:extLst>
          </p:cNvPr>
          <p:cNvSpPr/>
          <p:nvPr/>
        </p:nvSpPr>
        <p:spPr>
          <a:xfrm>
            <a:off x="8732904" y="3872474"/>
            <a:ext cx="636507" cy="64633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3561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7FA765-EDBF-4B91-9062-1690B3A9E1AB}"/>
              </a:ext>
            </a:extLst>
          </p:cNvPr>
          <p:cNvSpPr/>
          <p:nvPr/>
        </p:nvSpPr>
        <p:spPr>
          <a:xfrm>
            <a:off x="299145" y="3584933"/>
            <a:ext cx="6095999" cy="2636014"/>
          </a:xfrm>
          <a:prstGeom prst="rect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7DD691-2E23-47F0-ADCE-A3BB142539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8"/>
          <a:stretch/>
        </p:blipFill>
        <p:spPr>
          <a:xfrm>
            <a:off x="6692912" y="360091"/>
            <a:ext cx="4822755" cy="4834146"/>
          </a:xfrm>
          <a:prstGeom prst="rect">
            <a:avLst/>
          </a:prstGeom>
          <a:ln>
            <a:solidFill>
              <a:srgbClr val="7030A0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9777863-4807-45E9-9BB3-DB44E5C5B4CD}"/>
              </a:ext>
            </a:extLst>
          </p:cNvPr>
          <p:cNvGrpSpPr/>
          <p:nvPr/>
        </p:nvGrpSpPr>
        <p:grpSpPr>
          <a:xfrm>
            <a:off x="299145" y="24093"/>
            <a:ext cx="3741957" cy="2745611"/>
            <a:chOff x="422668" y="-29132"/>
            <a:chExt cx="3741957" cy="274561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47E2448-BBEA-4309-B325-228479912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68" y="-29132"/>
              <a:ext cx="3741957" cy="274561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B44540-8464-4CE1-B581-F843ACCC60B2}"/>
                </a:ext>
              </a:extLst>
            </p:cNvPr>
            <p:cNvSpPr txBox="1"/>
            <p:nvPr/>
          </p:nvSpPr>
          <p:spPr>
            <a:xfrm>
              <a:off x="1653464" y="577556"/>
              <a:ext cx="21435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Найди подходящие заплатки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624F84-5EF2-4896-988F-EEC7A606A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5" t="72868" r="2351" b="15345"/>
          <a:stretch/>
        </p:blipFill>
        <p:spPr>
          <a:xfrm>
            <a:off x="6976232" y="2225043"/>
            <a:ext cx="972000" cy="972000"/>
          </a:xfrm>
          <a:prstGeom prst="ellipse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2DE6229-3440-4136-8D8E-B24345E0DE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3" t="72467" r="42539" b="16132"/>
          <a:stretch/>
        </p:blipFill>
        <p:spPr>
          <a:xfrm>
            <a:off x="8618290" y="660662"/>
            <a:ext cx="972000" cy="972000"/>
          </a:xfrm>
          <a:prstGeom prst="ellipse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5D5E81-405D-402A-AFB4-6D4CD965CA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1" t="86546" r="49048" b="1491"/>
          <a:stretch/>
        </p:blipFill>
        <p:spPr>
          <a:xfrm>
            <a:off x="7057353" y="3763617"/>
            <a:ext cx="890879" cy="972000"/>
          </a:xfrm>
          <a:prstGeom prst="ellipse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12814C-1E9F-4E9E-95A6-45EF9DB04F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t="85694" r="70146" b="1794"/>
          <a:stretch/>
        </p:blipFill>
        <p:spPr>
          <a:xfrm>
            <a:off x="6976232" y="612481"/>
            <a:ext cx="972000" cy="972000"/>
          </a:xfrm>
          <a:prstGeom prst="ellipse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F8AEA9C-0757-460B-88C6-41C2CA8848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2" t="72815" r="21966" b="15702"/>
          <a:stretch/>
        </p:blipFill>
        <p:spPr>
          <a:xfrm>
            <a:off x="8470557" y="2225043"/>
            <a:ext cx="972000" cy="972000"/>
          </a:xfrm>
          <a:prstGeom prst="ellipse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514A44-4ADD-4A96-8DF2-7B365165A2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73218" r="82690" b="15939"/>
          <a:stretch/>
        </p:blipFill>
        <p:spPr>
          <a:xfrm>
            <a:off x="8569173" y="3789424"/>
            <a:ext cx="936000" cy="936000"/>
          </a:xfrm>
          <a:prstGeom prst="ellipse">
            <a:avLst/>
          </a:prstGeom>
        </p:spPr>
      </p:pic>
      <p:pic>
        <p:nvPicPr>
          <p:cNvPr id="6" name="Рисунок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AF0352-5E7F-4C4D-B1FE-0D9093CF03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7" t="87550" r="28218" b="1298"/>
          <a:stretch/>
        </p:blipFill>
        <p:spPr>
          <a:xfrm>
            <a:off x="2256795" y="5090179"/>
            <a:ext cx="1008000" cy="1008000"/>
          </a:xfrm>
          <a:prstGeom prst="ellipse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0100370-1916-48A0-92E6-3517E3D2EC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1" t="72063" r="61911" b="16125"/>
          <a:stretch/>
        </p:blipFill>
        <p:spPr>
          <a:xfrm>
            <a:off x="10213332" y="2309164"/>
            <a:ext cx="936000" cy="936000"/>
          </a:xfrm>
          <a:prstGeom prst="ellipse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949908-6ED1-4BBD-A7AB-6A680A6C0E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9" t="86031" r="6860" b="2374"/>
          <a:stretch/>
        </p:blipFill>
        <p:spPr>
          <a:xfrm>
            <a:off x="10178828" y="630781"/>
            <a:ext cx="936000" cy="936000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ABD7A6-97CA-41B6-9259-55F5316FFF59}"/>
              </a:ext>
            </a:extLst>
          </p:cNvPr>
          <p:cNvSpPr txBox="1"/>
          <p:nvPr/>
        </p:nvSpPr>
        <p:spPr>
          <a:xfrm>
            <a:off x="8918713" y="1098481"/>
            <a:ext cx="291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40F3705-9AE4-44BE-AFC8-F195E03283A8}"/>
              </a:ext>
            </a:extLst>
          </p:cNvPr>
          <p:cNvSpPr/>
          <p:nvPr/>
        </p:nvSpPr>
        <p:spPr>
          <a:xfrm>
            <a:off x="10363078" y="3852448"/>
            <a:ext cx="636507" cy="64633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430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7FA765-EDBF-4B91-9062-1690B3A9E1AB}"/>
              </a:ext>
            </a:extLst>
          </p:cNvPr>
          <p:cNvSpPr/>
          <p:nvPr/>
        </p:nvSpPr>
        <p:spPr>
          <a:xfrm>
            <a:off x="299145" y="3584933"/>
            <a:ext cx="6095999" cy="2636014"/>
          </a:xfrm>
          <a:prstGeom prst="rect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7DD691-2E23-47F0-ADCE-A3BB142539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8"/>
          <a:stretch/>
        </p:blipFill>
        <p:spPr>
          <a:xfrm>
            <a:off x="6692912" y="360091"/>
            <a:ext cx="4822755" cy="4834146"/>
          </a:xfrm>
          <a:prstGeom prst="rect">
            <a:avLst/>
          </a:prstGeom>
          <a:ln>
            <a:solidFill>
              <a:srgbClr val="7030A0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9777863-4807-45E9-9BB3-DB44E5C5B4CD}"/>
              </a:ext>
            </a:extLst>
          </p:cNvPr>
          <p:cNvGrpSpPr/>
          <p:nvPr/>
        </p:nvGrpSpPr>
        <p:grpSpPr>
          <a:xfrm>
            <a:off x="299145" y="-15663"/>
            <a:ext cx="3741957" cy="2745611"/>
            <a:chOff x="422668" y="-29132"/>
            <a:chExt cx="3741957" cy="274561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47E2448-BBEA-4309-B325-228479912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68" y="-29132"/>
              <a:ext cx="3741957" cy="274561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B44540-8464-4CE1-B581-F843ACCC60B2}"/>
                </a:ext>
              </a:extLst>
            </p:cNvPr>
            <p:cNvSpPr txBox="1"/>
            <p:nvPr/>
          </p:nvSpPr>
          <p:spPr>
            <a:xfrm>
              <a:off x="1693221" y="647193"/>
              <a:ext cx="20640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Найди подходящие заплатки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624F84-5EF2-4896-988F-EEC7A606AA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5" t="72868" r="2351" b="15345"/>
          <a:stretch/>
        </p:blipFill>
        <p:spPr>
          <a:xfrm>
            <a:off x="6976232" y="2225043"/>
            <a:ext cx="972000" cy="972000"/>
          </a:xfrm>
          <a:prstGeom prst="ellipse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2DE6229-3440-4136-8D8E-B24345E0DE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3" t="72467" r="42539" b="16132"/>
          <a:stretch/>
        </p:blipFill>
        <p:spPr>
          <a:xfrm>
            <a:off x="8618290" y="660662"/>
            <a:ext cx="972000" cy="972000"/>
          </a:xfrm>
          <a:prstGeom prst="ellipse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5D5E81-405D-402A-AFB4-6D4CD965CA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1" t="86546" r="49048" b="1491"/>
          <a:stretch/>
        </p:blipFill>
        <p:spPr>
          <a:xfrm>
            <a:off x="7057353" y="3763617"/>
            <a:ext cx="890879" cy="972000"/>
          </a:xfrm>
          <a:prstGeom prst="ellipse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12814C-1E9F-4E9E-95A6-45EF9DB04F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t="85694" r="70146" b="1794"/>
          <a:stretch/>
        </p:blipFill>
        <p:spPr>
          <a:xfrm>
            <a:off x="6976232" y="612481"/>
            <a:ext cx="972000" cy="972000"/>
          </a:xfrm>
          <a:prstGeom prst="ellipse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F8AEA9C-0757-460B-88C6-41C2CA8848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2" t="72815" r="21966" b="15702"/>
          <a:stretch/>
        </p:blipFill>
        <p:spPr>
          <a:xfrm>
            <a:off x="8470557" y="2225043"/>
            <a:ext cx="972000" cy="972000"/>
          </a:xfrm>
          <a:prstGeom prst="ellipse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514A44-4ADD-4A96-8DF2-7B365165A2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73218" r="82690" b="15939"/>
          <a:stretch/>
        </p:blipFill>
        <p:spPr>
          <a:xfrm>
            <a:off x="8569173" y="3799617"/>
            <a:ext cx="936000" cy="936000"/>
          </a:xfrm>
          <a:prstGeom prst="ellipse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AF0352-5E7F-4C4D-B1FE-0D9093CF03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7" t="87550" r="28218" b="1298"/>
          <a:stretch/>
        </p:blipFill>
        <p:spPr>
          <a:xfrm>
            <a:off x="10177332" y="3727617"/>
            <a:ext cx="1008000" cy="1008000"/>
          </a:xfrm>
          <a:prstGeom prst="ellipse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0100370-1916-48A0-92E6-3517E3D2EC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1" t="72063" r="61911" b="16125"/>
          <a:stretch/>
        </p:blipFill>
        <p:spPr>
          <a:xfrm>
            <a:off x="10213332" y="2309164"/>
            <a:ext cx="936000" cy="936000"/>
          </a:xfrm>
          <a:prstGeom prst="ellipse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949908-6ED1-4BBD-A7AB-6A680A6C0E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9" t="86031" r="6860" b="2374"/>
          <a:stretch/>
        </p:blipFill>
        <p:spPr>
          <a:xfrm>
            <a:off x="10178828" y="630781"/>
            <a:ext cx="936000" cy="936000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ABD7A6-97CA-41B6-9259-55F5316FFF59}"/>
              </a:ext>
            </a:extLst>
          </p:cNvPr>
          <p:cNvSpPr txBox="1"/>
          <p:nvPr/>
        </p:nvSpPr>
        <p:spPr>
          <a:xfrm>
            <a:off x="8918713" y="1098481"/>
            <a:ext cx="291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21" name="Прямоугольник: скругленные углы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AACB3B1-9597-4B88-881F-F94A41A5F83E}"/>
              </a:ext>
            </a:extLst>
          </p:cNvPr>
          <p:cNvSpPr/>
          <p:nvPr/>
        </p:nvSpPr>
        <p:spPr>
          <a:xfrm>
            <a:off x="10766776" y="5617795"/>
            <a:ext cx="1311965" cy="7079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Дальше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25BFC6-0584-463E-99B6-2299171029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03594">
            <a:off x="2175259" y="2579290"/>
            <a:ext cx="3120990" cy="502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0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28ED557-5F56-43AB-94A5-962C5740B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4" y="1828299"/>
            <a:ext cx="4173625" cy="42184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CEE1EB-B36D-46CF-94E0-437359F41D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49" y="2521353"/>
            <a:ext cx="3328900" cy="397876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9267FB-B170-4560-99E3-A0C51CD5648E}"/>
              </a:ext>
            </a:extLst>
          </p:cNvPr>
          <p:cNvSpPr/>
          <p:nvPr/>
        </p:nvSpPr>
        <p:spPr>
          <a:xfrm>
            <a:off x="1759539" y="811242"/>
            <a:ext cx="91253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Игра «Приготовь обед»</a:t>
            </a:r>
          </a:p>
        </p:txBody>
      </p:sp>
      <p:sp>
        <p:nvSpPr>
          <p:cNvPr id="6" name="Прямоугольник: скругленные углы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2F3A5DE-F5B0-415D-8381-2724EAD35602}"/>
              </a:ext>
            </a:extLst>
          </p:cNvPr>
          <p:cNvSpPr/>
          <p:nvPr/>
        </p:nvSpPr>
        <p:spPr>
          <a:xfrm>
            <a:off x="10706238" y="5926912"/>
            <a:ext cx="1311965" cy="7079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Начать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92B320-2BD7-4D36-98A4-7D67FC55B1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897" y="1948146"/>
            <a:ext cx="4218459" cy="4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  <p:sndAc>
          <p:stSnd>
            <p:snd r:embed="rId2" name="arrow.wav"/>
          </p:stSnd>
        </p:sndAc>
      </p:transition>
    </mc:Choice>
    <mc:Fallback xmlns="">
      <p:transition spd="slow" advClick="0">
        <p:blinds dir="vert"/>
        <p:sndAc>
          <p:stSnd>
            <p:snd r:embed="rId7" name="arrow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40DF79-B372-4C7E-B9BA-29F963C659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242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F185F8-0464-41E9-B201-76B76C23E0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726" y="2538562"/>
            <a:ext cx="1384189" cy="151057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A09A614-957D-4163-A49D-E84115DB15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3" r="31480"/>
          <a:stretch/>
        </p:blipFill>
        <p:spPr>
          <a:xfrm rot="1010096">
            <a:off x="7135969" y="4249938"/>
            <a:ext cx="470058" cy="6521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0126E51-21A6-480F-83A2-E7CF52915CFD}"/>
              </a:ext>
            </a:extLst>
          </p:cNvPr>
          <p:cNvSpPr txBox="1"/>
          <p:nvPr/>
        </p:nvSpPr>
        <p:spPr>
          <a:xfrm>
            <a:off x="1042668" y="949348"/>
            <a:ext cx="2585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   Помоги Маше.</a:t>
            </a:r>
          </a:p>
          <a:p>
            <a:r>
              <a:rPr lang="ru-RU" sz="2400" dirty="0"/>
              <a:t>  Найди подходящие заплатки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DE4956B-33F1-4D24-BB83-6171A8CF5F1E}"/>
              </a:ext>
            </a:extLst>
          </p:cNvPr>
          <p:cNvGrpSpPr/>
          <p:nvPr/>
        </p:nvGrpSpPr>
        <p:grpSpPr>
          <a:xfrm>
            <a:off x="-114176" y="-46242"/>
            <a:ext cx="3741957" cy="3560840"/>
            <a:chOff x="208917" y="-75374"/>
            <a:chExt cx="3741957" cy="356084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D6B6A3B-3F46-4C7B-9870-7A6A01437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917" y="-75374"/>
              <a:ext cx="3741957" cy="35608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F0FC50-3F8A-4BE6-8EE9-B2465110FC96}"/>
                </a:ext>
              </a:extLst>
            </p:cNvPr>
            <p:cNvSpPr txBox="1"/>
            <p:nvPr/>
          </p:nvSpPr>
          <p:spPr>
            <a:xfrm>
              <a:off x="1166191" y="896123"/>
              <a:ext cx="25851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   Помоги Маше.</a:t>
              </a:r>
            </a:p>
            <a:p>
              <a:r>
                <a:rPr lang="ru-RU" sz="2400" dirty="0"/>
                <a:t>  сварить борщ.</a:t>
              </a:r>
            </a:p>
            <a:p>
              <a:r>
                <a:rPr lang="ru-RU" sz="2400" dirty="0"/>
                <a:t>Найди овощи.</a:t>
              </a: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ADDBCE-8521-4DD0-BFD1-A934D5CFF5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79" y="4123231"/>
            <a:ext cx="1269849" cy="19847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F76F07-DB03-4C35-BE71-5799B81663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420" y="3736064"/>
            <a:ext cx="1156663" cy="82123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9B9A366-D1A7-4328-B4F9-4934882708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41" y="4644139"/>
            <a:ext cx="339502" cy="36117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1477FFD-6F7D-4DBD-AE4E-A51B009787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3625">
            <a:off x="8205635" y="4251239"/>
            <a:ext cx="670561" cy="85953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B7FA8EE-7AF2-4E1A-BCDA-B124B6A6AD4C}"/>
              </a:ext>
            </a:extLst>
          </p:cNvPr>
          <p:cNvSpPr txBox="1"/>
          <p:nvPr/>
        </p:nvSpPr>
        <p:spPr>
          <a:xfrm>
            <a:off x="5494250" y="4313684"/>
            <a:ext cx="2868455" cy="923330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dirty="0"/>
              <a:t>Когда соберёшь </a:t>
            </a:r>
          </a:p>
          <a:p>
            <a:r>
              <a:rPr lang="ru-RU" dirty="0"/>
              <a:t>все овощи, жми на кастрюлю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9CA8A0A-85E8-4DE6-913E-F6649DFFA4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968" y="3424654"/>
            <a:ext cx="614071" cy="108997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32563D7-55E8-4909-AE1E-3F03C7A3EB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9591">
            <a:off x="7659065" y="4269441"/>
            <a:ext cx="592047" cy="3552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80C3308-2458-4DD0-A197-249FBD8F01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754" y="4637602"/>
            <a:ext cx="440093" cy="36770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E54E539-4625-4B60-8FF7-BB698030959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040" y="3980062"/>
            <a:ext cx="629295" cy="6125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CCA94A3-9057-4D94-872C-1A20BC9D95B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18082">
            <a:off x="6651707" y="4786279"/>
            <a:ext cx="401030" cy="2232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5A922BF-A50A-472D-9075-839DF64B82F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74" y="4433527"/>
            <a:ext cx="908085" cy="64657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7396236-79BF-4825-82B4-47C264A310E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t="64656" r="54384"/>
          <a:stretch/>
        </p:blipFill>
        <p:spPr>
          <a:xfrm rot="1784834">
            <a:off x="5003221" y="4247425"/>
            <a:ext cx="515995" cy="619737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225D217-C1EE-4290-8A46-96E6D328163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7735">
            <a:off x="5520816" y="4481727"/>
            <a:ext cx="497767" cy="63275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87CE640-7A6C-4B63-9A14-7C88134790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78"/>
          <a:stretch/>
        </p:blipFill>
        <p:spPr>
          <a:xfrm>
            <a:off x="7632196" y="3265288"/>
            <a:ext cx="1384189" cy="782798"/>
          </a:xfrm>
          <a:prstGeom prst="rect">
            <a:avLst/>
          </a:prstGeom>
        </p:spPr>
      </p:pic>
      <p:sp>
        <p:nvSpPr>
          <p:cNvPr id="26" name="Прямоугольник: скругленные углы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0E8DC8-870C-4430-B9FD-5C5099467169}"/>
              </a:ext>
            </a:extLst>
          </p:cNvPr>
          <p:cNvSpPr/>
          <p:nvPr/>
        </p:nvSpPr>
        <p:spPr>
          <a:xfrm>
            <a:off x="10766776" y="5617795"/>
            <a:ext cx="1311965" cy="7079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Дальше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14D5182-BAB2-4BEF-B7E4-143AB19E01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8950">
            <a:off x="8538274" y="-178873"/>
            <a:ext cx="1722563" cy="559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  <p:sndAc>
          <p:stSnd>
            <p:snd r:embed="rId2" name="arrow.wav"/>
          </p:stSnd>
        </p:sndAc>
      </p:transition>
    </mc:Choice>
    <mc:Fallback xmlns="">
      <p:transition spd="slow" advClick="0">
        <p:blinds dir="vert"/>
        <p:sndAc>
          <p:stSnd>
            <p:snd r:embed="rId2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9 -0.00741 L -0.01459 -0.00718 C -0.01328 -0.01667 -0.01224 -0.02616 -0.01055 -0.03519 C -0.00287 -0.07407 -0.00742 -0.03704 -0.00117 -0.07593 C -0.00013 -0.08218 0.00039 -0.08843 0.00091 -0.09444 C 0.00208 -0.10602 0.00143 -0.1081 0.00403 -0.11852 C 0.00495 -0.12199 0.00625 -0.12477 0.00716 -0.12778 C 0.01315 -0.14815 0.01536 -0.16019 0.02278 -0.17778 C 0.02383 -0.18032 0.02474 -0.1831 0.02591 -0.18519 C 0.02864 -0.19051 0.03151 -0.19514 0.03424 -0.2 C 0.03528 -0.20185 0.03633 -0.20394 0.03737 -0.20556 C 0.04127 -0.21111 0.04544 -0.2162 0.04883 -0.22222 C 0.05273 -0.22917 0.0526 -0.22986 0.0582 -0.23519 C 0.06185 -0.23889 0.07526 -0.25046 0.08008 -0.2537 C 0.08255 -0.25532 0.08502 -0.25625 0.08737 -0.25741 C 0.09674 -0.26181 0.09414 -0.26088 0.10299 -0.26296 C 0.10859 -0.2625 0.11419 -0.2625 0.11966 -0.26111 C 0.12435 -0.26019 0.13164 -0.2544 0.13528 -0.25 C 0.13841 -0.24653 0.13971 -0.24213 0.14153 -0.23704 C 0.14349 -0.22384 0.14362 -0.22616 0.14153 -0.20556 C 0.14127 -0.20301 0.1401 -0.20069 0.13945 -0.19815 C 0.13906 -0.19653 0.13867 -0.19468 0.13841 -0.19259 C 0.13698 -0.18218 0.13802 -0.18565 0.13633 -0.17593 C 0.13568 -0.17222 0.13554 -0.16829 0.13424 -0.16481 L 0.13008 -0.1537 C 0.12943 -0.15185 0.12838 -0.15046 0.12799 -0.14815 L 0.12695 -0.14259 C 0.12734 -0.13889 0.1276 -0.13519 0.12799 -0.13148 C 0.12825 -0.12963 0.12877 -0.12801 0.12903 -0.12593 C 0.13021 -0.11806 0.13008 -0.11944 0.13008 -0.11481 L 0.13008 -0.11458 " pathEditMode="relative" rAng="0" ptsTypes="AAAAAAAAAAAAAAAAAAAAAAAAAAAAAAA">
                                      <p:cBhvr>
                                        <p:cTn id="5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-1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55 -0.02361 L 0.00755 -0.02338 C 0.00403 -0.1044 0.00468 -0.06736 0.00638 -0.18032 C 0.00729 -0.23773 0.0056 -0.20139 0.00963 -0.23241 C 0.01224 -0.25208 0.00937 -0.23634 0.01185 -0.25162 C 0.01211 -0.2537 0.01224 -0.25579 0.01289 -0.25764 C 0.01419 -0.26088 0.01875 -0.26713 0.02057 -0.26921 C 0.02187 -0.2706 0.02357 -0.2713 0.02487 -0.27292 C 0.02786 -0.27662 0.03099 -0.28009 0.03359 -0.28449 C 0.03646 -0.28982 0.04023 -0.29769 0.0444 -0.3 L 0.04765 -0.30185 C 0.04987 -0.30139 0.05208 -0.30139 0.05416 -0.3 C 0.05716 -0.29815 0.0582 -0.29352 0.06067 -0.29028 C 0.06237 -0.28819 0.06445 -0.28704 0.06614 -0.28449 C 0.06849 -0.28102 0.07265 -0.27292 0.07265 -0.27269 C 0.07291 -0.25556 0.0737 -0.23819 0.0737 -0.22083 C 0.0737 -0.21759 0.07265 -0.21435 0.07265 -0.21111 C 0.07265 -0.20718 0.07343 -0.20347 0.0737 -0.19954 C 0.07383 -0.19699 0.0737 -0.19444 0.0737 -0.1919 L 0.0737 -0.19167 L 0.0737 -0.1919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13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2523 L -0.00039 -0.02523 C -0.00013 -0.0382 -0.00065 -0.05139 0.00065 -0.06389 C 0.00338 -0.09051 0.01549 -0.1463 0.02448 -0.16435 C 0.02747 -0.17014 0.03047 -0.1757 0.0332 -0.18172 C 0.03919 -0.19514 0.04466 -0.20903 0.05065 -0.22246 C 0.05273 -0.22709 0.05481 -0.23172 0.05716 -0.23588 L 0.06588 -0.25139 C 0.06771 -0.25463 0.0694 -0.2581 0.07122 -0.26111 C 0.07448 -0.26621 0.07786 -0.27107 0.08112 -0.27639 C 0.08398 -0.28148 0.08672 -0.28704 0.08971 -0.2919 C 0.09557 -0.30162 0.10612 -0.31783 0.11263 -0.32477 C 0.12278 -0.33565 0.13177 -0.34051 0.14297 -0.34607 C 0.15091 -0.35 0.15794 -0.35255 0.16588 -0.35556 C 0.172 -0.3551 0.17825 -0.35556 0.18437 -0.35371 C 0.18815 -0.35255 0.19401 -0.34584 0.19739 -0.34213 C 0.1983 -0.34005 0.20286 -0.33033 0.20286 -0.32662 C 0.20286 -0.31158 0.20156 -0.30232 0.19843 -0.29005 C 0.19739 -0.28611 0.19648 -0.28218 0.19518 -0.27848 C 0.19427 -0.2757 0.19297 -0.27315 0.19192 -0.2706 C 0.19153 -0.26806 0.19127 -0.26551 0.19088 -0.26297 C 0.18932 -0.25371 0.18724 -0.2456 0.18646 -0.23588 L 0.18541 -0.22037 C 0.18659 -0.20023 0.18398 -0.20579 0.18763 -0.19931 L 0.18763 -0.19931 L 0.18763 -0.19931 " pathEditMode="relative" ptsTypes="AAAAAAAAAAAAAAAAAAAAAAAAAA">
                                      <p:cBhvr>
                                        <p:cTn id="6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-0.01343 L 0.00742 -0.0132 C 0.00847 -0.02963 0.00847 -0.04607 0.01068 -0.06181 C 0.0125 -0.07593 0.01615 -0.08912 0.01927 -0.10232 C 0.02214 -0.11458 0.03047 -0.14607 0.03568 -0.15833 C 0.04102 -0.1713 0.04714 -0.18287 0.053 -0.19514 C 0.05547 -0.20023 0.05769 -0.20602 0.06068 -0.21042 C 0.06354 -0.21505 0.06654 -0.21945 0.06927 -0.22408 C 0.07123 -0.22708 0.07279 -0.23056 0.07474 -0.2338 C 0.08477 -0.24977 0.07539 -0.2331 0.08672 -0.24908 C 0.09193 -0.25648 0.09714 -0.26389 0.10196 -0.27222 C 0.10378 -0.27546 0.10534 -0.2794 0.10729 -0.28195 C 0.11146 -0.28727 0.11381 -0.28773 0.11823 -0.28958 C 0.12188 -0.28912 0.12565 -0.29028 0.12904 -0.28773 C 0.13151 -0.28611 0.13256 -0.28125 0.13451 -0.27801 C 0.13594 -0.27593 0.13737 -0.27431 0.13894 -0.27222 C 0.14245 -0.25347 0.13672 -0.28009 0.14323 -0.26273 C 0.14401 -0.26042 0.14362 -0.25741 0.14427 -0.25486 C 0.14479 -0.25324 0.14584 -0.25255 0.14649 -0.25116 C 0.14727 -0.24931 0.14792 -0.24722 0.1487 -0.24537 C 0.15 -0.2382 0.15131 -0.23171 0.15196 -0.22408 C 0.15235 -0.21945 0.15222 -0.21482 0.153 -0.21042 C 0.15339 -0.20833 0.15456 -0.20671 0.15521 -0.20463 C 0.15573 -0.20301 0.15573 -0.2007 0.15625 -0.19884 C 0.15756 -0.19491 0.16068 -0.18727 0.16068 -0.18704 L 0.16068 -0.18727 " pathEditMode="relative" rAng="0" ptsTypes="AAAAAAAAAAAAAAAAAAAAAAAAAA">
                                      <p:cBhvr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13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3264 L 0.0043 -0.03264 C 0.01693 -0.05532 0.03125 -0.07523 0.04232 -0.10046 C 0.04622 -0.10949 0.05039 -0.11828 0.0543 -0.12754 C 0.06133 -0.14467 0.0668 -0.16389 0.07487 -0.17963 C 0.08255 -0.19444 0.08997 -0.20949 0.09779 -0.22407 C 0.10156 -0.23148 0.10586 -0.23796 0.10977 -0.24537 C 0.11328 -0.25254 0.11654 -0.26018 0.12057 -0.26666 C 0.12747 -0.27777 0.13698 -0.28865 0.14557 -0.2956 C 0.15495 -0.30324 0.16367 -0.3081 0.17383 -0.31111 C 0.18034 -0.31296 0.18685 -0.31365 0.19349 -0.31481 C 0.20716 -0.31365 0.22109 -0.31504 0.23477 -0.31111 C 0.24531 -0.3081 0.24557 -0.29907 0.25221 -0.28981 C 0.25378 -0.2875 0.25573 -0.28588 0.25755 -0.28402 C 0.25833 -0.28217 0.26537 -0.26713 0.26732 -0.26088 C 0.26823 -0.25833 0.26901 -0.25578 0.26953 -0.25301 C 0.27005 -0.25069 0.27031 -0.24791 0.2707 -0.24537 C 0.27031 -0.24074 0.27044 -0.23611 0.26953 -0.23171 C 0.26862 -0.22754 0.26615 -0.22453 0.26523 -0.22014 C 0.26445 -0.21689 0.2638 -0.21365 0.26302 -0.21064 C 0.26237 -0.20787 0.26146 -0.20555 0.26081 -0.20277 C 0.26029 -0.20023 0.26003 -0.19768 0.25977 -0.19514 C 0.25938 -0.1912 0.25951 -0.18727 0.25872 -0.18356 C 0.2582 -0.18102 0.25404 -0.17685 0.25326 -0.17569 C 0.25247 -0.17199 0.25156 -0.16805 0.25104 -0.16412 L 0.25 -0.15648 L 0.25 -0.15648 " pathEditMode="relative" ptsTypes="AAAAAAAAAAAAAAAAAAAAAAAAAAA">
                                      <p:cBhvr>
                                        <p:cTn id="7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-0.01111 L -0.0056 -0.01111 C -0.00599 -0.03773 -0.00612 -0.06412 -0.00664 -0.09051 C -0.0069 -0.10139 -0.00768 -0.11227 -0.00768 -0.12338 C -0.00768 -0.13889 -0.0069 -0.14653 -0.0056 -0.15995 C -0.00521 -0.18264 -0.00547 -0.20532 -0.00442 -0.22778 C -0.00429 -0.23056 -0.00325 -0.2331 -0.00234 -0.23542 C -0.00104 -0.23843 0.00065 -0.24051 0.00209 -0.24329 C 0.00313 -0.24699 0.00404 -0.25116 0.00534 -0.25486 C 0.00625 -0.25764 0.00781 -0.25972 0.0086 -0.2625 C 0.01563 -0.2875 0.00391 -0.25486 0.01185 -0.27593 C 0.0155 -0.27546 0.0194 -0.27662 0.02279 -0.27407 C 0.02552 -0.27199 0.0293 -0.2625 0.0293 -0.2625 C 0.02982 -0.25972 0.03151 -0.25139 0.03151 -0.24907 C 0.03151 -0.24051 0.03112 -0.23218 0.03034 -0.22384 C 0.02891 -0.20741 0.02683 -0.21713 0.0293 -0.20833 L 0.0293 -0.20833 " pathEditMode="relative" ptsTypes="AAAAAAAAAAAAAAAAA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9267FB-B170-4560-99E3-A0C51CD5648E}"/>
              </a:ext>
            </a:extLst>
          </p:cNvPr>
          <p:cNvSpPr/>
          <p:nvPr/>
        </p:nvSpPr>
        <p:spPr>
          <a:xfrm>
            <a:off x="1743206" y="729925"/>
            <a:ext cx="91253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«Разложи по местам»</a:t>
            </a:r>
            <a:endParaRPr lang="ru-RU" sz="7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80AB77-61DC-4314-9BE8-81AF37D5E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86" y="2161179"/>
            <a:ext cx="5183094" cy="469682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2F1FE26-DC5E-4261-890A-112881C73BA4}"/>
              </a:ext>
            </a:extLst>
          </p:cNvPr>
          <p:cNvSpPr/>
          <p:nvPr/>
        </p:nvSpPr>
        <p:spPr>
          <a:xfrm>
            <a:off x="10508973" y="5234609"/>
            <a:ext cx="1311965" cy="7079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Начать</a:t>
            </a:r>
          </a:p>
        </p:txBody>
      </p:sp>
    </p:spTree>
    <p:extLst>
      <p:ext uri="{BB962C8B-B14F-4D97-AF65-F5344CB8AC3E}">
        <p14:creationId xmlns:p14="http://schemas.microsoft.com/office/powerpoint/2010/main" val="382031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  <p:sndAc>
          <p:stSnd>
            <p:snd r:embed="rId2" name="arrow.wav"/>
          </p:stSnd>
        </p:sndAc>
      </p:transition>
    </mc:Choice>
    <mc:Fallback xmlns="">
      <p:transition spd="slow" advClick="0">
        <p:blinds dir="vert"/>
        <p:sndAc>
          <p:stSnd>
            <p:snd r:embed="rId5" name="arrow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C10247-8D39-49E6-8C22-6658943FC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60" y="1524000"/>
            <a:ext cx="4832209" cy="5334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9267FB-B170-4560-99E3-A0C51CD5648E}"/>
              </a:ext>
            </a:extLst>
          </p:cNvPr>
          <p:cNvSpPr/>
          <p:nvPr/>
        </p:nvSpPr>
        <p:spPr>
          <a:xfrm>
            <a:off x="1698992" y="996772"/>
            <a:ext cx="91253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Игра «</a:t>
            </a:r>
            <a:r>
              <a:rPr lang="ru-RU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Букет для мамы</a:t>
            </a:r>
            <a:r>
              <a:rPr kumimoji="0" lang="ru-RU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Прямоугольник: скругленные углы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2F3A5DE-F5B0-415D-8381-2724EAD35602}"/>
              </a:ext>
            </a:extLst>
          </p:cNvPr>
          <p:cNvSpPr/>
          <p:nvPr/>
        </p:nvSpPr>
        <p:spPr>
          <a:xfrm>
            <a:off x="10706238" y="5926912"/>
            <a:ext cx="1311965" cy="7079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Начать</a:t>
            </a:r>
          </a:p>
        </p:txBody>
      </p:sp>
    </p:spTree>
    <p:extLst>
      <p:ext uri="{BB962C8B-B14F-4D97-AF65-F5344CB8AC3E}">
        <p14:creationId xmlns:p14="http://schemas.microsoft.com/office/powerpoint/2010/main" val="24917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  <p:sndAc>
          <p:stSnd>
            <p:snd r:embed="rId2" name="arrow.wav"/>
          </p:stSnd>
        </p:sndAc>
      </p:transition>
    </mc:Choice>
    <mc:Fallback xmlns="">
      <p:transition spd="slow" advClick="0">
        <p:blinds dir="vert"/>
        <p:sndAc>
          <p:stSnd>
            <p:snd r:embed="rId6" name="arrow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26B5B6-5582-4BCE-818C-E6A474F66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" y="11929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1A5305-3AA7-4C5A-9D0F-5ED73DDE7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77" y="-46273"/>
            <a:ext cx="3741957" cy="2325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200364-0601-4223-BB72-2FB5B45945C0}"/>
              </a:ext>
            </a:extLst>
          </p:cNvPr>
          <p:cNvSpPr txBox="1"/>
          <p:nvPr/>
        </p:nvSpPr>
        <p:spPr>
          <a:xfrm flipH="1">
            <a:off x="1046921" y="715618"/>
            <a:ext cx="2144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Каких цветов нет в букете.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64E84E-46F9-4DD5-87AC-75BA5B4CC1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80" y="2377358"/>
            <a:ext cx="4612481" cy="46124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AE0AC6-E834-4703-87A4-38CC259ED4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656" y="1857123"/>
            <a:ext cx="1345870" cy="21655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0C515E-8D1D-4326-BAC1-972973AE9B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25" y="1546615"/>
            <a:ext cx="962793" cy="3124685"/>
          </a:xfrm>
          <a:prstGeom prst="rect">
            <a:avLst/>
          </a:prstGeom>
        </p:spPr>
      </p:pic>
      <p:pic>
        <p:nvPicPr>
          <p:cNvPr id="14" name="роза ж.">
            <a:extLst>
              <a:ext uri="{FF2B5EF4-FFF2-40B4-BE49-F238E27FC236}">
                <a16:creationId xmlns:a16="http://schemas.microsoft.com/office/drawing/2014/main" id="{1FAEA695-8450-4F37-9278-96C44532E0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4155">
            <a:off x="7182023" y="212542"/>
            <a:ext cx="1278488" cy="276280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B8111D8-3E42-4A45-9A35-8B9A31CCB2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2737">
            <a:off x="5661689" y="1641374"/>
            <a:ext cx="1416696" cy="22794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BE5EC80-1469-4ABA-9DF7-2A3FCA261A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5088">
            <a:off x="5156038" y="2190046"/>
            <a:ext cx="1038940" cy="3371815"/>
          </a:xfrm>
          <a:prstGeom prst="rect">
            <a:avLst/>
          </a:prstGeom>
        </p:spPr>
      </p:pic>
      <p:pic>
        <p:nvPicPr>
          <p:cNvPr id="22" name="роза г.">
            <a:extLst>
              <a:ext uri="{FF2B5EF4-FFF2-40B4-BE49-F238E27FC236}">
                <a16:creationId xmlns:a16="http://schemas.microsoft.com/office/drawing/2014/main" id="{9C2DA3C5-C554-425B-9130-9C1531C651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39189">
            <a:off x="10286153" y="2689888"/>
            <a:ext cx="1964304" cy="3134528"/>
          </a:xfrm>
          <a:prstGeom prst="rect">
            <a:avLst/>
          </a:prstGeom>
        </p:spPr>
      </p:pic>
      <p:pic>
        <p:nvPicPr>
          <p:cNvPr id="26" name="роза ф.">
            <a:extLst>
              <a:ext uri="{FF2B5EF4-FFF2-40B4-BE49-F238E27FC236}">
                <a16:creationId xmlns:a16="http://schemas.microsoft.com/office/drawing/2014/main" id="{3378C5EE-CA74-40BB-AC5C-D1B28AE2BE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1088">
            <a:off x="421171" y="3659294"/>
            <a:ext cx="1790700" cy="28575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E1AA8A0-0B0D-47E3-B9C3-3E7FBD1B16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3993">
            <a:off x="5936322" y="1676170"/>
            <a:ext cx="1038940" cy="33718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4F20DDC-125C-48BF-AAC2-3A6FCD3BE5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146">
            <a:off x="5452274" y="2068503"/>
            <a:ext cx="1512472" cy="243358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7068EF5-3092-442A-8633-BBD438F4E1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169">
            <a:off x="5434064" y="2259240"/>
            <a:ext cx="1370415" cy="29614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B545D6-F4D3-43A1-A7BF-9A168A9980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9"/>
          <a:stretch/>
        </p:blipFill>
        <p:spPr>
          <a:xfrm>
            <a:off x="3328617" y="3681556"/>
            <a:ext cx="5205368" cy="3290136"/>
          </a:xfrm>
          <a:prstGeom prst="rect">
            <a:avLst/>
          </a:prstGeom>
        </p:spPr>
      </p:pic>
      <p:pic>
        <p:nvPicPr>
          <p:cNvPr id="21" name="роза б.">
            <a:extLst>
              <a:ext uri="{FF2B5EF4-FFF2-40B4-BE49-F238E27FC236}">
                <a16:creationId xmlns:a16="http://schemas.microsoft.com/office/drawing/2014/main" id="{ABDA5AFC-6134-4FA5-A1B4-CCBD8435C5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888">
            <a:off x="3600524" y="502223"/>
            <a:ext cx="1038940" cy="3371815"/>
          </a:xfrm>
          <a:prstGeom prst="rect">
            <a:avLst/>
          </a:prstGeom>
        </p:spPr>
      </p:pic>
      <p:pic>
        <p:nvPicPr>
          <p:cNvPr id="23" name="роза кр.">
            <a:extLst>
              <a:ext uri="{FF2B5EF4-FFF2-40B4-BE49-F238E27FC236}">
                <a16:creationId xmlns:a16="http://schemas.microsoft.com/office/drawing/2014/main" id="{8FA9B465-B591-4017-86A3-A542E42148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42" y="435331"/>
            <a:ext cx="1345870" cy="2165518"/>
          </a:xfrm>
          <a:prstGeom prst="rect">
            <a:avLst/>
          </a:prstGeom>
        </p:spPr>
      </p:pic>
      <p:pic>
        <p:nvPicPr>
          <p:cNvPr id="11" name="тюльпан р.">
            <a:extLst>
              <a:ext uri="{FF2B5EF4-FFF2-40B4-BE49-F238E27FC236}">
                <a16:creationId xmlns:a16="http://schemas.microsoft.com/office/drawing/2014/main" id="{419ED35B-5588-4020-815D-DB8C54537B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9403">
            <a:off x="2817451" y="3789121"/>
            <a:ext cx="1321749" cy="2888389"/>
          </a:xfrm>
          <a:prstGeom prst="rect">
            <a:avLst/>
          </a:prstGeom>
        </p:spPr>
      </p:pic>
      <p:pic>
        <p:nvPicPr>
          <p:cNvPr id="15" name="тюльпан ф.">
            <a:extLst>
              <a:ext uri="{FF2B5EF4-FFF2-40B4-BE49-F238E27FC236}">
                <a16:creationId xmlns:a16="http://schemas.microsoft.com/office/drawing/2014/main" id="{65544045-C982-4400-9DC4-809C33564B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9" y="3490407"/>
            <a:ext cx="1877365" cy="2957645"/>
          </a:xfrm>
          <a:prstGeom prst="rect">
            <a:avLst/>
          </a:prstGeom>
        </p:spPr>
      </p:pic>
      <p:pic>
        <p:nvPicPr>
          <p:cNvPr id="29" name="тюльпан цв.">
            <a:extLst>
              <a:ext uri="{FF2B5EF4-FFF2-40B4-BE49-F238E27FC236}">
                <a16:creationId xmlns:a16="http://schemas.microsoft.com/office/drawing/2014/main" id="{9C69A84C-DC14-4F50-B2CC-BFDB973032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84" y="142494"/>
            <a:ext cx="1821599" cy="2751192"/>
          </a:xfrm>
          <a:prstGeom prst="rect">
            <a:avLst/>
          </a:prstGeom>
        </p:spPr>
      </p:pic>
      <p:pic>
        <p:nvPicPr>
          <p:cNvPr id="33" name="тюльпан кр.">
            <a:extLst>
              <a:ext uri="{FF2B5EF4-FFF2-40B4-BE49-F238E27FC236}">
                <a16:creationId xmlns:a16="http://schemas.microsoft.com/office/drawing/2014/main" id="{A0EBCCE0-C29C-4586-AA26-4F39E78422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7371" y="2963004"/>
            <a:ext cx="975042" cy="3476435"/>
          </a:xfrm>
          <a:prstGeom prst="rect">
            <a:avLst/>
          </a:prstGeom>
        </p:spPr>
      </p:pic>
      <p:sp>
        <p:nvSpPr>
          <p:cNvPr id="24" name="Прямоугольник: скругленные углы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B011A8-2C92-4D52-A7C1-7417CF099623}"/>
              </a:ext>
            </a:extLst>
          </p:cNvPr>
          <p:cNvSpPr/>
          <p:nvPr/>
        </p:nvSpPr>
        <p:spPr>
          <a:xfrm>
            <a:off x="10722566" y="5903317"/>
            <a:ext cx="1311965" cy="7079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Дальше</a:t>
            </a:r>
          </a:p>
        </p:txBody>
      </p:sp>
    </p:spTree>
    <p:extLst>
      <p:ext uri="{BB962C8B-B14F-4D97-AF65-F5344CB8AC3E}">
        <p14:creationId xmlns:p14="http://schemas.microsoft.com/office/powerpoint/2010/main" val="356605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  <p:sndAc>
          <p:stSnd>
            <p:snd r:embed="rId2" name="arrow.wav"/>
          </p:stSnd>
        </p:sndAc>
      </p:transition>
    </mc:Choice>
    <mc:Fallback xmlns="">
      <p:transition spd="slow" advClick="0">
        <p:blinds dir="vert"/>
        <p:sndAc>
          <p:stSnd>
            <p:snd r:embed="rId21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26B5B6-5582-4BCE-818C-E6A474F66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2" y="-11642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1A5305-3AA7-4C5A-9D0F-5ED73DDE7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76" y="-46242"/>
            <a:ext cx="3741957" cy="2325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200364-0601-4223-BB72-2FB5B45945C0}"/>
              </a:ext>
            </a:extLst>
          </p:cNvPr>
          <p:cNvSpPr txBox="1"/>
          <p:nvPr/>
        </p:nvSpPr>
        <p:spPr>
          <a:xfrm flipH="1">
            <a:off x="1046921" y="715618"/>
            <a:ext cx="2144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Собери букет из тюльпанов.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699853A-8F3B-47F8-B0C9-9A4F998659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524">
            <a:off x="3355207" y="117864"/>
            <a:ext cx="1038225" cy="28575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7362C37-4689-4BF9-A66F-325AF1A413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9697">
            <a:off x="9063893" y="4027845"/>
            <a:ext cx="1790700" cy="28575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378C5EE-CA74-40BB-AC5C-D1B28AE2BE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896">
            <a:off x="257808" y="3607501"/>
            <a:ext cx="1790700" cy="28575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FA552F5-D74F-4B2B-9FB2-8E10935605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927" y="68042"/>
            <a:ext cx="1964304" cy="31345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A2AF88-3156-4416-838E-4DDCD70D4B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335" y="2165083"/>
            <a:ext cx="4784255" cy="478425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544045-C982-4400-9DC4-809C33564B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844" y="2319646"/>
            <a:ext cx="2239430" cy="35280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9ED35B-5588-4020-815D-DB8C54537B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5216">
            <a:off x="6209759" y="119942"/>
            <a:ext cx="1321749" cy="288838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0EBCCE0-C29C-4586-AA26-4F39E78422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9651" flipH="1">
            <a:off x="8237566" y="766581"/>
            <a:ext cx="975042" cy="347643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F9CB8CB-44FF-48E7-A362-AEA993BE670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0"/>
          <a:stretch/>
        </p:blipFill>
        <p:spPr>
          <a:xfrm>
            <a:off x="3675335" y="3524964"/>
            <a:ext cx="4784255" cy="3455663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59DCB0-71AC-4D46-81AA-4988B3BCD704}"/>
              </a:ext>
            </a:extLst>
          </p:cNvPr>
          <p:cNvSpPr/>
          <p:nvPr/>
        </p:nvSpPr>
        <p:spPr>
          <a:xfrm>
            <a:off x="10722566" y="5903317"/>
            <a:ext cx="1311965" cy="7079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Дальше</a:t>
            </a:r>
          </a:p>
        </p:txBody>
      </p:sp>
    </p:spTree>
    <p:extLst>
      <p:ext uri="{BB962C8B-B14F-4D97-AF65-F5344CB8AC3E}">
        <p14:creationId xmlns:p14="http://schemas.microsoft.com/office/powerpoint/2010/main" val="42382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  <p:sndAc>
          <p:stSnd>
            <p:snd r:embed="rId2" name="arrow.wav"/>
          </p:stSnd>
        </p:sndAc>
      </p:transition>
    </mc:Choice>
    <mc:Fallback xmlns="">
      <p:transition spd="slow" advClick="0">
        <p:blinds dir="vert"/>
        <p:sndAc>
          <p:stSnd>
            <p:snd r:embed="rId18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1412 L 0.00078 -0.14097 C 0.00469 -0.15093 0.00846 -0.16088 0.01263 -0.17037 C 0.01458 -0.17454 0.01719 -0.17778 0.01914 -0.18194 C 0.02005 -0.18356 0.02057 -0.18588 0.02135 -0.18773 C 0.0224 -0.18981 0.0237 -0.19143 0.02461 -0.19352 C 0.02825 -0.20185 0.02878 -0.2044 0.03112 -0.21273 C 0.03242 -0.22222 0.0332 -0.22801 0.03555 -0.23796 C 0.03607 -0.24005 0.03698 -0.2419 0.03763 -0.24375 C 0.04167 -0.26505 0.0349 -0.22986 0.04088 -0.25718 C 0.04362 -0.26944 0.04713 -0.28125 0.04857 -0.29398 C 0.04922 -0.30046 0.05013 -0.30694 0.05078 -0.31319 C 0.05117 -0.31782 0.05104 -0.32245 0.05182 -0.32685 C 0.05286 -0.33241 0.05469 -0.33727 0.05612 -0.34236 C 0.0595 -0.35417 0.05742 -0.34768 0.06263 -0.36157 C 0.06341 -0.3662 0.06432 -0.3706 0.06484 -0.37523 C 0.06536 -0.37893 0.06523 -0.3831 0.06588 -0.38681 C 0.06706 -0.39329 0.06849 -0.39977 0.07031 -0.40602 C 0.07904 -0.4375 0.06497 -0.38634 0.07461 -0.42338 C 0.0763 -0.43009 0.07904 -0.43588 0.08008 -0.44282 C 0.08112 -0.44977 0.08203 -0.45694 0.08333 -0.46412 C 0.08463 -0.4713 0.08646 -0.47801 0.08763 -0.48518 C 0.08867 -0.4912 0.0888 -0.49699 0.08984 -0.50278 C 0.09101 -0.5088 0.09297 -0.51412 0.09414 -0.52014 C 0.0987 -0.54051 0.09622 -0.53565 0.10182 -0.55671 C 0.10338 -0.56273 0.10547 -0.56829 0.10729 -0.57407 C 0.11133 -0.58773 0.11419 -0.60231 0.11914 -0.61481 C 0.12096 -0.61921 0.12305 -0.62361 0.12461 -0.62824 C 0.12812 -0.63866 0.13294 -0.6625 0.13763 -0.66898 C 0.15573 -0.69282 0.12656 -0.6544 0.14753 -0.68056 C 0.14935 -0.68287 0.15091 -0.68634 0.15286 -0.68819 C 0.15755 -0.69259 0.16784 -0.69699 0.17253 -0.69977 C 0.18672 -0.7088 0.17305 -0.7044 0.19088 -0.70741 C 0.19635 -0.70625 0.20195 -0.70602 0.20729 -0.7037 C 0.21185 -0.70162 0.21849 -0.69282 0.22253 -0.68819 C 0.22669 -0.67708 0.23125 -0.66574 0.23437 -0.65347 C 0.23646 -0.64514 0.23984 -0.62824 0.23984 -0.62801 C 0.24023 -0.62454 0.24075 -0.6206 0.24101 -0.61667 C 0.24388 -0.57315 0.24154 -0.55393 0.24101 -0.49699 C 0.24062 -0.41898 0.24049 -0.34097 0.23984 -0.26296 C 0.23984 -0.25787 0.2388 -0.25278 0.2388 -0.24768 C 0.2388 -0.22037 0.23997 -0.24514 0.24101 -0.22639 C 0.24115 -0.22176 0.24101 -0.21736 0.24101 -0.21273 L 0.24101 -0.2125 L 0.24101 -0.21273 " pathEditMode="relative" rAng="0" ptsTypes="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-2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63 -0.00185 L 0.01263 -0.00185 C 0.0086 -0.00833 0.00443 -0.01458 0.00065 -0.02107 C -0.00534 -0.03171 0.00026 -0.02708 -0.00586 -0.03079 C -0.01159 -0.04607 -0.00377 -0.02384 -0.01133 -0.05602 C -0.01276 -0.06204 -0.01497 -0.06759 -0.0168 -0.07338 C -0.01797 -0.07708 -0.01888 -0.08125 -0.02005 -0.08495 C -0.02174 -0.09028 -0.02278 -0.09676 -0.02552 -0.10046 C -0.02695 -0.10232 -0.02825 -0.10463 -0.02982 -0.10625 C -0.03411 -0.11042 -0.03945 -0.11157 -0.04284 -0.11782 C -0.05078 -0.13195 -0.04336 -0.11968 -0.0526 -0.13125 C -0.0556 -0.13495 -0.05833 -0.13935 -0.06133 -0.14282 C -0.07044 -0.1537 -0.05716 -0.13843 -0.07005 -0.1507 C -0.07448 -0.15486 -0.07851 -0.16019 -0.08307 -0.16412 C -0.08672 -0.16736 -0.08997 -0.17199 -0.09401 -0.17384 L -0.1026 -0.17755 C -0.10586 -0.17708 -0.10924 -0.17755 -0.11237 -0.1757 C -0.11627 -0.17361 -0.11966 -0.16921 -0.12331 -0.16597 C -0.12474 -0.16482 -0.12643 -0.16435 -0.1276 -0.16227 C -0.12903 -0.15972 -0.1306 -0.15718 -0.13203 -0.1544 C -0.13385 -0.1507 -0.13581 -0.1456 -0.13737 -0.14097 C -0.13776 -0.13912 -0.13828 -0.13727 -0.13854 -0.13542 C -0.13997 -0.12222 -0.1401 -0.11273 -0.13854 -0.09861 C -0.13763 -0.0919 -0.13541 -0.08565 -0.13411 -0.0794 C -0.13346 -0.07523 -0.13268 -0.07153 -0.13203 -0.06782 C -0.13125 -0.06296 -0.13073 -0.05833 -0.12982 -0.05394 C -0.12851 -0.04815 -0.12669 -0.04259 -0.12552 -0.03681 C -0.12435 -0.03125 -0.12187 -0.01273 -0.12109 -0.00787 C -0.1207 0.00648 -0.12109 0.0206 -0.12005 0.03472 C -0.11927 0.0456 -0.11432 0.09097 -0.11028 0.11018 C -0.10937 0.11435 -0.10807 0.11805 -0.10703 0.12176 C -0.1069 0.12268 -0.10521 0.1412 -0.10482 0.14305 C -0.10443 0.14491 -0.10338 0.1456 -0.1026 0.14699 C -0.10013 0.16042 -0.10208 0.15579 -0.09831 0.1625 C -0.09713 0.17083 -0.09831 0.16829 -0.09609 0.17222 L -0.09609 0.17245 L -0.09609 0.17222 " pathEditMode="relative" rAng="0" ptsTypes="AAAAAAAAAAAAAAAAAAAAAAAAAAAAAAAAAAA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17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4709E-17 -4.81481E-6 L 8.84709E-17 -4.81481E-6 C -0.00378 -0.06273 -0.00026 -0.01435 -0.00443 -0.05625 C -0.00651 -0.07754 -0.00404 -0.06203 -0.00768 -0.08125 C -0.00807 -0.08634 -0.00846 -0.09166 -0.00872 -0.09675 C -0.00924 -0.10439 -0.00924 -0.11226 -0.0099 -0.1199 C -0.01029 -0.12523 -0.01133 -0.13032 -0.01198 -0.13541 C -0.01354 -0.14699 -0.01341 -0.15949 -0.01641 -0.17013 C -0.02266 -0.19259 -0.01927 -0.178 -0.02292 -0.1993 C -0.02591 -0.21643 -0.02565 -0.21273 -0.03164 -0.23402 C -0.03268 -0.23796 -0.03333 -0.24212 -0.0349 -0.2456 C -0.03724 -0.25092 -0.04036 -0.25856 -0.04349 -0.26296 C -0.04518 -0.26527 -0.04714 -0.26712 -0.04896 -0.26875 C -0.05365 -0.27291 -0.05651 -0.27384 -0.06198 -0.27453 C -0.0707 -0.27546 -0.07943 -0.27592 -0.08815 -0.27638 C -0.09505 -0.275 -0.09792 -0.27523 -0.10443 -0.2706 C -0.11315 -0.26481 -0.10885 -0.26597 -0.11641 -0.25717 C -0.11771 -0.25555 -0.11927 -0.25462 -0.1207 -0.25324 C -0.12174 -0.25069 -0.12305 -0.24837 -0.12396 -0.2456 C -0.12487 -0.24305 -0.12513 -0.24027 -0.12617 -0.23796 C -0.12708 -0.23564 -0.12839 -0.23402 -0.12943 -0.23194 C -0.1306 -0.22962 -0.13164 -0.22708 -0.13268 -0.2243 C -0.13385 -0.22129 -0.13464 -0.21759 -0.13594 -0.21458 C -0.1375 -0.21111 -0.13971 -0.20833 -0.14141 -0.20509 C -0.14141 -0.20486 -0.15182 -0.18287 -0.15443 -0.17592 L -0.15651 -0.17013 C -0.1599 -0.14652 -0.15456 -0.18009 -0.16094 -0.15462 C -0.16172 -0.15185 -0.16146 -0.14814 -0.16198 -0.14513 C -0.1625 -0.14236 -0.16354 -0.14004 -0.16419 -0.13726 C -0.16497 -0.13356 -0.16562 -0.12962 -0.16641 -0.12569 C -0.16667 -0.12384 -0.16719 -0.12199 -0.16745 -0.1199 C -0.16771 -0.11805 -0.16888 -0.10879 -0.16966 -0.10648 C -0.17083 -0.10231 -0.17214 -0.09814 -0.17396 -0.0949 C -0.17643 -0.09027 -0.17956 -0.08657 -0.18151 -0.08125 C -0.18333 -0.07662 -0.18763 -0.0655 -0.18919 -0.05995 C -0.18971 -0.0581 -0.18984 -0.05601 -0.19023 -0.05416 C -0.19049 -0.053 -0.19102 -0.05162 -0.19128 -0.05046 L -0.19128 -0.05023 " pathEditMode="relative" rAng="0" ptsTypes="AAAAAAAAAAAAAAAAAAAAAAAAAAAAAAAAAAAAAA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70" y="-13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1A5305-3AA7-4C5A-9D0F-5ED73DDE73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76" y="-46242"/>
            <a:ext cx="3741957" cy="2325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200364-0601-4223-BB72-2FB5B45945C0}"/>
              </a:ext>
            </a:extLst>
          </p:cNvPr>
          <p:cNvSpPr txBox="1"/>
          <p:nvPr/>
        </p:nvSpPr>
        <p:spPr>
          <a:xfrm flipH="1">
            <a:off x="1046921" y="715618"/>
            <a:ext cx="2144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Какой цветок лишний?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699853A-8F3B-47F8-B0C9-9A4F998659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500">
            <a:off x="6529484" y="277086"/>
            <a:ext cx="1038225" cy="28575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7362C37-4689-4BF9-A66F-325AF1A413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999" y="117865"/>
            <a:ext cx="1790700" cy="28575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8920BAC-55D5-4204-B314-09F402138A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017" y="186640"/>
            <a:ext cx="1790700" cy="28575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FA552F5-D74F-4B2B-9FB2-8E10935605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8745">
            <a:off x="4477066" y="-120430"/>
            <a:ext cx="1964304" cy="31345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9ED35B-5588-4020-815D-DB8C54537B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886" y="3533403"/>
            <a:ext cx="1321749" cy="28883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544045-C982-4400-9DC4-809C33564B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47" y="3402212"/>
            <a:ext cx="1975570" cy="3112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0EBCCE0-C29C-4586-AA26-4F39E78422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3573" flipH="1">
            <a:off x="9083355" y="3582935"/>
            <a:ext cx="858452" cy="3060744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6877434-17FF-41FA-A7A2-20ACBF43A58F}"/>
              </a:ext>
            </a:extLst>
          </p:cNvPr>
          <p:cNvCxnSpPr/>
          <p:nvPr/>
        </p:nvCxnSpPr>
        <p:spPr>
          <a:xfrm>
            <a:off x="3392557" y="3176786"/>
            <a:ext cx="84416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D63D1A-F335-4785-92B8-A1B6D122E4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8582">
            <a:off x="1827711" y="3431326"/>
            <a:ext cx="20764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4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  <p:sndAc>
          <p:stSnd>
            <p:snd r:embed="rId2" name="arrow.wav"/>
          </p:stSnd>
        </p:sndAc>
      </p:transition>
    </mc:Choice>
    <mc:Fallback xmlns="">
      <p:transition spd="slow" advClick="0">
        <p:blinds dir="vert"/>
        <p:sndAc>
          <p:stSnd>
            <p:snd r:embed="rId16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1A5305-3AA7-4C5A-9D0F-5ED73DDE73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76" y="-46242"/>
            <a:ext cx="3741957" cy="2325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200364-0601-4223-BB72-2FB5B45945C0}"/>
              </a:ext>
            </a:extLst>
          </p:cNvPr>
          <p:cNvSpPr txBox="1"/>
          <p:nvPr/>
        </p:nvSpPr>
        <p:spPr>
          <a:xfrm flipH="1">
            <a:off x="1046921" y="715618"/>
            <a:ext cx="2144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Какой цветок лишний?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7362C37-4689-4BF9-A66F-325AF1A413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999" y="117865"/>
            <a:ext cx="1790700" cy="28575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8920BAC-55D5-4204-B314-09F402138A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017" y="186640"/>
            <a:ext cx="1790700" cy="28575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FA552F5-D74F-4B2B-9FB2-8E10935605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8745">
            <a:off x="4477066" y="-120430"/>
            <a:ext cx="1964304" cy="31345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9ED35B-5588-4020-815D-DB8C54537B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886" y="3533403"/>
            <a:ext cx="1321749" cy="28883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544045-C982-4400-9DC4-809C33564B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47" y="3402212"/>
            <a:ext cx="1975570" cy="3112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0EBCCE0-C29C-4586-AA26-4F39E78422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3573" flipH="1">
            <a:off x="9083355" y="3582935"/>
            <a:ext cx="858452" cy="3060744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6877434-17FF-41FA-A7A2-20ACBF43A58F}"/>
              </a:ext>
            </a:extLst>
          </p:cNvPr>
          <p:cNvCxnSpPr/>
          <p:nvPr/>
        </p:nvCxnSpPr>
        <p:spPr>
          <a:xfrm>
            <a:off x="3392557" y="3176786"/>
            <a:ext cx="84416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D63D1A-F335-4785-92B8-A1B6D122E4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8582">
            <a:off x="1827711" y="3431326"/>
            <a:ext cx="20764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65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ndAc>
          <p:stSnd>
            <p:snd r:embed="rId2" name="arrow.wav"/>
          </p:stSnd>
        </p:sndAc>
      </p:transition>
    </mc:Choice>
    <mc:Fallback>
      <p:transition advClick="0" advTm="1000">
        <p:sndAc>
          <p:stSnd>
            <p:snd r:embed="rId2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1A5305-3AA7-4C5A-9D0F-5ED73DDE73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76" y="-46242"/>
            <a:ext cx="3741957" cy="2325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200364-0601-4223-BB72-2FB5B45945C0}"/>
              </a:ext>
            </a:extLst>
          </p:cNvPr>
          <p:cNvSpPr txBox="1"/>
          <p:nvPr/>
        </p:nvSpPr>
        <p:spPr>
          <a:xfrm flipH="1">
            <a:off x="1046921" y="715618"/>
            <a:ext cx="2144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Какой цветок лишний?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7362C37-4689-4BF9-A66F-325AF1A413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999" y="117865"/>
            <a:ext cx="1790700" cy="28575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8920BAC-55D5-4204-B314-09F402138A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017" y="186640"/>
            <a:ext cx="1790700" cy="28575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FA552F5-D74F-4B2B-9FB2-8E10935605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8745">
            <a:off x="4477066" y="-120430"/>
            <a:ext cx="1964304" cy="31345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9ED35B-5588-4020-815D-DB8C54537B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886" y="3533403"/>
            <a:ext cx="1321749" cy="28883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544045-C982-4400-9DC4-809C33564B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47" y="3402212"/>
            <a:ext cx="1975570" cy="3112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0EBCCE0-C29C-4586-AA26-4F39E78422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3573" flipH="1">
            <a:off x="9083355" y="3582935"/>
            <a:ext cx="858452" cy="3060744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6877434-17FF-41FA-A7A2-20ACBF43A58F}"/>
              </a:ext>
            </a:extLst>
          </p:cNvPr>
          <p:cNvCxnSpPr/>
          <p:nvPr/>
        </p:nvCxnSpPr>
        <p:spPr>
          <a:xfrm>
            <a:off x="3392557" y="3176786"/>
            <a:ext cx="84416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: скругленные углы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3AD3E4-4F0A-4FC9-88B8-344DD677DD10}"/>
              </a:ext>
            </a:extLst>
          </p:cNvPr>
          <p:cNvSpPr/>
          <p:nvPr/>
        </p:nvSpPr>
        <p:spPr>
          <a:xfrm>
            <a:off x="10722566" y="5903317"/>
            <a:ext cx="1311965" cy="7079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Дальше</a:t>
            </a:r>
          </a:p>
        </p:txBody>
      </p:sp>
      <p:pic>
        <p:nvPicPr>
          <p:cNvPr id="13" name="роза кр.">
            <a:extLst>
              <a:ext uri="{FF2B5EF4-FFF2-40B4-BE49-F238E27FC236}">
                <a16:creationId xmlns:a16="http://schemas.microsoft.com/office/drawing/2014/main" id="{8A67D9AC-9365-4EE3-B7B6-50CD52AEE0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5" y="2120349"/>
            <a:ext cx="2731011" cy="439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8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>
        <p:sndAc>
          <p:stSnd>
            <p:snd r:embed="rId2" name="arrow.wav"/>
          </p:stSnd>
        </p:sndAc>
      </p:transition>
    </mc:Choice>
    <mc:Fallback>
      <p:transition advClick="0">
        <p:sndAc>
          <p:stSnd>
            <p:snd r:embed="rId2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349477-A0C6-43E2-A14A-E6468C076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08" y="0"/>
            <a:ext cx="12191999" cy="6858000"/>
          </a:xfrm>
          <a:prstGeom prst="rect">
            <a:avLst/>
          </a:prstGeom>
        </p:spPr>
      </p:pic>
      <p:pic>
        <p:nvPicPr>
          <p:cNvPr id="8" name="Рисуно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F8C9BFF-C47B-41CB-A05D-98EADA411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721" y="2664230"/>
            <a:ext cx="4217158" cy="42171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1E84FA-DA6A-4573-BE11-F0A6126CF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822" y="929145"/>
            <a:ext cx="4636017" cy="63977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7D955A-B73C-4CFC-AD0B-A2DAAD7DCF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41" y="2949127"/>
            <a:ext cx="2333644" cy="3647364"/>
          </a:xfrm>
          <a:prstGeom prst="rect">
            <a:avLst/>
          </a:prstGeom>
        </p:spPr>
      </p:pic>
      <p:sp>
        <p:nvSpPr>
          <p:cNvPr id="6" name="Облачко с текстом: овальное 5">
            <a:extLst>
              <a:ext uri="{FF2B5EF4-FFF2-40B4-BE49-F238E27FC236}">
                <a16:creationId xmlns:a16="http://schemas.microsoft.com/office/drawing/2014/main" id="{E73C7595-56FF-4D06-8834-E2129BA87017}"/>
              </a:ext>
            </a:extLst>
          </p:cNvPr>
          <p:cNvSpPr/>
          <p:nvPr/>
        </p:nvSpPr>
        <p:spPr>
          <a:xfrm>
            <a:off x="2579867" y="3161141"/>
            <a:ext cx="1731855" cy="646331"/>
          </a:xfrm>
          <a:prstGeom prst="wedgeEllipseCallout">
            <a:avLst>
              <a:gd name="adj1" fmla="val -88068"/>
              <a:gd name="adj2" fmla="val 13921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EE7AF-C92F-412C-8ED8-1270E1EC011C}"/>
              </a:ext>
            </a:extLst>
          </p:cNvPr>
          <p:cNvSpPr txBox="1"/>
          <p:nvPr/>
        </p:nvSpPr>
        <p:spPr>
          <a:xfrm>
            <a:off x="2895228" y="3137753"/>
            <a:ext cx="134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Ой, что это?</a:t>
            </a:r>
          </a:p>
        </p:txBody>
      </p:sp>
      <p:sp>
        <p:nvSpPr>
          <p:cNvPr id="9" name="Облачко с текстом: овальное 8">
            <a:extLst>
              <a:ext uri="{FF2B5EF4-FFF2-40B4-BE49-F238E27FC236}">
                <a16:creationId xmlns:a16="http://schemas.microsoft.com/office/drawing/2014/main" id="{B8CAEE16-1A35-44A2-AA13-F5D143376003}"/>
              </a:ext>
            </a:extLst>
          </p:cNvPr>
          <p:cNvSpPr/>
          <p:nvPr/>
        </p:nvSpPr>
        <p:spPr>
          <a:xfrm>
            <a:off x="6680478" y="2288916"/>
            <a:ext cx="2456597" cy="750627"/>
          </a:xfrm>
          <a:prstGeom prst="wedgeEllipseCallout">
            <a:avLst>
              <a:gd name="adj1" fmla="val 77500"/>
              <a:gd name="adj2" fmla="val 1115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D45A27-3027-4F8A-8362-EFFD3A6BDF34}"/>
              </a:ext>
            </a:extLst>
          </p:cNvPr>
          <p:cNvSpPr txBox="1"/>
          <p:nvPr/>
        </p:nvSpPr>
        <p:spPr>
          <a:xfrm>
            <a:off x="6919415" y="2456176"/>
            <a:ext cx="191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Сейчас увидишь.</a:t>
            </a:r>
          </a:p>
        </p:txBody>
      </p:sp>
      <p:sp>
        <p:nvSpPr>
          <p:cNvPr id="12" name="Стрелка: влево 11">
            <a:extLst>
              <a:ext uri="{FF2B5EF4-FFF2-40B4-BE49-F238E27FC236}">
                <a16:creationId xmlns:a16="http://schemas.microsoft.com/office/drawing/2014/main" id="{DF59DCA0-092E-4C0F-853D-4FDE6F1846F6}"/>
              </a:ext>
            </a:extLst>
          </p:cNvPr>
          <p:cNvSpPr/>
          <p:nvPr/>
        </p:nvSpPr>
        <p:spPr>
          <a:xfrm rot="2317180">
            <a:off x="7382952" y="5640048"/>
            <a:ext cx="1637731" cy="881272"/>
          </a:xfrm>
          <a:prstGeom prst="leftArrow">
            <a:avLst>
              <a:gd name="adj1" fmla="val 5817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нажми</a:t>
            </a:r>
          </a:p>
        </p:txBody>
      </p:sp>
    </p:spTree>
    <p:extLst>
      <p:ext uri="{BB962C8B-B14F-4D97-AF65-F5344CB8AC3E}">
        <p14:creationId xmlns:p14="http://schemas.microsoft.com/office/powerpoint/2010/main" val="249153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:blinds dir="vert"/>
        <p:sndAc>
          <p:stSnd>
            <p:snd r:embed="rId2" name="arrow.wav"/>
          </p:stSnd>
        </p:sndAc>
      </p:transition>
    </mc:Choice>
    <mc:Fallback>
      <p:transition spd="slow" advClick="0">
        <p:blinds dir="vert"/>
        <p:sndAc>
          <p:stSnd>
            <p:snd r:embed="rId2" name="arrow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349477-A0C6-43E2-A14A-E6468C076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CC1490-3A1F-4678-9130-B2DE2535C3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20" y="2640842"/>
            <a:ext cx="4217158" cy="42171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9AE36F-D6AC-4BCF-8DF1-E81C1B5655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875" y="8143"/>
            <a:ext cx="6701708" cy="5818019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15EFFF-B124-4D8C-9EF4-65DE1CCB4B29}"/>
              </a:ext>
            </a:extLst>
          </p:cNvPr>
          <p:cNvSpPr/>
          <p:nvPr/>
        </p:nvSpPr>
        <p:spPr>
          <a:xfrm>
            <a:off x="10722566" y="5903317"/>
            <a:ext cx="1311965" cy="7079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выход</a:t>
            </a:r>
          </a:p>
        </p:txBody>
      </p:sp>
    </p:spTree>
    <p:extLst>
      <p:ext uri="{BB962C8B-B14F-4D97-AF65-F5344CB8AC3E}">
        <p14:creationId xmlns:p14="http://schemas.microsoft.com/office/powerpoint/2010/main" val="2348649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sndAc>
          <p:stSnd>
            <p:snd r:embed="rId2" name="applause.wav"/>
          </p:stSnd>
        </p:sndAc>
      </p:transition>
    </mc:Choice>
    <mc:Fallback>
      <p:transition advClick="0">
        <p:sndAc>
          <p:stSnd>
            <p:snd r:embed="rId2" name="applause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247ADB-A13D-4D9F-AC3A-DECBA757E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9D4A75B-66CE-4C3E-BF75-67265E1634D9}"/>
              </a:ext>
            </a:extLst>
          </p:cNvPr>
          <p:cNvSpPr/>
          <p:nvPr/>
        </p:nvSpPr>
        <p:spPr>
          <a:xfrm>
            <a:off x="3333510" y="4093770"/>
            <a:ext cx="5286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 новых встреч!</a:t>
            </a:r>
          </a:p>
        </p:txBody>
      </p:sp>
    </p:spTree>
    <p:extLst>
      <p:ext uri="{BB962C8B-B14F-4D97-AF65-F5344CB8AC3E}">
        <p14:creationId xmlns:p14="http://schemas.microsoft.com/office/powerpoint/2010/main" val="122903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  <p:sndAc>
          <p:stSnd>
            <p:snd r:embed="rId2" name="arrow.wav"/>
          </p:stSnd>
        </p:sndAc>
      </p:transition>
    </mc:Choice>
    <mc:Fallback xmlns="">
      <p:transition spd="slow" advClick="0">
        <p:blinds dir="vert"/>
        <p:sndAc>
          <p:stSnd>
            <p:snd r:embed="rId5" name="arrow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3AD7F9-5B04-4A8B-93AA-686852C54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93"/>
            <a:ext cx="12192000" cy="6858000"/>
          </a:xfrm>
          <a:prstGeom prst="rect">
            <a:avLst/>
          </a:prstGeom>
        </p:spPr>
      </p:pic>
      <p:pic>
        <p:nvPicPr>
          <p:cNvPr id="5" name="шкаф">
            <a:extLst>
              <a:ext uri="{FF2B5EF4-FFF2-40B4-BE49-F238E27FC236}">
                <a16:creationId xmlns:a16="http://schemas.microsoft.com/office/drawing/2014/main" id="{2416064F-0E38-4C29-AC5C-013285B85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87" y="181936"/>
            <a:ext cx="3741957" cy="4706499"/>
          </a:xfrm>
          <a:prstGeom prst="rect">
            <a:avLst/>
          </a:prstGeom>
        </p:spPr>
      </p:pic>
      <p:pic>
        <p:nvPicPr>
          <p:cNvPr id="13" name="барабан">
            <a:extLst>
              <a:ext uri="{FF2B5EF4-FFF2-40B4-BE49-F238E27FC236}">
                <a16:creationId xmlns:a16="http://schemas.microsoft.com/office/drawing/2014/main" id="{E81EE81C-A5B3-4B7D-882F-38C8925AA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15630" y="5080533"/>
            <a:ext cx="1179706" cy="1269363"/>
          </a:xfrm>
          <a:prstGeom prst="rect">
            <a:avLst/>
          </a:prstGeom>
        </p:spPr>
      </p:pic>
      <p:pic>
        <p:nvPicPr>
          <p:cNvPr id="15" name="мяч">
            <a:extLst>
              <a:ext uri="{FF2B5EF4-FFF2-40B4-BE49-F238E27FC236}">
                <a16:creationId xmlns:a16="http://schemas.microsoft.com/office/drawing/2014/main" id="{5A279D47-F029-4C7D-9842-411084C7C9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263" y="4869167"/>
            <a:ext cx="762002" cy="762002"/>
          </a:xfrm>
          <a:prstGeom prst="rect">
            <a:avLst/>
          </a:prstGeom>
        </p:spPr>
      </p:pic>
      <p:pic>
        <p:nvPicPr>
          <p:cNvPr id="18" name="робот">
            <a:extLst>
              <a:ext uri="{FF2B5EF4-FFF2-40B4-BE49-F238E27FC236}">
                <a16:creationId xmlns:a16="http://schemas.microsoft.com/office/drawing/2014/main" id="{AB6DED5E-8DD0-47B4-AD4C-38D57A1C78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837">
            <a:off x="10387928" y="671830"/>
            <a:ext cx="926383" cy="1520359"/>
          </a:xfrm>
          <a:prstGeom prst="rect">
            <a:avLst/>
          </a:prstGeom>
        </p:spPr>
      </p:pic>
      <p:pic>
        <p:nvPicPr>
          <p:cNvPr id="30" name="пирамидка">
            <a:extLst>
              <a:ext uri="{FF2B5EF4-FFF2-40B4-BE49-F238E27FC236}">
                <a16:creationId xmlns:a16="http://schemas.microsoft.com/office/drawing/2014/main" id="{4EAA12FF-D441-4299-ADA5-44F52EE8D3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36" y="3747468"/>
            <a:ext cx="584256" cy="1181495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9E63058-05FA-4C4F-BE2F-6BC787E87728}"/>
              </a:ext>
            </a:extLst>
          </p:cNvPr>
          <p:cNvGrpSpPr/>
          <p:nvPr/>
        </p:nvGrpSpPr>
        <p:grpSpPr>
          <a:xfrm>
            <a:off x="299145" y="24093"/>
            <a:ext cx="3741957" cy="2937246"/>
            <a:chOff x="422668" y="-29132"/>
            <a:chExt cx="3741957" cy="3560840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B71CFD2-D3E7-490C-B07A-8432716BD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68" y="-29132"/>
              <a:ext cx="3741957" cy="356084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54EB7E9-7E1A-407D-AE15-75FAEAAF62D7}"/>
                </a:ext>
              </a:extLst>
            </p:cNvPr>
            <p:cNvSpPr txBox="1"/>
            <p:nvPr/>
          </p:nvSpPr>
          <p:spPr>
            <a:xfrm>
              <a:off x="1166191" y="896123"/>
              <a:ext cx="25851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   Помоги Маше.</a:t>
              </a:r>
            </a:p>
            <a:p>
              <a:r>
                <a:rPr lang="ru-RU" sz="2400" dirty="0"/>
                <a:t>  Убери мусор в корзину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EEC64E-600D-4561-812A-6C9438D7B5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4"/>
          <a:stretch/>
        </p:blipFill>
        <p:spPr>
          <a:xfrm>
            <a:off x="235385" y="3664402"/>
            <a:ext cx="2570950" cy="2529122"/>
          </a:xfrm>
          <a:prstGeom prst="rect">
            <a:avLst/>
          </a:prstGeom>
        </p:spPr>
      </p:pic>
      <p:pic>
        <p:nvPicPr>
          <p:cNvPr id="14" name="карандаши">
            <a:extLst>
              <a:ext uri="{FF2B5EF4-FFF2-40B4-BE49-F238E27FC236}">
                <a16:creationId xmlns:a16="http://schemas.microsoft.com/office/drawing/2014/main" id="{CB94A88B-FCFE-4535-8020-5815D9B1B4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264" y="481344"/>
            <a:ext cx="762002" cy="1176530"/>
          </a:xfrm>
          <a:prstGeom prst="rect">
            <a:avLst/>
          </a:prstGeom>
        </p:spPr>
      </p:pic>
      <p:pic>
        <p:nvPicPr>
          <p:cNvPr id="1026" name="бутылка">
            <a:extLst>
              <a:ext uri="{FF2B5EF4-FFF2-40B4-BE49-F238E27FC236}">
                <a16:creationId xmlns:a16="http://schemas.microsoft.com/office/drawing/2014/main" id="{076A58CB-63AD-4414-A916-4FA31560E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637" y="4174127"/>
            <a:ext cx="1478288" cy="11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шарик">
            <a:extLst>
              <a:ext uri="{FF2B5EF4-FFF2-40B4-BE49-F238E27FC236}">
                <a16:creationId xmlns:a16="http://schemas.microsoft.com/office/drawing/2014/main" id="{5FDEF678-23A0-492D-9BA9-342687053A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624720">
            <a:off x="4249274" y="5528277"/>
            <a:ext cx="847245" cy="847245"/>
          </a:xfrm>
          <a:prstGeom prst="rect">
            <a:avLst/>
          </a:prstGeom>
        </p:spPr>
      </p:pic>
      <p:pic>
        <p:nvPicPr>
          <p:cNvPr id="17" name="бумага">
            <a:extLst>
              <a:ext uri="{FF2B5EF4-FFF2-40B4-BE49-F238E27FC236}">
                <a16:creationId xmlns:a16="http://schemas.microsoft.com/office/drawing/2014/main" id="{51221B11-9EA2-4444-B5EB-0BB9EFB8E3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108" y="5548310"/>
            <a:ext cx="852751" cy="801586"/>
          </a:xfrm>
          <a:prstGeom prst="rect">
            <a:avLst/>
          </a:prstGeom>
        </p:spPr>
      </p:pic>
      <p:pic>
        <p:nvPicPr>
          <p:cNvPr id="20" name="огрызок">
            <a:extLst>
              <a:ext uri="{FF2B5EF4-FFF2-40B4-BE49-F238E27FC236}">
                <a16:creationId xmlns:a16="http://schemas.microsoft.com/office/drawing/2014/main" id="{D5ADB658-05A1-43B4-8173-A77D54D48F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6193">
            <a:off x="7575539" y="5169661"/>
            <a:ext cx="520012" cy="757298"/>
          </a:xfrm>
          <a:prstGeom prst="rect">
            <a:avLst/>
          </a:prstGeom>
        </p:spPr>
      </p:pic>
      <p:pic>
        <p:nvPicPr>
          <p:cNvPr id="23" name="корзина">
            <a:extLst>
              <a:ext uri="{FF2B5EF4-FFF2-40B4-BE49-F238E27FC236}">
                <a16:creationId xmlns:a16="http://schemas.microsoft.com/office/drawing/2014/main" id="{0139541C-304A-4D88-95A7-7964E96321B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7" b="1"/>
          <a:stretch/>
        </p:blipFill>
        <p:spPr>
          <a:xfrm>
            <a:off x="258335" y="3896661"/>
            <a:ext cx="2570950" cy="2142937"/>
          </a:xfrm>
          <a:prstGeom prst="rect">
            <a:avLst/>
          </a:prstGeom>
        </p:spPr>
      </p:pic>
      <p:pic>
        <p:nvPicPr>
          <p:cNvPr id="22" name="медведь">
            <a:extLst>
              <a:ext uri="{FF2B5EF4-FFF2-40B4-BE49-F238E27FC236}">
                <a16:creationId xmlns:a16="http://schemas.microsoft.com/office/drawing/2014/main" id="{E59F376B-7E3E-415F-81A1-4D671C4C74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772">
            <a:off x="2301818" y="5249297"/>
            <a:ext cx="1017235" cy="1163716"/>
          </a:xfrm>
          <a:prstGeom prst="rect">
            <a:avLst/>
          </a:prstGeom>
        </p:spPr>
      </p:pic>
      <p:pic>
        <p:nvPicPr>
          <p:cNvPr id="7" name="девочка">
            <a:extLst>
              <a:ext uri="{FF2B5EF4-FFF2-40B4-BE49-F238E27FC236}">
                <a16:creationId xmlns:a16="http://schemas.microsoft.com/office/drawing/2014/main" id="{0E56044F-C96C-42F9-A008-DFA2FF4BB1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73" y="2108652"/>
            <a:ext cx="1990790" cy="3111500"/>
          </a:xfrm>
          <a:prstGeom prst="rect">
            <a:avLst/>
          </a:prstGeom>
        </p:spPr>
      </p:pic>
      <p:pic>
        <p:nvPicPr>
          <p:cNvPr id="24" name="кукла">
            <a:extLst>
              <a:ext uri="{FF2B5EF4-FFF2-40B4-BE49-F238E27FC236}">
                <a16:creationId xmlns:a16="http://schemas.microsoft.com/office/drawing/2014/main" id="{BDF85FBA-154E-453A-8CDF-D96AB8801E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Marker trans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919" y="4028157"/>
            <a:ext cx="864034" cy="13225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1" name="Прямоугольник: скругленные углы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6FD5BF-A808-49F5-97FC-2A3FF59AE227}"/>
              </a:ext>
            </a:extLst>
          </p:cNvPr>
          <p:cNvSpPr/>
          <p:nvPr/>
        </p:nvSpPr>
        <p:spPr>
          <a:xfrm>
            <a:off x="10766776" y="5617795"/>
            <a:ext cx="1311965" cy="7079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Дальше</a:t>
            </a:r>
          </a:p>
        </p:txBody>
      </p:sp>
    </p:spTree>
    <p:extLst>
      <p:ext uri="{BB962C8B-B14F-4D97-AF65-F5344CB8AC3E}">
        <p14:creationId xmlns:p14="http://schemas.microsoft.com/office/powerpoint/2010/main" val="36940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  <p:sndAc>
          <p:stSnd>
            <p:snd r:embed="rId2" name="arrow.wav"/>
          </p:stSnd>
        </p:sndAc>
      </p:transition>
    </mc:Choice>
    <mc:Fallback xmlns="">
      <p:transition spd="slow" advClick="0">
        <p:blinds dir="vert"/>
        <p:sndAc>
          <p:stSnd>
            <p:snd r:embed="rId22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67 -0.09166 L 0.01067 -0.09143 C 0.0069 -0.12847 0.01015 -0.11527 0.00507 -0.13356 C 0.00416 -0.14305 0.00416 -0.14514 0.00273 -0.15347 C 0.00247 -0.15555 0.00221 -0.15764 0.00169 -0.15949 C 0.00039 -0.16365 -0.00196 -0.1669 -0.00287 -0.17152 C -0.00443 -0.18009 -0.00313 -0.17592 -0.0073 -0.18333 C -0.01029 -0.2044 -0.00625 -0.17963 -0.01068 -0.19722 C -0.01381 -0.20972 -0.01159 -0.20717 -0.01511 -0.21713 C -0.01589 -0.21944 -0.01993 -0.22801 -0.02071 -0.23125 C -0.02461 -0.24629 -0.02813 -0.2618 -0.0319 -0.27685 C -0.03334 -0.2824 -0.03516 -0.28727 -0.03633 -0.29282 C -0.03829 -0.30115 -0.03842 -0.3044 -0.04193 -0.31088 C -0.04362 -0.31389 -0.04584 -0.31597 -0.04753 -0.31875 C -0.04883 -0.3206 -0.04948 -0.32361 -0.05092 -0.32477 C -0.053 -0.32639 -0.05547 -0.32615 -0.05769 -0.32662 C -0.0655 -0.32523 -0.08529 -0.32245 -0.09454 -0.31875 C -0.09805 -0.31736 -0.10118 -0.31435 -0.10469 -0.31273 C -0.10873 -0.31111 -0.11289 -0.31041 -0.11693 -0.30879 C -0.1181 -0.30833 -0.11914 -0.3074 -0.12032 -0.30671 C -0.12175 -0.30602 -0.12331 -0.30555 -0.12474 -0.30486 C -0.12592 -0.30416 -0.12696 -0.30324 -0.12813 -0.30277 C -0.13034 -0.30185 -0.13269 -0.30162 -0.1349 -0.30092 C -0.14115 -0.29699 -0.13555 -0.30092 -0.14388 -0.29282 C -0.15847 -0.2787 -0.14493 -0.29166 -0.15391 -0.28495 C -0.15547 -0.28379 -0.1569 -0.28217 -0.15834 -0.28102 C -0.15912 -0.27893 -0.16003 -0.27708 -0.16055 -0.275 C -0.16146 -0.27222 -0.1625 -0.26365 -0.16289 -0.26111 C -0.1625 -0.24838 -0.16172 -0.23588 -0.16172 -0.22315 C -0.16172 -0.21203 -0.16263 -0.20208 -0.16394 -0.19143 C -0.16433 -0.18865 -0.16472 -0.18611 -0.16511 -0.18333 C -0.1655 -0.18009 -0.16576 -0.17662 -0.16615 -0.17338 C -0.16654 -0.17129 -0.16706 -0.16944 -0.16732 -0.16736 C -0.1681 -0.16227 -0.16823 -0.15648 -0.16954 -0.15162 C -0.17032 -0.14884 -0.17097 -0.14606 -0.17175 -0.14352 C -0.1724 -0.14143 -0.17357 -0.13981 -0.17409 -0.1375 C -0.17435 -0.13634 -0.17409 -0.13495 -0.17409 -0.13356 L -0.17409 -0.13333 " pathEditMode="relative" rAng="0" ptsTypes="AAAAAAAAAAAA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-1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5 -0.02199 L -0.0405 -0.02176 C -0.05964 -0.04583 -0.06393 -0.04977 -0.08086 -0.07592 C -0.0918 -0.09282 -0.10234 -0.11065 -0.11328 -0.12755 C -0.11914 -0.13657 -0.12526 -0.14491 -0.13125 -0.15347 C -0.13828 -0.16342 -0.14492 -0.17454 -0.15247 -0.18333 C -0.18112 -0.21551 -0.19544 -0.23657 -0.22969 -0.25278 C -0.24388 -0.25972 -0.25885 -0.25949 -0.27344 -0.26273 C -0.31419 -0.30509 -0.32721 -0.3206 -0.37409 -0.35833 C -0.38425 -0.36643 -0.39492 -0.37176 -0.40547 -0.37824 C -0.4069 -0.37917 -0.40846 -0.37986 -0.4099 -0.38009 L -0.48268 -0.39421 C -0.50326 -0.40532 -0.52435 -0.41389 -0.54427 -0.42801 C -0.55469 -0.43518 -0.56354 -0.44815 -0.57344 -0.45787 C -0.57591 -0.46018 -0.57839 -0.46296 -0.58125 -0.46366 C -0.58711 -0.46551 -0.5931 -0.46528 -0.59909 -0.46574 L -0.63047 -0.46759 C -0.64948 -0.46643 -0.66393 -0.46736 -0.6819 -0.4618 C -0.6888 -0.45972 -0.69544 -0.45625 -0.70208 -0.4537 C -0.70586 -0.45231 -0.70964 -0.45116 -0.71328 -0.44977 C -0.71484 -0.44838 -0.71628 -0.44699 -0.71784 -0.44583 C -0.71966 -0.44444 -0.72175 -0.44398 -0.72344 -0.4419 C -0.72487 -0.43981 -0.72565 -0.43657 -0.72669 -0.4338 C -0.72747 -0.42986 -0.72852 -0.42616 -0.72904 -0.42199 C -0.72969 -0.41597 -0.72969 -0.40995 -0.73008 -0.40393 C -0.73047 -0.39884 -0.73086 -0.39352 -0.73125 -0.38819 C -0.73229 -0.30717 -0.71901 -0.32037 -0.73451 -0.30648 L -0.73451 -0.30625 L -0.73451 -0.30648 " pathEditMode="relative" rAng="0" ptsTypes="AAAAAAAAAAAAAAAAAAAAAAAAAAA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2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1574 L 0.00417 0.01574 C 0.00039 0.00371 -0.0039 -0.00787 -0.00703 -0.02013 C -0.00911 -0.02777 -0.01015 -0.03611 -0.01159 -0.04398 C -0.02044 -0.09375 -0.00976 -0.0375 -0.01823 -0.07986 C -0.01914 -0.08379 -0.01953 -0.08796 -0.02057 -0.09189 C -0.02656 -0.11342 -0.03307 -0.13449 -0.03958 -0.15555 C -0.04869 -0.18541 -0.05364 -0.20509 -0.06536 -0.22916 C -0.06614 -0.23101 -0.06757 -0.23171 -0.06862 -0.2331 C -0.07955 -0.26296 -0.09153 -0.29143 -0.10117 -0.32268 C -0.11771 -0.37615 -0.10859 -0.35532 -0.13593 -0.40231 C -0.14974 -0.42615 -0.14375 -0.4199 -0.15937 -0.42801 C -0.16159 -0.42685 -0.16419 -0.42662 -0.16614 -0.42407 C -0.16744 -0.42245 -0.16771 -0.41898 -0.16836 -0.4162 C -0.17018 -0.40879 -0.16849 -0.41088 -0.17174 -0.40416 C -0.17265 -0.40208 -0.17396 -0.40046 -0.175 -0.39838 C -0.17825 -0.39189 -0.18047 -0.38564 -0.18398 -0.38032 C -0.19479 -0.36388 -0.1819 -0.38611 -0.19297 -0.36643 C -0.19375 -0.3625 -0.19479 -0.35856 -0.19518 -0.35439 C -0.19557 -0.35046 -0.19557 -0.34629 -0.19635 -0.34259 C -0.19726 -0.33819 -0.20299 -0.32152 -0.20299 -0.31481 L -0.20299 -0.31064 L -0.20299 -0.31064 L -0.20299 -0.31064 L -0.20299 -0.31064 " pathEditMode="relative" ptsTypes="AAAAAAAAAAAAAAAAAAAAAAA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1481 L -0.00573 0.01481 C -0.02227 -0.00926 -0.04063 -0.0375 -0.05847 -0.05695 C -0.06628 -0.06551 -0.07331 -0.07662 -0.0819 -0.08287 C -0.08568 -0.08542 -0.08958 -0.08727 -0.0931 -0.09074 C -0.10977 -0.10718 -0.12591 -0.12547 -0.14245 -0.14259 C -0.15352 -0.15394 -0.17591 -0.17639 -0.17591 -0.17639 C -0.18151 -0.1757 -0.18711 -0.17361 -0.19271 -0.17431 C -0.2099 -0.17639 -0.22552 -0.18982 -0.24089 -0.20209 C -0.2638 -0.2206 -0.28425 -0.25301 -0.30925 -0.25996 L -0.34505 -0.26991 C -0.37695 -0.29213 -0.3918 -0.30394 -0.42565 -0.32153 C -0.43255 -0.32523 -0.43985 -0.32685 -0.44688 -0.3294 C -0.45365 -0.32824 -0.46042 -0.32709 -0.46706 -0.32547 C -0.46862 -0.32523 -0.47018 -0.325 -0.47162 -0.32361 C -0.47292 -0.32222 -0.47396 -0.31968 -0.47487 -0.31759 C -0.47787 -0.31134 -0.47852 -0.30556 -0.48047 -0.29769 C -0.48347 -0.28634 -0.48307 -0.28797 -0.48607 -0.27986 C -0.48633 -0.27824 -0.48737 -0.26644 -0.48841 -0.26389 C -0.48958 -0.26065 -0.49297 -0.25579 -0.49505 -0.25394 C -0.4961 -0.25301 -0.4974 -0.25278 -0.49844 -0.25185 C -0.49961 -0.25093 -0.50065 -0.24908 -0.50182 -0.24792 C -0.50326 -0.24653 -0.50482 -0.24537 -0.50625 -0.24398 C -0.50899 -0.23681 -0.50729 -0.23681 -0.51068 -0.24005 L -0.51068 -0.24005 " pathEditMode="relative" ptsTypes="AAAAAAAAAAAAAAAAAAAAAAA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3AD7F9-5B04-4A8B-93AA-686852C54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43"/>
            <a:ext cx="12192000" cy="6858000"/>
          </a:xfrm>
          <a:prstGeom prst="rect">
            <a:avLst/>
          </a:prstGeom>
        </p:spPr>
      </p:pic>
      <p:pic>
        <p:nvPicPr>
          <p:cNvPr id="5" name="шкаф">
            <a:extLst>
              <a:ext uri="{FF2B5EF4-FFF2-40B4-BE49-F238E27FC236}">
                <a16:creationId xmlns:a16="http://schemas.microsoft.com/office/drawing/2014/main" id="{2416064F-0E38-4C29-AC5C-013285B85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87" y="181936"/>
            <a:ext cx="3741957" cy="4706499"/>
          </a:xfrm>
          <a:prstGeom prst="rect">
            <a:avLst/>
          </a:prstGeom>
        </p:spPr>
      </p:pic>
      <p:pic>
        <p:nvPicPr>
          <p:cNvPr id="15" name="мяч">
            <a:extLst>
              <a:ext uri="{FF2B5EF4-FFF2-40B4-BE49-F238E27FC236}">
                <a16:creationId xmlns:a16="http://schemas.microsoft.com/office/drawing/2014/main" id="{5A279D47-F029-4C7D-9842-411084C7C9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026" y="5364030"/>
            <a:ext cx="762002" cy="762002"/>
          </a:xfrm>
          <a:prstGeom prst="rect">
            <a:avLst/>
          </a:prstGeom>
        </p:spPr>
      </p:pic>
      <p:pic>
        <p:nvPicPr>
          <p:cNvPr id="18" name="робот">
            <a:extLst>
              <a:ext uri="{FF2B5EF4-FFF2-40B4-BE49-F238E27FC236}">
                <a16:creationId xmlns:a16="http://schemas.microsoft.com/office/drawing/2014/main" id="{AB6DED5E-8DD0-47B4-AD4C-38D57A1C7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837">
            <a:off x="10387928" y="671830"/>
            <a:ext cx="926383" cy="1520359"/>
          </a:xfrm>
          <a:prstGeom prst="rect">
            <a:avLst/>
          </a:prstGeom>
        </p:spPr>
      </p:pic>
      <p:pic>
        <p:nvPicPr>
          <p:cNvPr id="30" name="пирамидка">
            <a:extLst>
              <a:ext uri="{FF2B5EF4-FFF2-40B4-BE49-F238E27FC236}">
                <a16:creationId xmlns:a16="http://schemas.microsoft.com/office/drawing/2014/main" id="{4EAA12FF-D441-4299-ADA5-44F52EE8D3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98" y="3856927"/>
            <a:ext cx="584256" cy="1181495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9E63058-05FA-4C4F-BE2F-6BC787E87728}"/>
              </a:ext>
            </a:extLst>
          </p:cNvPr>
          <p:cNvGrpSpPr/>
          <p:nvPr/>
        </p:nvGrpSpPr>
        <p:grpSpPr>
          <a:xfrm>
            <a:off x="299144" y="24903"/>
            <a:ext cx="3741957" cy="2083749"/>
            <a:chOff x="422668" y="-29132"/>
            <a:chExt cx="3741957" cy="3560840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B71CFD2-D3E7-490C-B07A-8432716BD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68" y="-29132"/>
              <a:ext cx="3741957" cy="356084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54EB7E9-7E1A-407D-AE15-75FAEAAF62D7}"/>
                </a:ext>
              </a:extLst>
            </p:cNvPr>
            <p:cNvSpPr txBox="1"/>
            <p:nvPr/>
          </p:nvSpPr>
          <p:spPr>
            <a:xfrm>
              <a:off x="1502739" y="896123"/>
              <a:ext cx="22485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   </a:t>
              </a:r>
            </a:p>
            <a:p>
              <a:r>
                <a:rPr lang="ru-RU" sz="2400" dirty="0"/>
                <a:t>Чья тень?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EEC64E-600D-4561-812A-6C9438D7B5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4"/>
          <a:stretch/>
        </p:blipFill>
        <p:spPr>
          <a:xfrm>
            <a:off x="235385" y="3664402"/>
            <a:ext cx="2570950" cy="2529122"/>
          </a:xfrm>
          <a:prstGeom prst="rect">
            <a:avLst/>
          </a:prstGeom>
        </p:spPr>
      </p:pic>
      <p:pic>
        <p:nvPicPr>
          <p:cNvPr id="14" name="карандаши">
            <a:extLst>
              <a:ext uri="{FF2B5EF4-FFF2-40B4-BE49-F238E27FC236}">
                <a16:creationId xmlns:a16="http://schemas.microsoft.com/office/drawing/2014/main" id="{CB94A88B-FCFE-4535-8020-5815D9B1B4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264" y="481344"/>
            <a:ext cx="762002" cy="1176530"/>
          </a:xfrm>
          <a:prstGeom prst="rect">
            <a:avLst/>
          </a:prstGeom>
        </p:spPr>
      </p:pic>
      <p:pic>
        <p:nvPicPr>
          <p:cNvPr id="1026" name="бутылка">
            <a:extLst>
              <a:ext uri="{FF2B5EF4-FFF2-40B4-BE49-F238E27FC236}">
                <a16:creationId xmlns:a16="http://schemas.microsoft.com/office/drawing/2014/main" id="{076A58CB-63AD-4414-A916-4FA31560E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5" y="3308396"/>
            <a:ext cx="1478288" cy="11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шарик">
            <a:extLst>
              <a:ext uri="{FF2B5EF4-FFF2-40B4-BE49-F238E27FC236}">
                <a16:creationId xmlns:a16="http://schemas.microsoft.com/office/drawing/2014/main" id="{5FDEF678-23A0-492D-9BA9-342687053A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624720">
            <a:off x="1902741" y="3369824"/>
            <a:ext cx="847245" cy="847245"/>
          </a:xfrm>
          <a:prstGeom prst="rect">
            <a:avLst/>
          </a:prstGeom>
        </p:spPr>
      </p:pic>
      <p:pic>
        <p:nvPicPr>
          <p:cNvPr id="17" name="бумага">
            <a:extLst>
              <a:ext uri="{FF2B5EF4-FFF2-40B4-BE49-F238E27FC236}">
                <a16:creationId xmlns:a16="http://schemas.microsoft.com/office/drawing/2014/main" id="{51221B11-9EA2-4444-B5EB-0BB9EFB8E3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4" y="3456134"/>
            <a:ext cx="852751" cy="801586"/>
          </a:xfrm>
          <a:prstGeom prst="rect">
            <a:avLst/>
          </a:prstGeom>
        </p:spPr>
      </p:pic>
      <p:pic>
        <p:nvPicPr>
          <p:cNvPr id="20" name="огрызок">
            <a:extLst>
              <a:ext uri="{FF2B5EF4-FFF2-40B4-BE49-F238E27FC236}">
                <a16:creationId xmlns:a16="http://schemas.microsoft.com/office/drawing/2014/main" id="{D5ADB658-05A1-43B4-8173-A77D54D48F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6193">
            <a:off x="1352960" y="3505406"/>
            <a:ext cx="520012" cy="757298"/>
          </a:xfrm>
          <a:prstGeom prst="rect">
            <a:avLst/>
          </a:prstGeom>
        </p:spPr>
      </p:pic>
      <p:pic>
        <p:nvPicPr>
          <p:cNvPr id="23" name="корзина">
            <a:extLst>
              <a:ext uri="{FF2B5EF4-FFF2-40B4-BE49-F238E27FC236}">
                <a16:creationId xmlns:a16="http://schemas.microsoft.com/office/drawing/2014/main" id="{0139541C-304A-4D88-95A7-7964E96321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7" b="1"/>
          <a:stretch/>
        </p:blipFill>
        <p:spPr>
          <a:xfrm>
            <a:off x="258335" y="3896661"/>
            <a:ext cx="2570950" cy="2142937"/>
          </a:xfrm>
          <a:prstGeom prst="rect">
            <a:avLst/>
          </a:prstGeom>
        </p:spPr>
      </p:pic>
      <p:pic>
        <p:nvPicPr>
          <p:cNvPr id="7" name="девочка">
            <a:extLst>
              <a:ext uri="{FF2B5EF4-FFF2-40B4-BE49-F238E27FC236}">
                <a16:creationId xmlns:a16="http://schemas.microsoft.com/office/drawing/2014/main" id="{0E56044F-C96C-42F9-A008-DFA2FF4BB1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73" y="2108652"/>
            <a:ext cx="1990790" cy="3111500"/>
          </a:xfrm>
          <a:prstGeom prst="rect">
            <a:avLst/>
          </a:prstGeom>
        </p:spPr>
      </p:pic>
      <p:pic>
        <p:nvPicPr>
          <p:cNvPr id="24" name="кукла">
            <a:extLst>
              <a:ext uri="{FF2B5EF4-FFF2-40B4-BE49-F238E27FC236}">
                <a16:creationId xmlns:a16="http://schemas.microsoft.com/office/drawing/2014/main" id="{BDF85FBA-154E-453A-8CDF-D96AB8801E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Marker trans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96" y="4043279"/>
            <a:ext cx="864034" cy="13225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5" name="тень медведь">
            <a:extLst>
              <a:ext uri="{FF2B5EF4-FFF2-40B4-BE49-F238E27FC236}">
                <a16:creationId xmlns:a16="http://schemas.microsoft.com/office/drawing/2014/main" id="{B31977D5-1C9F-40B5-B1A6-FB98110705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772">
            <a:off x="7958149" y="2173045"/>
            <a:ext cx="1017235" cy="1163716"/>
          </a:xfrm>
          <a:prstGeom prst="rect">
            <a:avLst/>
          </a:prstGeom>
        </p:spPr>
      </p:pic>
      <p:pic>
        <p:nvPicPr>
          <p:cNvPr id="31" name="барабан">
            <a:extLst>
              <a:ext uri="{FF2B5EF4-FFF2-40B4-BE49-F238E27FC236}">
                <a16:creationId xmlns:a16="http://schemas.microsoft.com/office/drawing/2014/main" id="{30628F80-A98E-4C41-BF8D-9106C32DAF2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491350"/>
            <a:ext cx="1179706" cy="1269363"/>
          </a:xfrm>
          <a:prstGeom prst="rect">
            <a:avLst/>
          </a:prstGeom>
        </p:spPr>
      </p:pic>
      <p:pic>
        <p:nvPicPr>
          <p:cNvPr id="22" name="медведь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59F376B-7E3E-415F-81A1-4D671C4C74C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772">
            <a:off x="2250603" y="5249297"/>
            <a:ext cx="1017235" cy="116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2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arrow.wav"/>
          </p:stSnd>
        </p:sndAc>
      </p:transition>
    </mc:Choice>
    <mc:Fallback xmlns="">
      <p:transition advClick="0">
        <p:sndAc>
          <p:stSnd>
            <p:snd r:embed="rId23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3AD7F9-5B04-4A8B-93AA-686852C54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88"/>
            <a:ext cx="12192000" cy="6858000"/>
          </a:xfrm>
          <a:prstGeom prst="rect">
            <a:avLst/>
          </a:prstGeom>
        </p:spPr>
      </p:pic>
      <p:pic>
        <p:nvPicPr>
          <p:cNvPr id="5" name="шкаф">
            <a:extLst>
              <a:ext uri="{FF2B5EF4-FFF2-40B4-BE49-F238E27FC236}">
                <a16:creationId xmlns:a16="http://schemas.microsoft.com/office/drawing/2014/main" id="{2416064F-0E38-4C29-AC5C-013285B85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87" y="181936"/>
            <a:ext cx="3741957" cy="4706499"/>
          </a:xfrm>
          <a:prstGeom prst="rect">
            <a:avLst/>
          </a:prstGeom>
        </p:spPr>
      </p:pic>
      <p:pic>
        <p:nvPicPr>
          <p:cNvPr id="15" name="мяч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A279D47-F029-4C7D-9842-411084C7C9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67" y="5364652"/>
            <a:ext cx="762002" cy="762002"/>
          </a:xfrm>
          <a:prstGeom prst="rect">
            <a:avLst/>
          </a:prstGeom>
        </p:spPr>
      </p:pic>
      <p:pic>
        <p:nvPicPr>
          <p:cNvPr id="18" name="робот">
            <a:extLst>
              <a:ext uri="{FF2B5EF4-FFF2-40B4-BE49-F238E27FC236}">
                <a16:creationId xmlns:a16="http://schemas.microsoft.com/office/drawing/2014/main" id="{AB6DED5E-8DD0-47B4-AD4C-38D57A1C7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837">
            <a:off x="10387928" y="671830"/>
            <a:ext cx="926383" cy="1520359"/>
          </a:xfrm>
          <a:prstGeom prst="rect">
            <a:avLst/>
          </a:prstGeom>
        </p:spPr>
      </p:pic>
      <p:pic>
        <p:nvPicPr>
          <p:cNvPr id="30" name="пирамидка">
            <a:extLst>
              <a:ext uri="{FF2B5EF4-FFF2-40B4-BE49-F238E27FC236}">
                <a16:creationId xmlns:a16="http://schemas.microsoft.com/office/drawing/2014/main" id="{4EAA12FF-D441-4299-ADA5-44F52EE8D3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98" y="3856927"/>
            <a:ext cx="584256" cy="1181495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9E63058-05FA-4C4F-BE2F-6BC787E87728}"/>
              </a:ext>
            </a:extLst>
          </p:cNvPr>
          <p:cNvGrpSpPr/>
          <p:nvPr/>
        </p:nvGrpSpPr>
        <p:grpSpPr>
          <a:xfrm>
            <a:off x="299144" y="-3754"/>
            <a:ext cx="3741957" cy="2084559"/>
            <a:chOff x="422668" y="-29132"/>
            <a:chExt cx="3741957" cy="2084559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B71CFD2-D3E7-490C-B07A-8432716BD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68" y="-29132"/>
              <a:ext cx="3741957" cy="208455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54EB7E9-7E1A-407D-AE15-75FAEAAF62D7}"/>
                </a:ext>
              </a:extLst>
            </p:cNvPr>
            <p:cNvSpPr txBox="1"/>
            <p:nvPr/>
          </p:nvSpPr>
          <p:spPr>
            <a:xfrm>
              <a:off x="1166191" y="896123"/>
              <a:ext cx="25851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   Чья тень?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EEC64E-600D-4561-812A-6C9438D7B5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4"/>
          <a:stretch/>
        </p:blipFill>
        <p:spPr>
          <a:xfrm>
            <a:off x="235385" y="3664402"/>
            <a:ext cx="2570950" cy="2529122"/>
          </a:xfrm>
          <a:prstGeom prst="rect">
            <a:avLst/>
          </a:prstGeom>
        </p:spPr>
      </p:pic>
      <p:pic>
        <p:nvPicPr>
          <p:cNvPr id="14" name="карандаши">
            <a:extLst>
              <a:ext uri="{FF2B5EF4-FFF2-40B4-BE49-F238E27FC236}">
                <a16:creationId xmlns:a16="http://schemas.microsoft.com/office/drawing/2014/main" id="{CB94A88B-FCFE-4535-8020-5815D9B1B4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264" y="481344"/>
            <a:ext cx="762002" cy="1176530"/>
          </a:xfrm>
          <a:prstGeom prst="rect">
            <a:avLst/>
          </a:prstGeom>
        </p:spPr>
      </p:pic>
      <p:pic>
        <p:nvPicPr>
          <p:cNvPr id="1026" name="бутылка">
            <a:extLst>
              <a:ext uri="{FF2B5EF4-FFF2-40B4-BE49-F238E27FC236}">
                <a16:creationId xmlns:a16="http://schemas.microsoft.com/office/drawing/2014/main" id="{076A58CB-63AD-4414-A916-4FA31560E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5" y="3308396"/>
            <a:ext cx="1478288" cy="11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шарик">
            <a:extLst>
              <a:ext uri="{FF2B5EF4-FFF2-40B4-BE49-F238E27FC236}">
                <a16:creationId xmlns:a16="http://schemas.microsoft.com/office/drawing/2014/main" id="{5FDEF678-23A0-492D-9BA9-342687053A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624720">
            <a:off x="1902741" y="3369824"/>
            <a:ext cx="847245" cy="847245"/>
          </a:xfrm>
          <a:prstGeom prst="rect">
            <a:avLst/>
          </a:prstGeom>
        </p:spPr>
      </p:pic>
      <p:pic>
        <p:nvPicPr>
          <p:cNvPr id="17" name="бумага">
            <a:extLst>
              <a:ext uri="{FF2B5EF4-FFF2-40B4-BE49-F238E27FC236}">
                <a16:creationId xmlns:a16="http://schemas.microsoft.com/office/drawing/2014/main" id="{51221B11-9EA2-4444-B5EB-0BB9EFB8E3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4" y="3456134"/>
            <a:ext cx="852751" cy="801586"/>
          </a:xfrm>
          <a:prstGeom prst="rect">
            <a:avLst/>
          </a:prstGeom>
        </p:spPr>
      </p:pic>
      <p:pic>
        <p:nvPicPr>
          <p:cNvPr id="20" name="огрызок">
            <a:extLst>
              <a:ext uri="{FF2B5EF4-FFF2-40B4-BE49-F238E27FC236}">
                <a16:creationId xmlns:a16="http://schemas.microsoft.com/office/drawing/2014/main" id="{D5ADB658-05A1-43B4-8173-A77D54D48F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6193">
            <a:off x="1352960" y="3505406"/>
            <a:ext cx="520012" cy="757298"/>
          </a:xfrm>
          <a:prstGeom prst="rect">
            <a:avLst/>
          </a:prstGeom>
        </p:spPr>
      </p:pic>
      <p:pic>
        <p:nvPicPr>
          <p:cNvPr id="23" name="корзина">
            <a:extLst>
              <a:ext uri="{FF2B5EF4-FFF2-40B4-BE49-F238E27FC236}">
                <a16:creationId xmlns:a16="http://schemas.microsoft.com/office/drawing/2014/main" id="{0139541C-304A-4D88-95A7-7964E96321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7" b="1"/>
          <a:stretch/>
        </p:blipFill>
        <p:spPr>
          <a:xfrm>
            <a:off x="258335" y="3896661"/>
            <a:ext cx="2570950" cy="2142937"/>
          </a:xfrm>
          <a:prstGeom prst="rect">
            <a:avLst/>
          </a:prstGeom>
        </p:spPr>
      </p:pic>
      <p:pic>
        <p:nvPicPr>
          <p:cNvPr id="7" name="девочка">
            <a:extLst>
              <a:ext uri="{FF2B5EF4-FFF2-40B4-BE49-F238E27FC236}">
                <a16:creationId xmlns:a16="http://schemas.microsoft.com/office/drawing/2014/main" id="{0E56044F-C96C-42F9-A008-DFA2FF4BB1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73" y="2108652"/>
            <a:ext cx="1990790" cy="3111500"/>
          </a:xfrm>
          <a:prstGeom prst="rect">
            <a:avLst/>
          </a:prstGeom>
        </p:spPr>
      </p:pic>
      <p:pic>
        <p:nvPicPr>
          <p:cNvPr id="24" name="кукла">
            <a:extLst>
              <a:ext uri="{FF2B5EF4-FFF2-40B4-BE49-F238E27FC236}">
                <a16:creationId xmlns:a16="http://schemas.microsoft.com/office/drawing/2014/main" id="{BDF85FBA-154E-453A-8CDF-D96AB8801E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Marker trans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96" y="4043279"/>
            <a:ext cx="864034" cy="13225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5" name="тень медведь">
            <a:extLst>
              <a:ext uri="{FF2B5EF4-FFF2-40B4-BE49-F238E27FC236}">
                <a16:creationId xmlns:a16="http://schemas.microsoft.com/office/drawing/2014/main" id="{B31977D5-1C9F-40B5-B1A6-FB98110705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772">
            <a:off x="7958149" y="2173045"/>
            <a:ext cx="1017235" cy="1163716"/>
          </a:xfrm>
          <a:prstGeom prst="rect">
            <a:avLst/>
          </a:prstGeom>
        </p:spPr>
      </p:pic>
      <p:pic>
        <p:nvPicPr>
          <p:cNvPr id="28" name="тень мяч">
            <a:extLst>
              <a:ext uri="{FF2B5EF4-FFF2-40B4-BE49-F238E27FC236}">
                <a16:creationId xmlns:a16="http://schemas.microsoft.com/office/drawing/2014/main" id="{7FD65A60-7838-403C-9429-66E5A73E47C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43" y="3999520"/>
            <a:ext cx="762002" cy="762002"/>
          </a:xfrm>
          <a:prstGeom prst="rect">
            <a:avLst/>
          </a:prstGeom>
        </p:spPr>
      </p:pic>
      <p:pic>
        <p:nvPicPr>
          <p:cNvPr id="31" name="барабан">
            <a:extLst>
              <a:ext uri="{FF2B5EF4-FFF2-40B4-BE49-F238E27FC236}">
                <a16:creationId xmlns:a16="http://schemas.microsoft.com/office/drawing/2014/main" id="{30628F80-A98E-4C41-BF8D-9106C32DAF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491350"/>
            <a:ext cx="1179706" cy="1269363"/>
          </a:xfrm>
          <a:prstGeom prst="rect">
            <a:avLst/>
          </a:prstGeom>
        </p:spPr>
      </p:pic>
      <p:pic>
        <p:nvPicPr>
          <p:cNvPr id="22" name="медведь">
            <a:extLst>
              <a:ext uri="{FF2B5EF4-FFF2-40B4-BE49-F238E27FC236}">
                <a16:creationId xmlns:a16="http://schemas.microsoft.com/office/drawing/2014/main" id="{E59F376B-7E3E-415F-81A1-4D671C4C74C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772">
            <a:off x="2270602" y="5312391"/>
            <a:ext cx="1017235" cy="116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65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47162 -0.45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81" y="-2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3AD7F9-5B04-4A8B-93AA-686852C54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93"/>
            <a:ext cx="12192000" cy="6858000"/>
          </a:xfrm>
          <a:prstGeom prst="rect">
            <a:avLst/>
          </a:prstGeom>
        </p:spPr>
      </p:pic>
      <p:pic>
        <p:nvPicPr>
          <p:cNvPr id="5" name="шкаф">
            <a:extLst>
              <a:ext uri="{FF2B5EF4-FFF2-40B4-BE49-F238E27FC236}">
                <a16:creationId xmlns:a16="http://schemas.microsoft.com/office/drawing/2014/main" id="{2416064F-0E38-4C29-AC5C-013285B85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87" y="181936"/>
            <a:ext cx="3741957" cy="4706499"/>
          </a:xfrm>
          <a:prstGeom prst="rect">
            <a:avLst/>
          </a:prstGeom>
        </p:spPr>
      </p:pic>
      <p:pic>
        <p:nvPicPr>
          <p:cNvPr id="13" name="тень барабан">
            <a:extLst>
              <a:ext uri="{FF2B5EF4-FFF2-40B4-BE49-F238E27FC236}">
                <a16:creationId xmlns:a16="http://schemas.microsoft.com/office/drawing/2014/main" id="{E81EE81C-A5B3-4B7D-882F-38C8925AA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79698" y="3535065"/>
            <a:ext cx="1179706" cy="1269363"/>
          </a:xfrm>
          <a:prstGeom prst="rect">
            <a:avLst/>
          </a:prstGeom>
        </p:spPr>
      </p:pic>
      <p:pic>
        <p:nvPicPr>
          <p:cNvPr id="18" name="робот">
            <a:extLst>
              <a:ext uri="{FF2B5EF4-FFF2-40B4-BE49-F238E27FC236}">
                <a16:creationId xmlns:a16="http://schemas.microsoft.com/office/drawing/2014/main" id="{AB6DED5E-8DD0-47B4-AD4C-38D57A1C78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837">
            <a:off x="10387928" y="671830"/>
            <a:ext cx="926383" cy="1520359"/>
          </a:xfrm>
          <a:prstGeom prst="rect">
            <a:avLst/>
          </a:prstGeom>
        </p:spPr>
      </p:pic>
      <p:pic>
        <p:nvPicPr>
          <p:cNvPr id="30" name="пирамидка">
            <a:extLst>
              <a:ext uri="{FF2B5EF4-FFF2-40B4-BE49-F238E27FC236}">
                <a16:creationId xmlns:a16="http://schemas.microsoft.com/office/drawing/2014/main" id="{4EAA12FF-D441-4299-ADA5-44F52EE8D3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98" y="3856927"/>
            <a:ext cx="584256" cy="1181495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9E63058-05FA-4C4F-BE2F-6BC787E87728}"/>
              </a:ext>
            </a:extLst>
          </p:cNvPr>
          <p:cNvGrpSpPr/>
          <p:nvPr/>
        </p:nvGrpSpPr>
        <p:grpSpPr>
          <a:xfrm>
            <a:off x="13270" y="256801"/>
            <a:ext cx="3741957" cy="2125523"/>
            <a:chOff x="136793" y="203576"/>
            <a:chExt cx="3741957" cy="2125523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B71CFD2-D3E7-490C-B07A-8432716BD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93" y="203576"/>
              <a:ext cx="3741957" cy="212552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54EB7E9-7E1A-407D-AE15-75FAEAAF62D7}"/>
                </a:ext>
              </a:extLst>
            </p:cNvPr>
            <p:cNvSpPr txBox="1"/>
            <p:nvPr/>
          </p:nvSpPr>
          <p:spPr>
            <a:xfrm>
              <a:off x="1277379" y="896123"/>
              <a:ext cx="1814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   Чья тень?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EEC64E-600D-4561-812A-6C9438D7B5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4"/>
          <a:stretch/>
        </p:blipFill>
        <p:spPr>
          <a:xfrm>
            <a:off x="235385" y="3664402"/>
            <a:ext cx="2570950" cy="2529122"/>
          </a:xfrm>
          <a:prstGeom prst="rect">
            <a:avLst/>
          </a:prstGeom>
        </p:spPr>
      </p:pic>
      <p:pic>
        <p:nvPicPr>
          <p:cNvPr id="14" name="карандаши">
            <a:extLst>
              <a:ext uri="{FF2B5EF4-FFF2-40B4-BE49-F238E27FC236}">
                <a16:creationId xmlns:a16="http://schemas.microsoft.com/office/drawing/2014/main" id="{CB94A88B-FCFE-4535-8020-5815D9B1B4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264" y="481344"/>
            <a:ext cx="762002" cy="1176530"/>
          </a:xfrm>
          <a:prstGeom prst="rect">
            <a:avLst/>
          </a:prstGeom>
        </p:spPr>
      </p:pic>
      <p:pic>
        <p:nvPicPr>
          <p:cNvPr id="1026" name="бутылка">
            <a:extLst>
              <a:ext uri="{FF2B5EF4-FFF2-40B4-BE49-F238E27FC236}">
                <a16:creationId xmlns:a16="http://schemas.microsoft.com/office/drawing/2014/main" id="{076A58CB-63AD-4414-A916-4FA31560E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5" y="3308396"/>
            <a:ext cx="1478288" cy="11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шарик">
            <a:extLst>
              <a:ext uri="{FF2B5EF4-FFF2-40B4-BE49-F238E27FC236}">
                <a16:creationId xmlns:a16="http://schemas.microsoft.com/office/drawing/2014/main" id="{5FDEF678-23A0-492D-9BA9-342687053A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624720">
            <a:off x="1902741" y="3369824"/>
            <a:ext cx="847245" cy="847245"/>
          </a:xfrm>
          <a:prstGeom prst="rect">
            <a:avLst/>
          </a:prstGeom>
        </p:spPr>
      </p:pic>
      <p:pic>
        <p:nvPicPr>
          <p:cNvPr id="17" name="бумага">
            <a:extLst>
              <a:ext uri="{FF2B5EF4-FFF2-40B4-BE49-F238E27FC236}">
                <a16:creationId xmlns:a16="http://schemas.microsoft.com/office/drawing/2014/main" id="{51221B11-9EA2-4444-B5EB-0BB9EFB8E3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4" y="3456134"/>
            <a:ext cx="852751" cy="801586"/>
          </a:xfrm>
          <a:prstGeom prst="rect">
            <a:avLst/>
          </a:prstGeom>
        </p:spPr>
      </p:pic>
      <p:pic>
        <p:nvPicPr>
          <p:cNvPr id="20" name="огрызок">
            <a:extLst>
              <a:ext uri="{FF2B5EF4-FFF2-40B4-BE49-F238E27FC236}">
                <a16:creationId xmlns:a16="http://schemas.microsoft.com/office/drawing/2014/main" id="{D5ADB658-05A1-43B4-8173-A77D54D48F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6193">
            <a:off x="1352960" y="3505406"/>
            <a:ext cx="520012" cy="757298"/>
          </a:xfrm>
          <a:prstGeom prst="rect">
            <a:avLst/>
          </a:prstGeom>
        </p:spPr>
      </p:pic>
      <p:pic>
        <p:nvPicPr>
          <p:cNvPr id="23" name="корзина">
            <a:extLst>
              <a:ext uri="{FF2B5EF4-FFF2-40B4-BE49-F238E27FC236}">
                <a16:creationId xmlns:a16="http://schemas.microsoft.com/office/drawing/2014/main" id="{0139541C-304A-4D88-95A7-7964E96321B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7" b="1"/>
          <a:stretch/>
        </p:blipFill>
        <p:spPr>
          <a:xfrm>
            <a:off x="258335" y="3896661"/>
            <a:ext cx="2570950" cy="2142937"/>
          </a:xfrm>
          <a:prstGeom prst="rect">
            <a:avLst/>
          </a:prstGeom>
        </p:spPr>
      </p:pic>
      <p:pic>
        <p:nvPicPr>
          <p:cNvPr id="7" name="девочка">
            <a:extLst>
              <a:ext uri="{FF2B5EF4-FFF2-40B4-BE49-F238E27FC236}">
                <a16:creationId xmlns:a16="http://schemas.microsoft.com/office/drawing/2014/main" id="{0E56044F-C96C-42F9-A008-DFA2FF4BB1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73" y="2108652"/>
            <a:ext cx="1990790" cy="3111500"/>
          </a:xfrm>
          <a:prstGeom prst="rect">
            <a:avLst/>
          </a:prstGeom>
        </p:spPr>
      </p:pic>
      <p:pic>
        <p:nvPicPr>
          <p:cNvPr id="24" name="кукла">
            <a:extLst>
              <a:ext uri="{FF2B5EF4-FFF2-40B4-BE49-F238E27FC236}">
                <a16:creationId xmlns:a16="http://schemas.microsoft.com/office/drawing/2014/main" id="{BDF85FBA-154E-453A-8CDF-D96AB8801EA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Marker trans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96" y="4043279"/>
            <a:ext cx="864034" cy="13225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5" name="тень медведь">
            <a:extLst>
              <a:ext uri="{FF2B5EF4-FFF2-40B4-BE49-F238E27FC236}">
                <a16:creationId xmlns:a16="http://schemas.microsoft.com/office/drawing/2014/main" id="{B31977D5-1C9F-40B5-B1A6-FB981107056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772">
            <a:off x="7958149" y="2173045"/>
            <a:ext cx="1017235" cy="1163716"/>
          </a:xfrm>
          <a:prstGeom prst="rect">
            <a:avLst/>
          </a:prstGeom>
        </p:spPr>
      </p:pic>
      <p:pic>
        <p:nvPicPr>
          <p:cNvPr id="28" name="тень мяч">
            <a:extLst>
              <a:ext uri="{FF2B5EF4-FFF2-40B4-BE49-F238E27FC236}">
                <a16:creationId xmlns:a16="http://schemas.microsoft.com/office/drawing/2014/main" id="{7FD65A60-7838-403C-9429-66E5A73E47C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43" y="3999520"/>
            <a:ext cx="762002" cy="762002"/>
          </a:xfrm>
          <a:prstGeom prst="rect">
            <a:avLst/>
          </a:prstGeom>
        </p:spPr>
      </p:pic>
      <p:pic>
        <p:nvPicPr>
          <p:cNvPr id="31" name="барабан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628F80-A98E-4C41-BF8D-9106C32DAF2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491350"/>
            <a:ext cx="1179706" cy="1269363"/>
          </a:xfrm>
          <a:prstGeom prst="rect">
            <a:avLst/>
          </a:prstGeom>
        </p:spPr>
      </p:pic>
      <p:pic>
        <p:nvPicPr>
          <p:cNvPr id="22" name="медведь">
            <a:extLst>
              <a:ext uri="{FF2B5EF4-FFF2-40B4-BE49-F238E27FC236}">
                <a16:creationId xmlns:a16="http://schemas.microsoft.com/office/drawing/2014/main" id="{E59F376B-7E3E-415F-81A1-4D671C4C74C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772">
            <a:off x="7919454" y="2151905"/>
            <a:ext cx="1017235" cy="1163716"/>
          </a:xfrm>
          <a:prstGeom prst="rect">
            <a:avLst/>
          </a:prstGeom>
        </p:spPr>
      </p:pic>
      <p:pic>
        <p:nvPicPr>
          <p:cNvPr id="15" name="мяч">
            <a:extLst>
              <a:ext uri="{FF2B5EF4-FFF2-40B4-BE49-F238E27FC236}">
                <a16:creationId xmlns:a16="http://schemas.microsoft.com/office/drawing/2014/main" id="{5A279D47-F029-4C7D-9842-411084C7C96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026" y="5364030"/>
            <a:ext cx="762002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2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>
        <p:sndAc>
          <p:stSnd>
            <p:snd r:embed="rId2" name="arrow.wav"/>
          </p:stSnd>
        </p:sndAc>
      </p:transition>
    </mc:Choice>
    <mc:Fallback xmlns="">
      <p:transition advClick="0">
        <p:sndAc>
          <p:stSnd>
            <p:snd r:embed="rId27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16029 -0.2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8" y="-10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3AD7F9-5B04-4A8B-93AA-686852C54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5"/>
            <a:ext cx="12192000" cy="6858000"/>
          </a:xfrm>
          <a:prstGeom prst="rect">
            <a:avLst/>
          </a:prstGeom>
        </p:spPr>
      </p:pic>
      <p:pic>
        <p:nvPicPr>
          <p:cNvPr id="5" name="шкаф">
            <a:extLst>
              <a:ext uri="{FF2B5EF4-FFF2-40B4-BE49-F238E27FC236}">
                <a16:creationId xmlns:a16="http://schemas.microsoft.com/office/drawing/2014/main" id="{2416064F-0E38-4C29-AC5C-013285B85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87" y="181936"/>
            <a:ext cx="3741957" cy="4706499"/>
          </a:xfrm>
          <a:prstGeom prst="rect">
            <a:avLst/>
          </a:prstGeom>
        </p:spPr>
      </p:pic>
      <p:pic>
        <p:nvPicPr>
          <p:cNvPr id="13" name="тень барабан">
            <a:extLst>
              <a:ext uri="{FF2B5EF4-FFF2-40B4-BE49-F238E27FC236}">
                <a16:creationId xmlns:a16="http://schemas.microsoft.com/office/drawing/2014/main" id="{E81EE81C-A5B3-4B7D-882F-38C8925AA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79698" y="3535065"/>
            <a:ext cx="1179706" cy="1269363"/>
          </a:xfrm>
          <a:prstGeom prst="rect">
            <a:avLst/>
          </a:prstGeom>
        </p:spPr>
      </p:pic>
      <p:pic>
        <p:nvPicPr>
          <p:cNvPr id="18" name="робот">
            <a:extLst>
              <a:ext uri="{FF2B5EF4-FFF2-40B4-BE49-F238E27FC236}">
                <a16:creationId xmlns:a16="http://schemas.microsoft.com/office/drawing/2014/main" id="{AB6DED5E-8DD0-47B4-AD4C-38D57A1C78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837">
            <a:off x="10387928" y="671830"/>
            <a:ext cx="926383" cy="1520359"/>
          </a:xfrm>
          <a:prstGeom prst="rect">
            <a:avLst/>
          </a:prstGeom>
        </p:spPr>
      </p:pic>
      <p:pic>
        <p:nvPicPr>
          <p:cNvPr id="30" name="пирамидка">
            <a:extLst>
              <a:ext uri="{FF2B5EF4-FFF2-40B4-BE49-F238E27FC236}">
                <a16:creationId xmlns:a16="http://schemas.microsoft.com/office/drawing/2014/main" id="{4EAA12FF-D441-4299-ADA5-44F52EE8D3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98" y="3856927"/>
            <a:ext cx="584256" cy="1181495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9E63058-05FA-4C4F-BE2F-6BC787E87728}"/>
              </a:ext>
            </a:extLst>
          </p:cNvPr>
          <p:cNvGrpSpPr/>
          <p:nvPr/>
        </p:nvGrpSpPr>
        <p:grpSpPr>
          <a:xfrm>
            <a:off x="299145" y="24093"/>
            <a:ext cx="3741957" cy="2203126"/>
            <a:chOff x="422668" y="-29132"/>
            <a:chExt cx="3741957" cy="3560840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B71CFD2-D3E7-490C-B07A-8432716BD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68" y="-29132"/>
              <a:ext cx="3741957" cy="356084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54EB7E9-7E1A-407D-AE15-75FAEAAF62D7}"/>
                </a:ext>
              </a:extLst>
            </p:cNvPr>
            <p:cNvSpPr txBox="1"/>
            <p:nvPr/>
          </p:nvSpPr>
          <p:spPr>
            <a:xfrm>
              <a:off x="1166191" y="896123"/>
              <a:ext cx="25851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   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EEC64E-600D-4561-812A-6C9438D7B5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4"/>
          <a:stretch/>
        </p:blipFill>
        <p:spPr>
          <a:xfrm>
            <a:off x="235385" y="3664402"/>
            <a:ext cx="2570950" cy="2529122"/>
          </a:xfrm>
          <a:prstGeom prst="rect">
            <a:avLst/>
          </a:prstGeom>
        </p:spPr>
      </p:pic>
      <p:pic>
        <p:nvPicPr>
          <p:cNvPr id="14" name="карандаши">
            <a:extLst>
              <a:ext uri="{FF2B5EF4-FFF2-40B4-BE49-F238E27FC236}">
                <a16:creationId xmlns:a16="http://schemas.microsoft.com/office/drawing/2014/main" id="{CB94A88B-FCFE-4535-8020-5815D9B1B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264" y="481344"/>
            <a:ext cx="762002" cy="1176530"/>
          </a:xfrm>
          <a:prstGeom prst="rect">
            <a:avLst/>
          </a:prstGeom>
        </p:spPr>
      </p:pic>
      <p:pic>
        <p:nvPicPr>
          <p:cNvPr id="1026" name="бутылка">
            <a:extLst>
              <a:ext uri="{FF2B5EF4-FFF2-40B4-BE49-F238E27FC236}">
                <a16:creationId xmlns:a16="http://schemas.microsoft.com/office/drawing/2014/main" id="{076A58CB-63AD-4414-A916-4FA31560E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5" y="3308396"/>
            <a:ext cx="1478288" cy="11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шарик">
            <a:extLst>
              <a:ext uri="{FF2B5EF4-FFF2-40B4-BE49-F238E27FC236}">
                <a16:creationId xmlns:a16="http://schemas.microsoft.com/office/drawing/2014/main" id="{5FDEF678-23A0-492D-9BA9-342687053A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624720">
            <a:off x="1902741" y="3369824"/>
            <a:ext cx="847245" cy="847245"/>
          </a:xfrm>
          <a:prstGeom prst="rect">
            <a:avLst/>
          </a:prstGeom>
        </p:spPr>
      </p:pic>
      <p:pic>
        <p:nvPicPr>
          <p:cNvPr id="17" name="бумага">
            <a:extLst>
              <a:ext uri="{FF2B5EF4-FFF2-40B4-BE49-F238E27FC236}">
                <a16:creationId xmlns:a16="http://schemas.microsoft.com/office/drawing/2014/main" id="{51221B11-9EA2-4444-B5EB-0BB9EFB8E3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4" y="3456134"/>
            <a:ext cx="852751" cy="801586"/>
          </a:xfrm>
          <a:prstGeom prst="rect">
            <a:avLst/>
          </a:prstGeom>
        </p:spPr>
      </p:pic>
      <p:pic>
        <p:nvPicPr>
          <p:cNvPr id="20" name="огрызок">
            <a:extLst>
              <a:ext uri="{FF2B5EF4-FFF2-40B4-BE49-F238E27FC236}">
                <a16:creationId xmlns:a16="http://schemas.microsoft.com/office/drawing/2014/main" id="{D5ADB658-05A1-43B4-8173-A77D54D48F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6193">
            <a:off x="1352960" y="3505406"/>
            <a:ext cx="520012" cy="757298"/>
          </a:xfrm>
          <a:prstGeom prst="rect">
            <a:avLst/>
          </a:prstGeom>
        </p:spPr>
      </p:pic>
      <p:pic>
        <p:nvPicPr>
          <p:cNvPr id="23" name="корзина">
            <a:extLst>
              <a:ext uri="{FF2B5EF4-FFF2-40B4-BE49-F238E27FC236}">
                <a16:creationId xmlns:a16="http://schemas.microsoft.com/office/drawing/2014/main" id="{0139541C-304A-4D88-95A7-7964E96321B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7" b="1"/>
          <a:stretch/>
        </p:blipFill>
        <p:spPr>
          <a:xfrm>
            <a:off x="258335" y="3896661"/>
            <a:ext cx="2570950" cy="2142937"/>
          </a:xfrm>
          <a:prstGeom prst="rect">
            <a:avLst/>
          </a:prstGeom>
        </p:spPr>
      </p:pic>
      <p:pic>
        <p:nvPicPr>
          <p:cNvPr id="7" name="девочка">
            <a:extLst>
              <a:ext uri="{FF2B5EF4-FFF2-40B4-BE49-F238E27FC236}">
                <a16:creationId xmlns:a16="http://schemas.microsoft.com/office/drawing/2014/main" id="{0E56044F-C96C-42F9-A008-DFA2FF4BB1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73" y="2108652"/>
            <a:ext cx="1990790" cy="3111500"/>
          </a:xfrm>
          <a:prstGeom prst="rect">
            <a:avLst/>
          </a:prstGeom>
        </p:spPr>
      </p:pic>
      <p:pic>
        <p:nvPicPr>
          <p:cNvPr id="24" name="кукла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F85FBA-154E-453A-8CDF-D96AB8801E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Marker trans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96" y="4043279"/>
            <a:ext cx="864034" cy="13225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5" name="тень медведь">
            <a:extLst>
              <a:ext uri="{FF2B5EF4-FFF2-40B4-BE49-F238E27FC236}">
                <a16:creationId xmlns:a16="http://schemas.microsoft.com/office/drawing/2014/main" id="{B31977D5-1C9F-40B5-B1A6-FB98110705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772">
            <a:off x="7958149" y="2173045"/>
            <a:ext cx="1017235" cy="1163716"/>
          </a:xfrm>
          <a:prstGeom prst="rect">
            <a:avLst/>
          </a:prstGeom>
        </p:spPr>
      </p:pic>
      <p:pic>
        <p:nvPicPr>
          <p:cNvPr id="26" name="тень кукла">
            <a:extLst>
              <a:ext uri="{FF2B5EF4-FFF2-40B4-BE49-F238E27FC236}">
                <a16:creationId xmlns:a16="http://schemas.microsoft.com/office/drawing/2014/main" id="{65FDCA66-BCE5-4378-A501-906F9934DB1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Marker trans="100000"/>
                    </a14:imgEffect>
                    <a14:imgEffect>
                      <a14:sharpenSoften amount="-5000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453" y="1947660"/>
            <a:ext cx="864034" cy="13225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8" name="тень мяч">
            <a:extLst>
              <a:ext uri="{FF2B5EF4-FFF2-40B4-BE49-F238E27FC236}">
                <a16:creationId xmlns:a16="http://schemas.microsoft.com/office/drawing/2014/main" id="{7FD65A60-7838-403C-9429-66E5A73E47C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43" y="3999520"/>
            <a:ext cx="762002" cy="762002"/>
          </a:xfrm>
          <a:prstGeom prst="rect">
            <a:avLst/>
          </a:prstGeom>
        </p:spPr>
      </p:pic>
      <p:pic>
        <p:nvPicPr>
          <p:cNvPr id="31" name="барабан">
            <a:extLst>
              <a:ext uri="{FF2B5EF4-FFF2-40B4-BE49-F238E27FC236}">
                <a16:creationId xmlns:a16="http://schemas.microsoft.com/office/drawing/2014/main" id="{30628F80-A98E-4C41-BF8D-9106C32DAF2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491350"/>
            <a:ext cx="1179706" cy="1269363"/>
          </a:xfrm>
          <a:prstGeom prst="rect">
            <a:avLst/>
          </a:prstGeom>
        </p:spPr>
      </p:pic>
      <p:pic>
        <p:nvPicPr>
          <p:cNvPr id="22" name="медведь">
            <a:extLst>
              <a:ext uri="{FF2B5EF4-FFF2-40B4-BE49-F238E27FC236}">
                <a16:creationId xmlns:a16="http://schemas.microsoft.com/office/drawing/2014/main" id="{E59F376B-7E3E-415F-81A1-4D671C4C74C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772">
            <a:off x="7919454" y="2151905"/>
            <a:ext cx="1017235" cy="1163716"/>
          </a:xfrm>
          <a:prstGeom prst="rect">
            <a:avLst/>
          </a:prstGeom>
        </p:spPr>
      </p:pic>
      <p:pic>
        <p:nvPicPr>
          <p:cNvPr id="15" name="мяч">
            <a:extLst>
              <a:ext uri="{FF2B5EF4-FFF2-40B4-BE49-F238E27FC236}">
                <a16:creationId xmlns:a16="http://schemas.microsoft.com/office/drawing/2014/main" id="{5A279D47-F029-4C7D-9842-411084C7C96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43" y="3973509"/>
            <a:ext cx="762002" cy="76200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EC5A91B-1D03-4398-858D-805C5A25DCDF}"/>
              </a:ext>
            </a:extLst>
          </p:cNvPr>
          <p:cNvSpPr txBox="1"/>
          <p:nvPr/>
        </p:nvSpPr>
        <p:spPr>
          <a:xfrm>
            <a:off x="1612966" y="796642"/>
            <a:ext cx="16338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Чья тень?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363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16328 -0.2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4" y="-1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L 0.372 -0.3134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3AD7F9-5B04-4A8B-93AA-686852C54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659"/>
          </a:xfrm>
          <a:prstGeom prst="rect">
            <a:avLst/>
          </a:prstGeom>
        </p:spPr>
      </p:pic>
      <p:pic>
        <p:nvPicPr>
          <p:cNvPr id="5" name="шкаф">
            <a:extLst>
              <a:ext uri="{FF2B5EF4-FFF2-40B4-BE49-F238E27FC236}">
                <a16:creationId xmlns:a16="http://schemas.microsoft.com/office/drawing/2014/main" id="{2416064F-0E38-4C29-AC5C-013285B85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87" y="181936"/>
            <a:ext cx="3741957" cy="4706499"/>
          </a:xfrm>
          <a:prstGeom prst="rect">
            <a:avLst/>
          </a:prstGeom>
        </p:spPr>
      </p:pic>
      <p:pic>
        <p:nvPicPr>
          <p:cNvPr id="13" name="тень барабан">
            <a:extLst>
              <a:ext uri="{FF2B5EF4-FFF2-40B4-BE49-F238E27FC236}">
                <a16:creationId xmlns:a16="http://schemas.microsoft.com/office/drawing/2014/main" id="{E81EE81C-A5B3-4B7D-882F-38C8925AA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79698" y="3535065"/>
            <a:ext cx="1179706" cy="1269363"/>
          </a:xfrm>
          <a:prstGeom prst="rect">
            <a:avLst/>
          </a:prstGeom>
        </p:spPr>
      </p:pic>
      <p:pic>
        <p:nvPicPr>
          <p:cNvPr id="18" name="робот">
            <a:extLst>
              <a:ext uri="{FF2B5EF4-FFF2-40B4-BE49-F238E27FC236}">
                <a16:creationId xmlns:a16="http://schemas.microsoft.com/office/drawing/2014/main" id="{AB6DED5E-8DD0-47B4-AD4C-38D57A1C78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837">
            <a:off x="10387928" y="671830"/>
            <a:ext cx="926383" cy="1520359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9E63058-05FA-4C4F-BE2F-6BC787E87728}"/>
              </a:ext>
            </a:extLst>
          </p:cNvPr>
          <p:cNvGrpSpPr/>
          <p:nvPr/>
        </p:nvGrpSpPr>
        <p:grpSpPr>
          <a:xfrm>
            <a:off x="299145" y="24093"/>
            <a:ext cx="3741957" cy="2279449"/>
            <a:chOff x="422668" y="-29132"/>
            <a:chExt cx="3741957" cy="2279449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B71CFD2-D3E7-490C-B07A-8432716BD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68" y="-29132"/>
              <a:ext cx="3741957" cy="227944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54EB7E9-7E1A-407D-AE15-75FAEAAF62D7}"/>
                </a:ext>
              </a:extLst>
            </p:cNvPr>
            <p:cNvSpPr txBox="1"/>
            <p:nvPr/>
          </p:nvSpPr>
          <p:spPr>
            <a:xfrm>
              <a:off x="1905117" y="896123"/>
              <a:ext cx="1846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Чья тень?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EEC64E-600D-4561-812A-6C9438D7B5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4"/>
          <a:stretch/>
        </p:blipFill>
        <p:spPr>
          <a:xfrm>
            <a:off x="235385" y="3664402"/>
            <a:ext cx="2570950" cy="2529122"/>
          </a:xfrm>
          <a:prstGeom prst="rect">
            <a:avLst/>
          </a:prstGeom>
        </p:spPr>
      </p:pic>
      <p:pic>
        <p:nvPicPr>
          <p:cNvPr id="14" name="карандаши">
            <a:extLst>
              <a:ext uri="{FF2B5EF4-FFF2-40B4-BE49-F238E27FC236}">
                <a16:creationId xmlns:a16="http://schemas.microsoft.com/office/drawing/2014/main" id="{CB94A88B-FCFE-4535-8020-5815D9B1B4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264" y="481344"/>
            <a:ext cx="762002" cy="1176530"/>
          </a:xfrm>
          <a:prstGeom prst="rect">
            <a:avLst/>
          </a:prstGeom>
        </p:spPr>
      </p:pic>
      <p:pic>
        <p:nvPicPr>
          <p:cNvPr id="1026" name="бутылка">
            <a:extLst>
              <a:ext uri="{FF2B5EF4-FFF2-40B4-BE49-F238E27FC236}">
                <a16:creationId xmlns:a16="http://schemas.microsoft.com/office/drawing/2014/main" id="{076A58CB-63AD-4414-A916-4FA31560E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5" y="3308396"/>
            <a:ext cx="1478288" cy="11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шарик">
            <a:extLst>
              <a:ext uri="{FF2B5EF4-FFF2-40B4-BE49-F238E27FC236}">
                <a16:creationId xmlns:a16="http://schemas.microsoft.com/office/drawing/2014/main" id="{5FDEF678-23A0-492D-9BA9-342687053A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624720">
            <a:off x="1902741" y="3369824"/>
            <a:ext cx="847245" cy="847245"/>
          </a:xfrm>
          <a:prstGeom prst="rect">
            <a:avLst/>
          </a:prstGeom>
        </p:spPr>
      </p:pic>
      <p:pic>
        <p:nvPicPr>
          <p:cNvPr id="17" name="бумага">
            <a:extLst>
              <a:ext uri="{FF2B5EF4-FFF2-40B4-BE49-F238E27FC236}">
                <a16:creationId xmlns:a16="http://schemas.microsoft.com/office/drawing/2014/main" id="{51221B11-9EA2-4444-B5EB-0BB9EFB8E3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4" y="3456134"/>
            <a:ext cx="852751" cy="801586"/>
          </a:xfrm>
          <a:prstGeom prst="rect">
            <a:avLst/>
          </a:prstGeom>
        </p:spPr>
      </p:pic>
      <p:pic>
        <p:nvPicPr>
          <p:cNvPr id="20" name="огрызок">
            <a:extLst>
              <a:ext uri="{FF2B5EF4-FFF2-40B4-BE49-F238E27FC236}">
                <a16:creationId xmlns:a16="http://schemas.microsoft.com/office/drawing/2014/main" id="{D5ADB658-05A1-43B4-8173-A77D54D48F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6193">
            <a:off x="1352960" y="3505406"/>
            <a:ext cx="520012" cy="757298"/>
          </a:xfrm>
          <a:prstGeom prst="rect">
            <a:avLst/>
          </a:prstGeom>
        </p:spPr>
      </p:pic>
      <p:pic>
        <p:nvPicPr>
          <p:cNvPr id="23" name="корзина">
            <a:extLst>
              <a:ext uri="{FF2B5EF4-FFF2-40B4-BE49-F238E27FC236}">
                <a16:creationId xmlns:a16="http://schemas.microsoft.com/office/drawing/2014/main" id="{0139541C-304A-4D88-95A7-7964E96321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7" b="1"/>
          <a:stretch/>
        </p:blipFill>
        <p:spPr>
          <a:xfrm>
            <a:off x="258335" y="3896661"/>
            <a:ext cx="2570950" cy="2142937"/>
          </a:xfrm>
          <a:prstGeom prst="rect">
            <a:avLst/>
          </a:prstGeom>
        </p:spPr>
      </p:pic>
      <p:pic>
        <p:nvPicPr>
          <p:cNvPr id="7" name="девочка">
            <a:extLst>
              <a:ext uri="{FF2B5EF4-FFF2-40B4-BE49-F238E27FC236}">
                <a16:creationId xmlns:a16="http://schemas.microsoft.com/office/drawing/2014/main" id="{0E56044F-C96C-42F9-A008-DFA2FF4BB1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73" y="2108652"/>
            <a:ext cx="1990790" cy="3111500"/>
          </a:xfrm>
          <a:prstGeom prst="rect">
            <a:avLst/>
          </a:prstGeom>
        </p:spPr>
      </p:pic>
      <p:pic>
        <p:nvPicPr>
          <p:cNvPr id="25" name="тень медведь">
            <a:extLst>
              <a:ext uri="{FF2B5EF4-FFF2-40B4-BE49-F238E27FC236}">
                <a16:creationId xmlns:a16="http://schemas.microsoft.com/office/drawing/2014/main" id="{B31977D5-1C9F-40B5-B1A6-FB98110705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772">
            <a:off x="7958149" y="2173045"/>
            <a:ext cx="1017235" cy="1163716"/>
          </a:xfrm>
          <a:prstGeom prst="rect">
            <a:avLst/>
          </a:prstGeom>
        </p:spPr>
      </p:pic>
      <p:pic>
        <p:nvPicPr>
          <p:cNvPr id="26" name="тень кукла">
            <a:extLst>
              <a:ext uri="{FF2B5EF4-FFF2-40B4-BE49-F238E27FC236}">
                <a16:creationId xmlns:a16="http://schemas.microsoft.com/office/drawing/2014/main" id="{65FDCA66-BCE5-4378-A501-906F9934DB1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Marker trans="100000"/>
                    </a14:imgEffect>
                    <a14:imgEffect>
                      <a14:sharpenSoften amount="-5000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453" y="1947660"/>
            <a:ext cx="864034" cy="13225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8" name="тень мяч">
            <a:extLst>
              <a:ext uri="{FF2B5EF4-FFF2-40B4-BE49-F238E27FC236}">
                <a16:creationId xmlns:a16="http://schemas.microsoft.com/office/drawing/2014/main" id="{7FD65A60-7838-403C-9429-66E5A73E47C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43" y="3999520"/>
            <a:ext cx="762002" cy="762002"/>
          </a:xfrm>
          <a:prstGeom prst="rect">
            <a:avLst/>
          </a:prstGeom>
        </p:spPr>
      </p:pic>
      <p:pic>
        <p:nvPicPr>
          <p:cNvPr id="29" name="теньпирамидка">
            <a:extLst>
              <a:ext uri="{FF2B5EF4-FFF2-40B4-BE49-F238E27FC236}">
                <a16:creationId xmlns:a16="http://schemas.microsoft.com/office/drawing/2014/main" id="{EB080A2B-A65C-4749-A84E-A2F93DD5D3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457" y="3554016"/>
            <a:ext cx="584256" cy="1181495"/>
          </a:xfrm>
          <a:prstGeom prst="rect">
            <a:avLst/>
          </a:prstGeom>
        </p:spPr>
      </p:pic>
      <p:pic>
        <p:nvPicPr>
          <p:cNvPr id="31" name="барабан">
            <a:extLst>
              <a:ext uri="{FF2B5EF4-FFF2-40B4-BE49-F238E27FC236}">
                <a16:creationId xmlns:a16="http://schemas.microsoft.com/office/drawing/2014/main" id="{30628F80-A98E-4C41-BF8D-9106C32DAF2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0991" y="3513466"/>
            <a:ext cx="1179706" cy="1269363"/>
          </a:xfrm>
          <a:prstGeom prst="rect">
            <a:avLst/>
          </a:prstGeom>
        </p:spPr>
      </p:pic>
      <p:pic>
        <p:nvPicPr>
          <p:cNvPr id="22" name="медведь">
            <a:extLst>
              <a:ext uri="{FF2B5EF4-FFF2-40B4-BE49-F238E27FC236}">
                <a16:creationId xmlns:a16="http://schemas.microsoft.com/office/drawing/2014/main" id="{E59F376B-7E3E-415F-81A1-4D671C4C74C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772">
            <a:off x="7919454" y="2151905"/>
            <a:ext cx="1017235" cy="1163716"/>
          </a:xfrm>
          <a:prstGeom prst="rect">
            <a:avLst/>
          </a:prstGeom>
        </p:spPr>
      </p:pic>
      <p:pic>
        <p:nvPicPr>
          <p:cNvPr id="15" name="мяч">
            <a:extLst>
              <a:ext uri="{FF2B5EF4-FFF2-40B4-BE49-F238E27FC236}">
                <a16:creationId xmlns:a16="http://schemas.microsoft.com/office/drawing/2014/main" id="{5A279D47-F029-4C7D-9842-411084C7C96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43" y="3973509"/>
            <a:ext cx="762002" cy="762002"/>
          </a:xfrm>
          <a:prstGeom prst="rect">
            <a:avLst/>
          </a:prstGeom>
        </p:spPr>
      </p:pic>
      <p:pic>
        <p:nvPicPr>
          <p:cNvPr id="24" name="кукла">
            <a:extLst>
              <a:ext uri="{FF2B5EF4-FFF2-40B4-BE49-F238E27FC236}">
                <a16:creationId xmlns:a16="http://schemas.microsoft.com/office/drawing/2014/main" id="{BDF85FBA-154E-453A-8CDF-D96AB8801EA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Marker trans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400" y="4227185"/>
            <a:ext cx="864034" cy="13225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0" name="пирамидка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EAA12FF-D441-4299-ADA5-44F52EE8D39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81" y="3894178"/>
            <a:ext cx="584256" cy="118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5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0.35976 -0.329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2" y="-1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1567</TotalTime>
  <Words>294</Words>
  <Application>Microsoft Office PowerPoint</Application>
  <PresentationFormat>Широкоэкранный</PresentationFormat>
  <Paragraphs>120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Нина Романова</dc:creator>
  <cp:lastModifiedBy>Нина Романова</cp:lastModifiedBy>
  <cp:revision>114</cp:revision>
  <dcterms:created xsi:type="dcterms:W3CDTF">2022-02-22T05:32:02Z</dcterms:created>
  <dcterms:modified xsi:type="dcterms:W3CDTF">2022-03-01T20:54:31Z</dcterms:modified>
</cp:coreProperties>
</file>