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0" r:id="rId11"/>
    <p:sldId id="271" r:id="rId12"/>
    <p:sldId id="266" r:id="rId13"/>
    <p:sldId id="267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AE34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47FF-01B1-4CBB-A957-956CB5C1347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41F6-D4AB-457D-9A72-947E43A2A96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47FF-01B1-4CBB-A957-956CB5C1347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41F6-D4AB-457D-9A72-947E43A2A9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47FF-01B1-4CBB-A957-956CB5C1347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41F6-D4AB-457D-9A72-947E43A2A9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47FF-01B1-4CBB-A957-956CB5C1347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41F6-D4AB-457D-9A72-947E43A2A9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47FF-01B1-4CBB-A957-956CB5C1347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41F6-D4AB-457D-9A72-947E43A2A96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47FF-01B1-4CBB-A957-956CB5C1347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41F6-D4AB-457D-9A72-947E43A2A9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47FF-01B1-4CBB-A957-956CB5C1347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41F6-D4AB-457D-9A72-947E43A2A9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47FF-01B1-4CBB-A957-956CB5C1347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41F6-D4AB-457D-9A72-947E43A2A9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47FF-01B1-4CBB-A957-956CB5C1347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41F6-D4AB-457D-9A72-947E43A2A9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47FF-01B1-4CBB-A957-956CB5C1347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41F6-D4AB-457D-9A72-947E43A2A9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47FF-01B1-4CBB-A957-956CB5C1347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97341F6-D4AB-457D-9A72-947E43A2A96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20947FF-01B1-4CBB-A957-956CB5C1347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7341F6-D4AB-457D-9A72-947E43A2A966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60648"/>
            <a:ext cx="8218112" cy="720080"/>
          </a:xfrm>
          <a:ln>
            <a:noFill/>
          </a:ln>
        </p:spPr>
        <p:txBody>
          <a:bodyPr/>
          <a:lstStyle/>
          <a:p>
            <a:pPr algn="ctr"/>
            <a:r>
              <a:rPr lang="ru-RU" sz="6600" dirty="0" smtClean="0">
                <a:solidFill>
                  <a:srgbClr val="00B0F0"/>
                </a:solidFill>
              </a:rPr>
              <a:t>День Космонавтики</a:t>
            </a:r>
            <a:endParaRPr lang="ru-RU" sz="6600" dirty="0">
              <a:solidFill>
                <a:srgbClr val="00B0F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8497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94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60648"/>
            <a:ext cx="7772400" cy="648072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tx1"/>
                </a:solidFill>
                <a:effectLst/>
              </a:rPr>
              <a:t>Терешкова Валентина Владимировна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530352" y="4214375"/>
            <a:ext cx="2961528" cy="8608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3956050" cy="47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1904132"/>
            <a:ext cx="4715321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629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771800" y="1988840"/>
            <a:ext cx="3096344" cy="504056"/>
          </a:xfrm>
        </p:spPr>
        <p:txBody>
          <a:bodyPr/>
          <a:lstStyle/>
          <a:p>
            <a:endParaRPr lang="ru-RU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38"/>
            <a:ext cx="9144000" cy="683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20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60648"/>
            <a:ext cx="8218112" cy="648072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effectLst/>
              </a:rPr>
              <a:t>Станция Салют</a:t>
            </a:r>
            <a:endParaRPr lang="ru-RU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91880" y="2704664"/>
            <a:ext cx="2592288" cy="1509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28992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573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88640"/>
            <a:ext cx="7772400" cy="648072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effectLst/>
              </a:rPr>
              <a:t>Продукты питания космонавта</a:t>
            </a:r>
            <a:endParaRPr lang="ru-RU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9694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753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4841"/>
            <a:ext cx="8784975" cy="65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24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88640"/>
            <a:ext cx="7772400" cy="432048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effectLst/>
              </a:rPr>
              <a:t>Воздушный шар</a:t>
            </a:r>
            <a:endParaRPr lang="ru-RU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31840" y="4149080"/>
            <a:ext cx="45719" cy="6529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84976" cy="593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58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88640"/>
            <a:ext cx="7772400" cy="504056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effectLst/>
              </a:rPr>
              <a:t>Дирижабль </a:t>
            </a:r>
            <a:endParaRPr lang="ru-RU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74" y="764705"/>
            <a:ext cx="878497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125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88640"/>
            <a:ext cx="8002088" cy="576064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effectLst/>
              </a:rPr>
              <a:t>Первый русский самолёт</a:t>
            </a:r>
            <a:endParaRPr lang="ru-RU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032" y="4149080"/>
            <a:ext cx="216024" cy="65296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1"/>
            <a:ext cx="871296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662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123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400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48464" cy="648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248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60648"/>
            <a:ext cx="7772400" cy="576064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effectLst/>
              </a:rPr>
              <a:t>Белка и Стрелка - космонавты</a:t>
            </a:r>
            <a:endParaRPr lang="ru-RU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08721"/>
            <a:ext cx="8640961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489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88639"/>
            <a:ext cx="7772400" cy="792089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effectLst/>
              </a:rPr>
              <a:t>Юрий Алексеевич Гагарин</a:t>
            </a:r>
            <a:endParaRPr lang="ru-RU" sz="44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3"/>
            <a:ext cx="4406798" cy="560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4387742" cy="560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1040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145</TotalTime>
  <Words>24</Words>
  <Application>Microsoft Office PowerPoint</Application>
  <PresentationFormat>Экран (4:3)</PresentationFormat>
  <Paragraphs>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Поток</vt:lpstr>
      <vt:lpstr>День Космонавтики</vt:lpstr>
      <vt:lpstr>Воздушный шар</vt:lpstr>
      <vt:lpstr>Дирижабль </vt:lpstr>
      <vt:lpstr>Первый русский самолёт</vt:lpstr>
      <vt:lpstr>Презентация PowerPoint</vt:lpstr>
      <vt:lpstr>Презентация PowerPoint</vt:lpstr>
      <vt:lpstr>Презентация PowerPoint</vt:lpstr>
      <vt:lpstr>Белка и Стрелка - космонавты</vt:lpstr>
      <vt:lpstr>Юрий Алексеевич Гагарин</vt:lpstr>
      <vt:lpstr>Терешкова Валентина Владимировна</vt:lpstr>
      <vt:lpstr>Презентация PowerPoint</vt:lpstr>
      <vt:lpstr>Станция Салют</vt:lpstr>
      <vt:lpstr>Продукты питания космонавта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дарья</cp:lastModifiedBy>
  <cp:revision>13</cp:revision>
  <dcterms:created xsi:type="dcterms:W3CDTF">2023-03-23T12:47:41Z</dcterms:created>
  <dcterms:modified xsi:type="dcterms:W3CDTF">2023-03-23T15:14:12Z</dcterms:modified>
</cp:coreProperties>
</file>