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96" r:id="rId6"/>
    <p:sldId id="297" r:id="rId7"/>
    <p:sldId id="268" r:id="rId8"/>
    <p:sldId id="279" r:id="rId9"/>
    <p:sldId id="278" r:id="rId10"/>
    <p:sldId id="275" r:id="rId11"/>
    <p:sldId id="274" r:id="rId12"/>
    <p:sldId id="300" r:id="rId13"/>
    <p:sldId id="299" r:id="rId14"/>
    <p:sldId id="273" r:id="rId15"/>
    <p:sldId id="272" r:id="rId16"/>
    <p:sldId id="271" r:id="rId17"/>
    <p:sldId id="292" r:id="rId18"/>
    <p:sldId id="29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64" autoAdjust="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1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41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7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52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16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31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95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85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61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90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2E34-545D-4F9E-A1B4-2DE0BF6B20D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9E25-F74D-4C1C-82A7-4FCB81D26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90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8606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Ростовской области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школа-интернат  № 12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31958" y="1825624"/>
            <a:ext cx="8321842" cy="5489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интерьерного укрощения из бросового материала. «Цветы сакуры».</a:t>
            </a:r>
          </a:p>
          <a:p>
            <a:pPr marL="0" indent="0" algn="ctr">
              <a:buNone/>
            </a:pPr>
            <a:endParaRPr lang="ru-RU" sz="40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провели :  Учитель т/о :  Яковлева Л.В.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Воспитатель : Степанова М.А.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48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363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4252" y="208548"/>
            <a:ext cx="8775032" cy="13154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Образцы  поделок из бросового материала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961310" y="1732548"/>
            <a:ext cx="5957973" cy="5125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prcbs.oren.muzkult.ru/media/2021/07/04/1300895371/dsc_0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443" y="1732547"/>
            <a:ext cx="7940840" cy="52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14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314947" cy="6858000"/>
          </a:xfrm>
          <a:prstGeom prst="rect">
            <a:avLst/>
          </a:prstGeom>
        </p:spPr>
      </p:pic>
      <p:pic>
        <p:nvPicPr>
          <p:cNvPr id="5122" name="Picture 2" descr="http://klubmama.ru/uploads/posts/2022-09/1662603213_19-klubmama-ru-p-chto-otnositsya-k-brosovomu-materialu-dlya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789" y="320842"/>
            <a:ext cx="7571874" cy="6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34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31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34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363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7368" y="1"/>
            <a:ext cx="9272336" cy="123524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Физминутка</a:t>
            </a:r>
            <a:r>
              <a:rPr lang="ru-RU" b="1" dirty="0" smtClean="0">
                <a:solidFill>
                  <a:srgbClr val="C00000"/>
                </a:solidFill>
              </a:rPr>
              <a:t> 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433010" y="1235243"/>
            <a:ext cx="8646694" cy="4854407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Исходное положение – сидя, руки на поясе.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1-2 Поворот головы направо. Исходное положение . 3-4   поворот головы на лево. Исходное положение . 5-6 Плавно наклонить голову назад. Исходное положение .Голову наклонить вперед. Повторить 4-5 раз. Темп медленный.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Исходное положение – сидя, руки подняты вверх.1-2 Сжать кисти в кулак. Разжать кисти . Повторить 5-6 раз, затем руки расслабленно опустить вниз и потрясти кистями. Темп средний.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Исходное положение стойка, ноги врозь, руки вдоль туловища.1-2 Поднять правую руку на пояс, левую руку на пояс.3-4 Правую руку на плечо, левую руку на плечо.5-6 правую руку вверх, левую руку вверх.7-8 Сделать хлопок над головой.9-10 Опустить левую руку на плечо, правую на плечо.11-12 Левую руку на пояс, правую на пояс. 13-14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87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363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199" y="304800"/>
            <a:ext cx="9063789" cy="83418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88632" y="1443789"/>
            <a:ext cx="8518356" cy="464586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ножницы кольцами вперед.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ножницы на столе в раскрытом виде.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проволокой осторожно, беречь глаза.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содержать в порядке.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не отвлекаться.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работы убрать рабочее место.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00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1"/>
            <a:ext cx="12188530" cy="73472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4862" y="481263"/>
            <a:ext cx="9320463" cy="178067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инструменты и материалы для работы: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88632" y="1957137"/>
            <a:ext cx="8058818" cy="413251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Тычинки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Тейп лента флористическая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полиэтиленовые пакеты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98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463" y="0"/>
            <a:ext cx="12188530" cy="75077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34653" y="288759"/>
            <a:ext cx="9192125" cy="12031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 работы: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433010" y="1860885"/>
            <a:ext cx="8579057" cy="499711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проволоки делаем обруч. Чтобы они получились ровными и одинаковыми  используем тюбик от клея карандаша.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Заготовку из проволоки кладем на квадратик 10*10 , вырезанный из полиэтиленового пакета. Фиксируем нижнюю часть полученного лепестка нитками.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серединку цветка, на один лепесток накладываем тычинки и закрепляем туго нитью.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собираем лепестки .закрепляем нитью. Лепестков в цветке может быть от 2 до  5. Оформляем цветок.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Флористической лентой обкручиваем проволоку- стебелёк.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Получившиеся цветочки , бутоны собираем в веточку.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Веточка с  цветами сакуры готова.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04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363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endParaRPr lang="ru-RU" sz="7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65094" y="529389"/>
            <a:ext cx="8373980" cy="556026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узнали на мастер –классе?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понравилось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вы украсить свою комнату, уголок, свое личное пространство этим декором?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использовать этот декор ещё для каких то целей.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363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1148" y="894514"/>
            <a:ext cx="9877926" cy="1325563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endParaRPr lang="ru-RU" sz="7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4"/>
          <a:stretch/>
        </p:blipFill>
        <p:spPr>
          <a:xfrm>
            <a:off x="3031958" y="214076"/>
            <a:ext cx="8983579" cy="69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530" cy="7363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4463" y="365125"/>
            <a:ext cx="812933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НАЙДИТЕ  ЗАШИФРОВАННЫЕ СЛОВА  В       АНОГРАММЕ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РКПСАНРИНТЕРЬЕРПГЛОТРЛОЛ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ШГНЕКУЦДИЗАЙНРОЛИЖЗЩГЕ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ЮБЛОРТИМАНКУДЕКОРШАЦФ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65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530" cy="725103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2568" y="-256674"/>
            <a:ext cx="8844882" cy="107482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СЛОВАРНАЯ  работа: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19662" y="930442"/>
            <a:ext cx="8951495" cy="463616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 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укрощение, отделка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устройство, убранство помещения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Дизайн: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проектировать, чертить ,задумывать (оформление    интерьера)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искусственный материал. Обычно белого цвета, но если растянуть и сделать тонким , то станет прозрачным.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Сакура: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собирательное название сортов деревьев подсемейства сливовых ,используются как декоративное растение, дают мелкие и несъедобные плоды.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37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5" y="-176463"/>
            <a:ext cx="12188530" cy="755583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8632" y="336884"/>
            <a:ext cx="8058818" cy="10427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 мастер – класса :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88632" y="1892969"/>
            <a:ext cx="8058818" cy="338488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интерьерного укрощения из бросового материала. «Цветы сакуры».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91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@thelittlewhitefarm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94484" cy="39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ykaleidoscope.ru/uploads/posts/2021-03/1616785247_20-p-kontrastnii-interer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621" y="-8202107"/>
            <a:ext cx="11554325" cy="65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862" y="1965157"/>
            <a:ext cx="4203033" cy="4604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273" y="272716"/>
            <a:ext cx="3577389" cy="3657600"/>
          </a:xfrm>
          <a:prstGeom prst="rect">
            <a:avLst/>
          </a:prstGeom>
        </p:spPr>
      </p:pic>
      <p:sp>
        <p:nvSpPr>
          <p:cNvPr id="5" name="AutoShape 6" descr="C:\Users\777\Desktop\%D0%B8%D0%BD%D1%82%D0%B5%D1%80%D1%8C%D0%B5%D1%80\92013fbf003677dd_4643-w360-h360-b0-p0--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C:\Users\777\Desktop\%D0%B8%D0%BD%D1%82%D0%B5%D1%80%D1%8C%D0%B5%D1%80\92013fbf003677dd_4643-w360-h360-b0-p0--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96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777\Desktop\%D0%B8%D0%BD%D1%82%D0%B5%D1%80%D1%8C%D0%B5%D1%80\92013fbf003677dd_4643-w360-h360-b0-p0--.webp"/>
          <p:cNvSpPr>
            <a:spLocks noChangeAspect="1" noChangeArrowheads="1"/>
          </p:cNvSpPr>
          <p:nvPr/>
        </p:nvSpPr>
        <p:spPr bwMode="auto">
          <a:xfrm>
            <a:off x="155575" y="208547"/>
            <a:ext cx="4074766" cy="3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930316" cy="4058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891" y="3080085"/>
            <a:ext cx="3822868" cy="4058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8759" y="0"/>
            <a:ext cx="4395535" cy="40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78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363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379" y="0"/>
            <a:ext cx="417094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485" y="0"/>
            <a:ext cx="4957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23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" y="0"/>
            <a:ext cx="12188530" cy="7363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5" y="0"/>
            <a:ext cx="4219073" cy="5133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632" y="-1"/>
            <a:ext cx="5855368" cy="73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32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530" cy="7363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701" y="2502568"/>
            <a:ext cx="5662863" cy="46522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158" y="248652"/>
            <a:ext cx="4315326" cy="45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432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473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казенное общеобразовательное учреждение Ростовской области «Гуковская специальная школа-интернат  № 12»   </vt:lpstr>
      <vt:lpstr>НАЙДИТЕ  ЗАШИФРОВАННЫЕ СЛОВА  В       АНОГРАММЕ.</vt:lpstr>
      <vt:lpstr> СЛОВАРНАЯ  работа:</vt:lpstr>
      <vt:lpstr>Тема  мастер – класса :</vt:lpstr>
      <vt:lpstr>Слайд 5</vt:lpstr>
      <vt:lpstr>Слайд 6</vt:lpstr>
      <vt:lpstr>Слайд 7</vt:lpstr>
      <vt:lpstr>Слайд 8</vt:lpstr>
      <vt:lpstr>Слайд 9</vt:lpstr>
      <vt:lpstr>Образцы  поделок из бросового материала.</vt:lpstr>
      <vt:lpstr>Слайд 11</vt:lpstr>
      <vt:lpstr>Слайд 12</vt:lpstr>
      <vt:lpstr>Физминутка :</vt:lpstr>
      <vt:lpstr>Правила техники безопасности.</vt:lpstr>
      <vt:lpstr>Необходимые инструменты и материалы для работы: </vt:lpstr>
      <vt:lpstr>Последовательность выполнения работы:</vt:lpstr>
      <vt:lpstr>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общеобразовательное учреждение Ростовской области «Гуковская специальная школа-интернат  № 12»   </dc:title>
  <dc:creator>777</dc:creator>
  <cp:lastModifiedBy>777</cp:lastModifiedBy>
  <cp:revision>17</cp:revision>
  <dcterms:created xsi:type="dcterms:W3CDTF">2023-02-27T14:31:10Z</dcterms:created>
  <dcterms:modified xsi:type="dcterms:W3CDTF">2023-02-28T21:36:48Z</dcterms:modified>
</cp:coreProperties>
</file>