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59" r:id="rId4"/>
    <p:sldId id="260" r:id="rId5"/>
    <p:sldId id="280" r:id="rId6"/>
    <p:sldId id="267" r:id="rId7"/>
    <p:sldId id="266" r:id="rId8"/>
    <p:sldId id="268" r:id="rId9"/>
    <p:sldId id="269" r:id="rId10"/>
    <p:sldId id="270" r:id="rId11"/>
    <p:sldId id="271" r:id="rId12"/>
    <p:sldId id="272" r:id="rId13"/>
    <p:sldId id="273" r:id="rId14"/>
    <p:sldId id="274" r:id="rId15"/>
    <p:sldId id="275" r:id="rId16"/>
    <p:sldId id="276" r:id="rId17"/>
    <p:sldId id="277" r:id="rId18"/>
    <p:sldId id="278" r:id="rId19"/>
    <p:sldId id="279" r:id="rId20"/>
    <p:sldId id="281" r:id="rId21"/>
    <p:sldId id="282" r:id="rId22"/>
    <p:sldId id="283" r:id="rId23"/>
    <p:sldId id="284" r:id="rId24"/>
    <p:sldId id="261" r:id="rId2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5" d="100"/>
          <a:sy n="85" d="100"/>
        </p:scale>
        <p:origin x="74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A3E53-0A83-4B35-9015-F87964049977}" type="datetimeFigureOut">
              <a:rPr lang="ru-RU" smtClean="0"/>
              <a:t>14.05.2023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325C2-631B-46DE-A285-CDD4DEF75B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5863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A3E53-0A83-4B35-9015-F87964049977}" type="datetimeFigureOut">
              <a:rPr lang="ru-RU" smtClean="0"/>
              <a:t>14.05.2023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325C2-631B-46DE-A285-CDD4DEF75B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28706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A3E53-0A83-4B35-9015-F87964049977}" type="datetimeFigureOut">
              <a:rPr lang="ru-RU" smtClean="0"/>
              <a:t>14.05.2023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325C2-631B-46DE-A285-CDD4DEF75BCE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773853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A3E53-0A83-4B35-9015-F87964049977}" type="datetimeFigureOut">
              <a:rPr lang="ru-RU" smtClean="0"/>
              <a:t>14.05.2023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325C2-631B-46DE-A285-CDD4DEF75B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70997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A3E53-0A83-4B35-9015-F87964049977}" type="datetimeFigureOut">
              <a:rPr lang="ru-RU" smtClean="0"/>
              <a:t>14.05.2023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325C2-631B-46DE-A285-CDD4DEF75BCE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727628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A3E53-0A83-4B35-9015-F87964049977}" type="datetimeFigureOut">
              <a:rPr lang="ru-RU" smtClean="0"/>
              <a:t>14.05.2023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325C2-631B-46DE-A285-CDD4DEF75B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46132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A3E53-0A83-4B35-9015-F87964049977}" type="datetimeFigureOut">
              <a:rPr lang="ru-RU" smtClean="0"/>
              <a:t>14.05.2023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325C2-631B-46DE-A285-CDD4DEF75B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33325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A3E53-0A83-4B35-9015-F87964049977}" type="datetimeFigureOut">
              <a:rPr lang="ru-RU" smtClean="0"/>
              <a:t>14.05.2023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325C2-631B-46DE-A285-CDD4DEF75B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48910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A3E53-0A83-4B35-9015-F87964049977}" type="datetimeFigureOut">
              <a:rPr lang="ru-RU" smtClean="0"/>
              <a:t>14.05.2023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325C2-631B-46DE-A285-CDD4DEF75B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15211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A3E53-0A83-4B35-9015-F87964049977}" type="datetimeFigureOut">
              <a:rPr lang="ru-RU" smtClean="0"/>
              <a:t>14.05.2023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325C2-631B-46DE-A285-CDD4DEF75B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02101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A3E53-0A83-4B35-9015-F87964049977}" type="datetimeFigureOut">
              <a:rPr lang="ru-RU" smtClean="0"/>
              <a:t>14.05.2023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325C2-631B-46DE-A285-CDD4DEF75B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37353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A3E53-0A83-4B35-9015-F87964049977}" type="datetimeFigureOut">
              <a:rPr lang="ru-RU" smtClean="0"/>
              <a:t>14.05.2023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325C2-631B-46DE-A285-CDD4DEF75B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12333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A3E53-0A83-4B35-9015-F87964049977}" type="datetimeFigureOut">
              <a:rPr lang="ru-RU" smtClean="0"/>
              <a:t>14.05.2023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325C2-631B-46DE-A285-CDD4DEF75B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97292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A3E53-0A83-4B35-9015-F87964049977}" type="datetimeFigureOut">
              <a:rPr lang="ru-RU" smtClean="0"/>
              <a:t>14.05.2023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325C2-631B-46DE-A285-CDD4DEF75B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0343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A3E53-0A83-4B35-9015-F87964049977}" type="datetimeFigureOut">
              <a:rPr lang="ru-RU" smtClean="0"/>
              <a:t>14.05.2023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325C2-631B-46DE-A285-CDD4DEF75B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72078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A3E53-0A83-4B35-9015-F87964049977}" type="datetimeFigureOut">
              <a:rPr lang="ru-RU" smtClean="0"/>
              <a:t>14.05.2023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325C2-631B-46DE-A285-CDD4DEF75B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65744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DA3E53-0A83-4B35-9015-F87964049977}" type="datetimeFigureOut">
              <a:rPr lang="ru-RU" smtClean="0"/>
              <a:t>14.05.2023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A6E325C2-631B-46DE-A285-CDD4DEF75B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5106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A00A66F8-4BB9-FC21-552A-2CB0E7A5FC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10600266" cy="1320800"/>
          </a:xfrm>
        </p:spPr>
        <p:txBody>
          <a:bodyPr>
            <a:normAutofit/>
          </a:bodyPr>
          <a:lstStyle/>
          <a:p>
            <a:r>
              <a:rPr lang="ru-RU" sz="2000" dirty="0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</a:rPr>
              <a:t>Муниципальное бюджетное дошкольное образовательное учреждение «</a:t>
            </a:r>
            <a:r>
              <a:rPr lang="ru-RU" sz="2000" dirty="0" err="1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</a:rPr>
              <a:t>Усть</a:t>
            </a:r>
            <a:r>
              <a:rPr lang="ru-RU" sz="2000" dirty="0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</a:rPr>
              <a:t>- Нерский детский сад № 3 «Сказка»</a:t>
            </a: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88F6A85D-93DE-30E9-8F0C-4354A29711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6400" y="2883077"/>
            <a:ext cx="11638844" cy="3880773"/>
          </a:xfrm>
        </p:spPr>
        <p:txBody>
          <a:bodyPr>
            <a:normAutofit/>
          </a:bodyPr>
          <a:lstStyle/>
          <a:p>
            <a:r>
              <a:rPr lang="ru-RU" sz="4400" dirty="0">
                <a:solidFill>
                  <a:schemeClr val="accent2">
                    <a:lumMod val="75000"/>
                  </a:schemeClr>
                </a:solidFill>
              </a:rPr>
              <a:t>Экологическая акция «Аллея педагогов»</a:t>
            </a:r>
          </a:p>
        </p:txBody>
      </p:sp>
    </p:spTree>
    <p:extLst>
      <p:ext uri="{BB962C8B-B14F-4D97-AF65-F5344CB8AC3E}">
        <p14:creationId xmlns:p14="http://schemas.microsoft.com/office/powerpoint/2010/main" val="39380170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Картинки по запросу фон с березками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01600" y="0"/>
            <a:ext cx="12293600" cy="6858000"/>
          </a:xfrm>
          <a:prstGeom prst="rect">
            <a:avLst/>
          </a:prstGeom>
          <a:noFill/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58B9E44-CA0B-7DED-699B-A53EC956ED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ЕМЕЛЬЯНОВА ОЛЬГА АНАТОЛЬЕВНА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9D54C54A-8C11-74C3-E05C-41C20A92FD6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670"/>
          <a:stretch/>
        </p:blipFill>
        <p:spPr>
          <a:xfrm>
            <a:off x="1251844" y="1646912"/>
            <a:ext cx="3545933" cy="45300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Объект 13">
            <a:extLst>
              <a:ext uri="{FF2B5EF4-FFF2-40B4-BE49-F238E27FC236}">
                <a16:creationId xmlns:a16="http://schemas.microsoft.com/office/drawing/2014/main" id="{B5192D4C-9A26-D408-D595-C780761A02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ln>
            <a:solidFill>
              <a:schemeClr val="accent6">
                <a:lumMod val="75000"/>
              </a:schemeClr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Воспитатель детей раннего возраста.</a:t>
            </a:r>
          </a:p>
          <a:p>
            <a:pPr marL="0" indent="0">
              <a:buNone/>
            </a:pPr>
            <a:r>
              <a:rPr lang="ru-RU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Молодой специалист.</a:t>
            </a:r>
          </a:p>
          <a:p>
            <a:pPr marL="0" indent="0">
              <a:buNone/>
            </a:pPr>
            <a:r>
              <a:rPr lang="ru-RU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Благодарственное письмо </a:t>
            </a:r>
            <a:r>
              <a:rPr lang="ru-RU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МОиН</a:t>
            </a:r>
            <a:r>
              <a:rPr lang="ru-RU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РС(Я)</a:t>
            </a:r>
          </a:p>
          <a:p>
            <a:pPr marL="0" indent="0">
              <a:buNone/>
            </a:pPr>
            <a:endParaRPr lang="ru-RU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51205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Картинки по запросу фон с березками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01600" y="0"/>
            <a:ext cx="12293600" cy="6858000"/>
          </a:xfrm>
          <a:prstGeom prst="rect">
            <a:avLst/>
          </a:prstGeom>
          <a:noFill/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58B9E44-CA0B-7DED-699B-A53EC956ED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СЛЕПЦОВА МАРИЯ АЛЕКСАНДРОВНА</a:t>
            </a: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A06C1F90-5409-663D-BFC9-43388115FA4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3690" y="1340880"/>
            <a:ext cx="3627062" cy="48360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Объект 13">
            <a:extLst>
              <a:ext uri="{FF2B5EF4-FFF2-40B4-BE49-F238E27FC236}">
                <a16:creationId xmlns:a16="http://schemas.microsoft.com/office/drawing/2014/main" id="{B5192D4C-9A26-D408-D595-C780761A02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ln>
            <a:solidFill>
              <a:schemeClr val="accent6">
                <a:lumMod val="75000"/>
              </a:schemeClr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Воспитатель детей раннего возраста.</a:t>
            </a:r>
          </a:p>
          <a:p>
            <a:pPr marL="0" indent="0">
              <a:buNone/>
            </a:pPr>
            <a:r>
              <a:rPr lang="ru-RU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Молодой специалист.</a:t>
            </a:r>
          </a:p>
          <a:p>
            <a:endParaRPr lang="ru-RU" dirty="0">
              <a:solidFill>
                <a:schemeClr val="accent6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9093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Картинки по запросу фон с березками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01600" y="0"/>
            <a:ext cx="12293600" cy="6858000"/>
          </a:xfrm>
          <a:prstGeom prst="rect">
            <a:avLst/>
          </a:prstGeom>
          <a:noFill/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58B9E44-CA0B-7DED-699B-A53EC956ED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874786"/>
          </a:xfrm>
        </p:spPr>
        <p:txBody>
          <a:bodyPr>
            <a:normAutofit fontScale="90000"/>
          </a:bodyPr>
          <a:lstStyle/>
          <a:p>
            <a:pPr algn="ctr"/>
            <a:br>
              <a:rPr lang="ru-RU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br>
              <a:rPr lang="ru-RU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br>
              <a:rPr lang="ru-RU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ru-RU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НАШИ СПЕЦИАЛИСТЫ</a:t>
            </a:r>
            <a:br>
              <a:rPr lang="ru-RU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ru-RU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Реализуют  образовательную программу ДОУ</a:t>
            </a:r>
            <a:br>
              <a:rPr lang="ru-RU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endParaRPr lang="ru-RU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56843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Картинки по запросу фон с березками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01600" y="0"/>
            <a:ext cx="12293600" cy="6858000"/>
          </a:xfrm>
          <a:prstGeom prst="rect">
            <a:avLst/>
          </a:prstGeom>
          <a:noFill/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58B9E44-CA0B-7DED-699B-A53EC956ED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КУДАЛБ ЮЛИЯ ВЛАДИМИРОВНА</a:t>
            </a: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D7BAECBF-66F5-2BFC-4A57-9F77216E018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913" y="2160588"/>
            <a:ext cx="3274962" cy="38814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Объект 13">
            <a:extLst>
              <a:ext uri="{FF2B5EF4-FFF2-40B4-BE49-F238E27FC236}">
                <a16:creationId xmlns:a16="http://schemas.microsoft.com/office/drawing/2014/main" id="{B5192D4C-9A26-D408-D595-C780761A02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ln>
            <a:solidFill>
              <a:schemeClr val="accent6">
                <a:lumMod val="75000"/>
              </a:schemeClr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Педагог-психолог, учитель-логопед.</a:t>
            </a:r>
          </a:p>
          <a:p>
            <a:pPr marL="0" indent="0">
              <a:buNone/>
            </a:pPr>
            <a:r>
              <a:rPr lang="ru-RU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Высшая квалификационная категория.</a:t>
            </a:r>
          </a:p>
          <a:p>
            <a:pPr marL="0" indent="0">
              <a:buNone/>
            </a:pPr>
            <a:r>
              <a:rPr lang="ru-RU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Благодарственное письмо </a:t>
            </a:r>
            <a:r>
              <a:rPr lang="ru-RU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МОиН</a:t>
            </a:r>
            <a:r>
              <a:rPr lang="ru-RU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РС(Я)</a:t>
            </a:r>
          </a:p>
          <a:p>
            <a:pPr marL="0" indent="0">
              <a:buNone/>
            </a:pPr>
            <a:r>
              <a:rPr lang="ru-RU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Почетная грамота </a:t>
            </a:r>
            <a:r>
              <a:rPr lang="ru-RU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МОиН</a:t>
            </a:r>
            <a:r>
              <a:rPr lang="ru-RU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РС(Я)</a:t>
            </a:r>
          </a:p>
          <a:p>
            <a:pPr marL="0" indent="0">
              <a:buNone/>
            </a:pPr>
            <a:endParaRPr lang="ru-RU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>
              <a:buNone/>
            </a:pPr>
            <a:r>
              <a:rPr lang="ru-RU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Педстаж</a:t>
            </a:r>
            <a:r>
              <a:rPr lang="ru-RU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17 лет.</a:t>
            </a:r>
          </a:p>
          <a:p>
            <a:endParaRPr lang="ru-RU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14671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Картинки по запросу фон с березками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467" y="0"/>
            <a:ext cx="12293600" cy="6858000"/>
          </a:xfrm>
          <a:prstGeom prst="rect">
            <a:avLst/>
          </a:prstGeom>
          <a:noFill/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58B9E44-CA0B-7DED-699B-A53EC956ED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ДЕМЕНЕВА АНАСТАСИЯ ИГОРЕВНА</a:t>
            </a:r>
          </a:p>
        </p:txBody>
      </p:sp>
      <p:pic>
        <p:nvPicPr>
          <p:cNvPr id="9" name="Объект 8">
            <a:extLst>
              <a:ext uri="{FF2B5EF4-FFF2-40B4-BE49-F238E27FC236}">
                <a16:creationId xmlns:a16="http://schemas.microsoft.com/office/drawing/2014/main" id="{39B19151-CE96-A074-953C-D0E916335F5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26779" y="1422400"/>
            <a:ext cx="3565922" cy="47545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Объект 13">
            <a:extLst>
              <a:ext uri="{FF2B5EF4-FFF2-40B4-BE49-F238E27FC236}">
                <a16:creationId xmlns:a16="http://schemas.microsoft.com/office/drawing/2014/main" id="{B5192D4C-9A26-D408-D595-C780761A02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8822" y="1422399"/>
            <a:ext cx="5585178" cy="4639733"/>
          </a:xfrm>
          <a:ln>
            <a:solidFill>
              <a:schemeClr val="accent6">
                <a:lumMod val="75000"/>
              </a:schemeClr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Инструктор по физвоспитанию</a:t>
            </a:r>
          </a:p>
          <a:p>
            <a:pPr marL="0" indent="0">
              <a:buNone/>
            </a:pPr>
            <a:r>
              <a:rPr lang="ru-RU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Молодой специалист</a:t>
            </a:r>
          </a:p>
        </p:txBody>
      </p:sp>
    </p:spTree>
    <p:extLst>
      <p:ext uri="{BB962C8B-B14F-4D97-AF65-F5344CB8AC3E}">
        <p14:creationId xmlns:p14="http://schemas.microsoft.com/office/powerpoint/2010/main" val="40002029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Картинки по запросу фон с березками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01600" y="0"/>
            <a:ext cx="12293600" cy="6858000"/>
          </a:xfrm>
          <a:prstGeom prst="rect">
            <a:avLst/>
          </a:prstGeom>
          <a:noFill/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58B9E44-CA0B-7DED-699B-A53EC956ED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ПАВЛЕНКО ЕЛЕНА ВАЛЕНТИНОВНА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0339922C-6E42-1358-050F-523637C1CB2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801" b="52980"/>
          <a:stretch/>
        </p:blipFill>
        <p:spPr>
          <a:xfrm>
            <a:off x="1027289" y="1493018"/>
            <a:ext cx="3629565" cy="45150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Объект 13">
            <a:extLst>
              <a:ext uri="{FF2B5EF4-FFF2-40B4-BE49-F238E27FC236}">
                <a16:creationId xmlns:a16="http://schemas.microsoft.com/office/drawing/2014/main" id="{B5192D4C-9A26-D408-D595-C780761A02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ln>
            <a:solidFill>
              <a:schemeClr val="accent6">
                <a:lumMod val="75000"/>
              </a:schemeClr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Музыкальный руководитель</a:t>
            </a:r>
          </a:p>
          <a:p>
            <a:pPr marL="0" indent="0">
              <a:buNone/>
            </a:pPr>
            <a:r>
              <a:rPr lang="ru-RU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Высшая квалификационная категория.</a:t>
            </a:r>
          </a:p>
          <a:p>
            <a:pPr marL="0" indent="0">
              <a:buNone/>
            </a:pPr>
            <a:r>
              <a:rPr lang="ru-RU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Отличник культуры РС(Я)</a:t>
            </a:r>
          </a:p>
        </p:txBody>
      </p:sp>
    </p:spTree>
    <p:extLst>
      <p:ext uri="{BB962C8B-B14F-4D97-AF65-F5344CB8AC3E}">
        <p14:creationId xmlns:p14="http://schemas.microsoft.com/office/powerpoint/2010/main" val="25779506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Картинки по запросу фон с березками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400" y="0"/>
            <a:ext cx="12293600" cy="6858000"/>
          </a:xfrm>
          <a:prstGeom prst="rect">
            <a:avLst/>
          </a:prstGeom>
          <a:noFill/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58B9E44-CA0B-7DED-699B-A53EC956ED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ПАНЧЕНКО ГАЛИНА НИКОЛАЕВНА</a:t>
            </a: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5E32B4EE-1A13-5AC3-6D6E-1AB7A9E07FE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11"/>
          <a:stretch/>
        </p:blipFill>
        <p:spPr>
          <a:xfrm>
            <a:off x="1178954" y="1825625"/>
            <a:ext cx="4155046" cy="40768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Объект 13">
            <a:extLst>
              <a:ext uri="{FF2B5EF4-FFF2-40B4-BE49-F238E27FC236}">
                <a16:creationId xmlns:a16="http://schemas.microsoft.com/office/drawing/2014/main" id="{B5192D4C-9A26-D408-D595-C780761A02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05689" y="1825625"/>
            <a:ext cx="5348111" cy="4351338"/>
          </a:xfrm>
          <a:ln>
            <a:solidFill>
              <a:schemeClr val="accent6">
                <a:lumMod val="75000"/>
              </a:schemeClr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Инструктор по гигиеническому воспитанию</a:t>
            </a:r>
          </a:p>
          <a:p>
            <a:pPr marL="0" indent="0">
              <a:buNone/>
            </a:pPr>
            <a:r>
              <a:rPr lang="ru-RU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Высшая квалификационная категория.</a:t>
            </a:r>
          </a:p>
          <a:p>
            <a:pPr marL="0" indent="0">
              <a:buNone/>
            </a:pPr>
            <a:r>
              <a:rPr lang="ru-RU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Почетная грамота </a:t>
            </a:r>
            <a:r>
              <a:rPr lang="ru-RU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МОиН</a:t>
            </a:r>
            <a:r>
              <a:rPr lang="ru-RU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РС(Я);</a:t>
            </a:r>
          </a:p>
          <a:p>
            <a:pPr marL="0" indent="0">
              <a:buNone/>
            </a:pPr>
            <a:r>
              <a:rPr lang="ru-RU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Победитель улусного профессионального конкурса «Лучшая медсестра ДОУ».</a:t>
            </a:r>
          </a:p>
          <a:p>
            <a:pPr marL="0" indent="0">
              <a:buNone/>
            </a:pPr>
            <a:endParaRPr lang="ru-RU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>
              <a:buNone/>
            </a:pPr>
            <a:endParaRPr lang="ru-RU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>
              <a:buNone/>
            </a:pPr>
            <a:endParaRPr lang="ru-RU" dirty="0">
              <a:solidFill>
                <a:schemeClr val="accent6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80790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Картинки по запросу фон с березками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01600" y="0"/>
            <a:ext cx="12293600" cy="6858000"/>
          </a:xfrm>
          <a:prstGeom prst="rect">
            <a:avLst/>
          </a:prstGeom>
          <a:noFill/>
        </p:spPr>
      </p:pic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91070F5B-2E1E-290C-36A9-34D7EDDE296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1617663"/>
            <a:ext cx="10515600" cy="1325562"/>
          </a:xfrm>
        </p:spPr>
        <p:txBody>
          <a:bodyPr/>
          <a:lstStyle/>
          <a:p>
            <a:pPr algn="ctr"/>
            <a:r>
              <a:rPr lang="ru-RU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НАШИ ПОМОЩНИКИ</a:t>
            </a:r>
          </a:p>
        </p:txBody>
      </p:sp>
    </p:spTree>
    <p:extLst>
      <p:ext uri="{BB962C8B-B14F-4D97-AF65-F5344CB8AC3E}">
        <p14:creationId xmlns:p14="http://schemas.microsoft.com/office/powerpoint/2010/main" val="38275291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Картинки по запросу фон с березками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01600" y="0"/>
            <a:ext cx="12293600" cy="6858000"/>
          </a:xfrm>
          <a:prstGeom prst="rect">
            <a:avLst/>
          </a:prstGeom>
          <a:noFill/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58B9E44-CA0B-7DED-699B-A53EC956ED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ТКАЧЕНКО СВЕТЛАНА АЛЕКСАНДРОВНА</a:t>
            </a: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84399B52-0994-7619-6096-D0FEA577313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379" y="1407936"/>
            <a:ext cx="3706084" cy="49414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Объект 13">
            <a:extLst>
              <a:ext uri="{FF2B5EF4-FFF2-40B4-BE49-F238E27FC236}">
                <a16:creationId xmlns:a16="http://schemas.microsoft.com/office/drawing/2014/main" id="{B5192D4C-9A26-D408-D595-C780761A02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62133" y="1409171"/>
            <a:ext cx="5181600" cy="4351338"/>
          </a:xfrm>
          <a:ln>
            <a:solidFill>
              <a:schemeClr val="accent6">
                <a:lumMod val="75000"/>
              </a:schemeClr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Младший воспитатель младшей группы.</a:t>
            </a:r>
          </a:p>
          <a:p>
            <a:r>
              <a:rPr lang="ru-RU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Почетная грамота </a:t>
            </a:r>
            <a:r>
              <a:rPr lang="ru-RU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МОиН</a:t>
            </a:r>
            <a:r>
              <a:rPr lang="ru-RU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РС(Я)</a:t>
            </a:r>
          </a:p>
          <a:p>
            <a:endParaRPr lang="ru-RU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ru-RU" dirty="0">
              <a:solidFill>
                <a:schemeClr val="accent6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57216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Картинки по запросу фон с березками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01600" y="0"/>
            <a:ext cx="12293600" cy="6858000"/>
          </a:xfrm>
          <a:prstGeom prst="rect">
            <a:avLst/>
          </a:prstGeom>
          <a:noFill/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58B9E44-CA0B-7DED-699B-A53EC956ED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ЕВТУШЕНКО АЛЕНА САВЕЛЬЕВНА</a:t>
            </a: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E6764642-3A24-0DD8-A706-EE930BAEF01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671" y="1690688"/>
            <a:ext cx="3263503" cy="43513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Объект 13">
            <a:extLst>
              <a:ext uri="{FF2B5EF4-FFF2-40B4-BE49-F238E27FC236}">
                <a16:creationId xmlns:a16="http://schemas.microsoft.com/office/drawing/2014/main" id="{B5192D4C-9A26-D408-D595-C780761A02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ln>
            <a:solidFill>
              <a:schemeClr val="accent6">
                <a:lumMod val="75000"/>
              </a:schemeClr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Младший воспитатель средней группы.</a:t>
            </a:r>
          </a:p>
          <a:p>
            <a:r>
              <a:rPr lang="ru-RU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Благодарственное письмо </a:t>
            </a:r>
            <a:r>
              <a:rPr lang="ru-RU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МОиН</a:t>
            </a:r>
            <a:r>
              <a:rPr lang="ru-RU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РС(Я)</a:t>
            </a:r>
          </a:p>
          <a:p>
            <a:endParaRPr lang="ru-RU" dirty="0">
              <a:solidFill>
                <a:schemeClr val="accent6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18457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Картинки по запросу фон с березками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01600" y="0"/>
            <a:ext cx="12293600" cy="6858000"/>
          </a:xfrm>
          <a:prstGeom prst="rect">
            <a:avLst/>
          </a:prstGeom>
          <a:noFill/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751D232C-56FF-44FE-3319-7630B01EC9D6}"/>
              </a:ext>
            </a:extLst>
          </p:cNvPr>
          <p:cNvSpPr/>
          <p:nvPr/>
        </p:nvSpPr>
        <p:spPr>
          <a:xfrm>
            <a:off x="1701087" y="2301290"/>
            <a:ext cx="784157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5400" b="1" cap="none" spc="0" dirty="0">
                <a:ln/>
                <a:solidFill>
                  <a:schemeClr val="accent4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АДМИНИСТРАЦИЯ ДОУ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Картинки по запросу фон с березками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01600" y="0"/>
            <a:ext cx="12293600" cy="6858000"/>
          </a:xfrm>
          <a:prstGeom prst="rect">
            <a:avLst/>
          </a:prstGeom>
          <a:noFill/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58B9E44-CA0B-7DED-699B-A53EC956ED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ШАТОВА ИРИНА АЛЕКСАНДРОВНА</a:t>
            </a:r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687896F7-CCB9-1A87-7961-457D59D7FB0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461294"/>
            <a:ext cx="3536751" cy="47156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Объект 13">
            <a:extLst>
              <a:ext uri="{FF2B5EF4-FFF2-40B4-BE49-F238E27FC236}">
                <a16:creationId xmlns:a16="http://schemas.microsoft.com/office/drawing/2014/main" id="{B5192D4C-9A26-D408-D595-C780761A02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50844" y="1554692"/>
            <a:ext cx="5181600" cy="4351338"/>
          </a:xfrm>
          <a:ln>
            <a:solidFill>
              <a:schemeClr val="accent6">
                <a:lumMod val="75000"/>
              </a:schemeClr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Младший воспитатель старшей группы.</a:t>
            </a:r>
          </a:p>
          <a:p>
            <a:r>
              <a:rPr lang="ru-RU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Почетная грамота </a:t>
            </a:r>
            <a:r>
              <a:rPr lang="ru-RU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МОиН</a:t>
            </a:r>
            <a:r>
              <a:rPr lang="ru-RU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РС(Я)</a:t>
            </a:r>
          </a:p>
          <a:p>
            <a:endParaRPr lang="ru-RU" dirty="0">
              <a:solidFill>
                <a:schemeClr val="accent6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32223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Картинки по запросу фон с березками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50800" y="0"/>
            <a:ext cx="12293600" cy="6858000"/>
          </a:xfrm>
          <a:prstGeom prst="rect">
            <a:avLst/>
          </a:prstGeom>
          <a:noFill/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58B9E44-CA0B-7DED-699B-A53EC956ED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ПАВЛЕНКО СВЕТЛАНА ОЛЕГОВНА </a:t>
            </a: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3899E886-C38B-79DF-B94C-147E8B20892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7781" y="1401087"/>
            <a:ext cx="3683507" cy="49113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Объект 13">
            <a:extLst>
              <a:ext uri="{FF2B5EF4-FFF2-40B4-BE49-F238E27FC236}">
                <a16:creationId xmlns:a16="http://schemas.microsoft.com/office/drawing/2014/main" id="{B5192D4C-9A26-D408-D595-C780761A02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50844" y="1554692"/>
            <a:ext cx="5181600" cy="4351338"/>
          </a:xfrm>
          <a:ln>
            <a:solidFill>
              <a:schemeClr val="accent6">
                <a:lumMod val="75000"/>
              </a:schemeClr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Младший воспитатель подготовительной группы.</a:t>
            </a:r>
          </a:p>
          <a:p>
            <a:r>
              <a:rPr lang="ru-RU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Благодарственное письмо </a:t>
            </a:r>
            <a:r>
              <a:rPr lang="ru-RU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МОиН</a:t>
            </a:r>
            <a:r>
              <a:rPr lang="ru-RU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РС(Я)</a:t>
            </a:r>
          </a:p>
          <a:p>
            <a:endParaRPr lang="ru-RU" dirty="0">
              <a:solidFill>
                <a:schemeClr val="accent6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5105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Картинки по запросу фон с березками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01600" y="0"/>
            <a:ext cx="12293600" cy="6858000"/>
          </a:xfrm>
          <a:prstGeom prst="rect">
            <a:avLst/>
          </a:prstGeom>
          <a:noFill/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58B9E44-CA0B-7DED-699B-A53EC956ED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ГУДУЛОВА НАРМИНА АЗИЗОВНА</a:t>
            </a:r>
          </a:p>
        </p:txBody>
      </p:sp>
      <p:pic>
        <p:nvPicPr>
          <p:cNvPr id="16" name="Объект 11">
            <a:extLst>
              <a:ext uri="{FF2B5EF4-FFF2-40B4-BE49-F238E27FC236}">
                <a16:creationId xmlns:a16="http://schemas.microsoft.com/office/drawing/2014/main" id="{ABE6BE9D-96E5-9E45-D1E6-47341C3B723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3463" y="2160588"/>
            <a:ext cx="2911862" cy="38814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Объект 13">
            <a:extLst>
              <a:ext uri="{FF2B5EF4-FFF2-40B4-BE49-F238E27FC236}">
                <a16:creationId xmlns:a16="http://schemas.microsoft.com/office/drawing/2014/main" id="{B5192D4C-9A26-D408-D595-C780761A02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50844" y="1554692"/>
            <a:ext cx="5181600" cy="4351338"/>
          </a:xfrm>
          <a:ln>
            <a:solidFill>
              <a:schemeClr val="accent6">
                <a:lumMod val="75000"/>
              </a:schemeClr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Повар</a:t>
            </a:r>
          </a:p>
          <a:p>
            <a:r>
              <a:rPr lang="ru-RU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Почетная грамота </a:t>
            </a:r>
            <a:r>
              <a:rPr lang="ru-RU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МОиН</a:t>
            </a:r>
            <a:r>
              <a:rPr lang="ru-RU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РС(Я);</a:t>
            </a:r>
          </a:p>
          <a:p>
            <a:r>
              <a:rPr lang="ru-RU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Победитель улусного конкурса «Лучший повар ДОУ;</a:t>
            </a:r>
          </a:p>
          <a:p>
            <a:r>
              <a:rPr lang="ru-RU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Участник республиканского конкурса «Лучший </a:t>
            </a:r>
            <a:r>
              <a:rPr lang="ru-RU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поварДОУ</a:t>
            </a:r>
            <a:r>
              <a:rPr lang="ru-RU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РС(Я). Победитель в номинации «Самое лучшее блюдо».</a:t>
            </a:r>
          </a:p>
          <a:p>
            <a:endParaRPr lang="ru-RU" dirty="0">
              <a:solidFill>
                <a:schemeClr val="accent6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61218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Картинки по запросу фон с березками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01600" y="0"/>
            <a:ext cx="12293600" cy="6858000"/>
          </a:xfrm>
          <a:prstGeom prst="rect">
            <a:avLst/>
          </a:prstGeom>
          <a:noFill/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58B9E44-CA0B-7DED-699B-A53EC956ED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ХАЙДАРОВА АЛЬБИНА ФАНИЛЬЕВНА</a:t>
            </a: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16F94811-7B43-0FB3-7FB6-736666B587D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712" y="1446242"/>
            <a:ext cx="3548040" cy="47307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Объект 13">
            <a:extLst>
              <a:ext uri="{FF2B5EF4-FFF2-40B4-BE49-F238E27FC236}">
                <a16:creationId xmlns:a16="http://schemas.microsoft.com/office/drawing/2014/main" id="{B5192D4C-9A26-D408-D595-C780761A02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50844" y="1554692"/>
            <a:ext cx="5181600" cy="4351338"/>
          </a:xfrm>
          <a:ln>
            <a:solidFill>
              <a:schemeClr val="accent6">
                <a:lumMod val="75000"/>
              </a:schemeClr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Младший воспитатель группы детей раннего возраста.</a:t>
            </a:r>
          </a:p>
          <a:p>
            <a:pPr marL="0" indent="0">
              <a:buNone/>
            </a:pPr>
            <a:r>
              <a:rPr lang="ru-RU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Благодарственное письмо </a:t>
            </a:r>
            <a:r>
              <a:rPr lang="ru-RU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МОиН</a:t>
            </a:r>
            <a:r>
              <a:rPr lang="ru-RU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РС(Я)</a:t>
            </a:r>
          </a:p>
          <a:p>
            <a:pPr marL="0" indent="0">
              <a:buNone/>
            </a:pPr>
            <a:endParaRPr lang="ru-RU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>
              <a:buNone/>
            </a:pPr>
            <a:endParaRPr lang="ru-RU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>
              <a:buNone/>
            </a:pPr>
            <a:endParaRPr lang="ru-RU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ru-RU" dirty="0">
              <a:solidFill>
                <a:schemeClr val="accent6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67485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Картинки по запросу фон с березками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01600" y="0"/>
            <a:ext cx="12293600" cy="6858000"/>
          </a:xfrm>
          <a:prstGeom prst="rect">
            <a:avLst/>
          </a:prstGeom>
          <a:noFill/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09252E2-FBBB-DAC2-9A69-274A41341B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6105" y="2112320"/>
            <a:ext cx="4529192" cy="33968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B24CDB1F-29CE-33BC-4493-0290DD61D64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10515600" cy="1325563"/>
          </a:xfrm>
        </p:spPr>
        <p:txBody>
          <a:bodyPr/>
          <a:lstStyle/>
          <a:p>
            <a:pPr algn="ctr"/>
            <a:r>
              <a:rPr lang="ru-RU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ГЕРГЕРТ ЮЛИЯ АЛЕКСАНДРОВНА</a:t>
            </a:r>
          </a:p>
        </p:txBody>
      </p:sp>
      <p:sp>
        <p:nvSpPr>
          <p:cNvPr id="12" name="Объект 11">
            <a:extLst>
              <a:ext uri="{FF2B5EF4-FFF2-40B4-BE49-F238E27FC236}">
                <a16:creationId xmlns:a16="http://schemas.microsoft.com/office/drawing/2014/main" id="{8BA19188-EC0B-4D45-BA1B-A388EA50CDC2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7010400" y="1635125"/>
            <a:ext cx="5181600" cy="4351338"/>
          </a:xfrm>
        </p:spPr>
        <p:txBody>
          <a:bodyPr/>
          <a:lstStyle/>
          <a:p>
            <a:r>
              <a:rPr lang="ru-RU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Заведующий хозяйством</a:t>
            </a:r>
          </a:p>
          <a:p>
            <a:r>
              <a:rPr lang="ru-RU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Почетная грамота </a:t>
            </a:r>
            <a:r>
              <a:rPr lang="ru-RU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МОиН</a:t>
            </a:r>
            <a:r>
              <a:rPr lang="ru-RU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РС(Я)</a:t>
            </a:r>
          </a:p>
          <a:p>
            <a:endParaRPr lang="ru-RU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ru-RU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21767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Картинки по запросу фон с березками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50800" y="-18713"/>
            <a:ext cx="12293600" cy="6858000"/>
          </a:xfrm>
          <a:prstGeom prst="rect">
            <a:avLst/>
          </a:prstGeom>
          <a:noFill/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AC2055-90F6-D5BB-A99B-E8C20D74C1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10302"/>
            <a:ext cx="10515600" cy="1325563"/>
          </a:xfrm>
        </p:spPr>
        <p:txBody>
          <a:bodyPr/>
          <a:lstStyle/>
          <a:p>
            <a:pPr algn="ctr"/>
            <a:r>
              <a:rPr lang="ru-RU" dirty="0">
                <a:solidFill>
                  <a:srgbClr val="C00000"/>
                </a:solidFill>
              </a:rPr>
              <a:t>ДЕМЕНЕВА ЛИДИЯ ПАВЛОВНА.</a:t>
            </a:r>
            <a:br>
              <a:rPr lang="ru-RU" dirty="0">
                <a:solidFill>
                  <a:srgbClr val="C00000"/>
                </a:solidFill>
              </a:rPr>
            </a:br>
            <a:endParaRPr lang="ru-RU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4A78D231-1720-6A18-698F-5C220E264B6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756"/>
          <a:stretch/>
        </p:blipFill>
        <p:spPr>
          <a:xfrm>
            <a:off x="1320800" y="1541462"/>
            <a:ext cx="3278894" cy="46062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Объект 3">
            <a:extLst>
              <a:ext uri="{FF2B5EF4-FFF2-40B4-BE49-F238E27FC236}">
                <a16:creationId xmlns:a16="http://schemas.microsoft.com/office/drawing/2014/main" id="{7638686B-AC62-81F6-0ECE-33382DD5C0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399822"/>
            <a:ext cx="5181600" cy="477714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Заведующая ДОУ</a:t>
            </a:r>
            <a:endParaRPr lang="ru-RU" dirty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ru-RU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Награждена Почетной грамотой  министерства образования </a:t>
            </a:r>
            <a:r>
              <a:rPr lang="ru-RU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МОиН</a:t>
            </a:r>
            <a:r>
              <a:rPr lang="ru-RU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РС(Я);</a:t>
            </a:r>
          </a:p>
          <a:p>
            <a:pPr marL="0" indent="0" algn="just">
              <a:buNone/>
            </a:pPr>
            <a:r>
              <a:rPr lang="ru-RU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Общественный представитель Уполномоченного по правам человека в Оймяконском улусе. РС(Я)</a:t>
            </a:r>
            <a:r>
              <a:rPr lang="ru-RU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marL="0" indent="0" algn="just">
              <a:buNone/>
            </a:pPr>
            <a:r>
              <a:rPr lang="ru-RU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Осуществляет общее руководство детским садом.</a:t>
            </a:r>
          </a:p>
          <a:p>
            <a:pPr marL="0" indent="0" algn="just">
              <a:buNone/>
            </a:pPr>
            <a:r>
              <a:rPr lang="ru-RU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Педстаж</a:t>
            </a:r>
            <a:r>
              <a:rPr lang="ru-RU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16 лет.</a:t>
            </a:r>
          </a:p>
          <a:p>
            <a:pPr marL="0" indent="0" algn="just">
              <a:buNone/>
            </a:pPr>
            <a:r>
              <a:rPr lang="ru-RU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Стаж руководящей работы: 8 лет</a:t>
            </a:r>
          </a:p>
        </p:txBody>
      </p:sp>
    </p:spTree>
    <p:extLst>
      <p:ext uri="{BB962C8B-B14F-4D97-AF65-F5344CB8AC3E}">
        <p14:creationId xmlns:p14="http://schemas.microsoft.com/office/powerpoint/2010/main" val="428366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Картинки по запросу фон с березками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01600" y="0"/>
            <a:ext cx="12293600" cy="6858000"/>
          </a:xfrm>
          <a:prstGeom prst="rect">
            <a:avLst/>
          </a:prstGeom>
          <a:noFill/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58B9E44-CA0B-7DED-699B-A53EC956ED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ОРЕШКО НАДЕЖДА НИКОЛАЕВНА</a:t>
            </a:r>
          </a:p>
        </p:txBody>
      </p:sp>
      <p:pic>
        <p:nvPicPr>
          <p:cNvPr id="15" name="Объект 14">
            <a:extLst>
              <a:ext uri="{FF2B5EF4-FFF2-40B4-BE49-F238E27FC236}">
                <a16:creationId xmlns:a16="http://schemas.microsoft.com/office/drawing/2014/main" id="{C4EFA598-7FFB-D31D-227C-B2CBA6B2D42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86" t="13498" r="2524" b="55391"/>
          <a:stretch/>
        </p:blipFill>
        <p:spPr>
          <a:xfrm>
            <a:off x="1292986" y="1690688"/>
            <a:ext cx="3933799" cy="39625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Объект 13">
            <a:extLst>
              <a:ext uri="{FF2B5EF4-FFF2-40B4-BE49-F238E27FC236}">
                <a16:creationId xmlns:a16="http://schemas.microsoft.com/office/drawing/2014/main" id="{B5192D4C-9A26-D408-D595-C780761A02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ln>
            <a:solidFill>
              <a:schemeClr val="accent6">
                <a:lumMod val="75000"/>
              </a:schemeClr>
            </a:solidFill>
          </a:ln>
        </p:spPr>
        <p:txBody>
          <a:bodyPr>
            <a:normAutofit fontScale="92500" lnSpcReduction="20000"/>
          </a:bodyPr>
          <a:lstStyle/>
          <a:p>
            <a:r>
              <a:rPr lang="ru-RU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Старший воспитатель</a:t>
            </a:r>
          </a:p>
          <a:p>
            <a:r>
              <a:rPr lang="ru-RU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Почетный работник общего образования РФ;</a:t>
            </a:r>
          </a:p>
          <a:p>
            <a:r>
              <a:rPr lang="ru-RU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Отличник образования РС(Я);</a:t>
            </a:r>
          </a:p>
          <a:p>
            <a:r>
              <a:rPr lang="ru-RU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Нагрудный знак «За вклад в дошкольное образование»;</a:t>
            </a:r>
          </a:p>
          <a:p>
            <a:r>
              <a:rPr lang="ru-RU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Обладатель Гранта Главы РС(Я) (100 000 </a:t>
            </a:r>
            <a:r>
              <a:rPr lang="ru-RU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руб</a:t>
            </a:r>
            <a:r>
              <a:rPr lang="ru-RU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).</a:t>
            </a:r>
          </a:p>
          <a:p>
            <a:pPr marL="0" indent="0">
              <a:buNone/>
            </a:pPr>
            <a:r>
              <a:rPr lang="ru-RU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Организует и руководит работой педагогического коллектива, детей и родителей.</a:t>
            </a:r>
          </a:p>
          <a:p>
            <a:pPr marL="0" indent="0">
              <a:buNone/>
            </a:pPr>
            <a:r>
              <a:rPr lang="ru-RU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Педстаж</a:t>
            </a:r>
            <a:r>
              <a:rPr lang="ru-RU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35 лет.</a:t>
            </a:r>
          </a:p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Стаж руководящей работы: 22 года</a:t>
            </a:r>
          </a:p>
        </p:txBody>
      </p:sp>
    </p:spTree>
    <p:extLst>
      <p:ext uri="{BB962C8B-B14F-4D97-AF65-F5344CB8AC3E}">
        <p14:creationId xmlns:p14="http://schemas.microsoft.com/office/powerpoint/2010/main" val="22848487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Картинки по запросу фон с березками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293600" cy="6858000"/>
          </a:xfrm>
          <a:prstGeom prst="rect">
            <a:avLst/>
          </a:prstGeom>
          <a:noFill/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58B9E44-CA0B-7DED-699B-A53EC956ED6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676400" y="186690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НАШИ ВОСПИТАТЕЛИ</a:t>
            </a:r>
            <a:br>
              <a:rPr lang="ru-RU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ru-RU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реализуют образовательные программы ДОУ</a:t>
            </a:r>
          </a:p>
        </p:txBody>
      </p:sp>
    </p:spTree>
    <p:extLst>
      <p:ext uri="{BB962C8B-B14F-4D97-AF65-F5344CB8AC3E}">
        <p14:creationId xmlns:p14="http://schemas.microsoft.com/office/powerpoint/2010/main" val="18240623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Картинки по запросу фон с березками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01600" y="0"/>
            <a:ext cx="12293600" cy="6858000"/>
          </a:xfrm>
          <a:prstGeom prst="rect">
            <a:avLst/>
          </a:prstGeom>
          <a:noFill/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58B9E44-CA0B-7DED-699B-A53EC956ED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СТЕЦЮРА ЛЮДМИЛА НИКИТИЧНА</a:t>
            </a:r>
          </a:p>
        </p:txBody>
      </p:sp>
      <p:pic>
        <p:nvPicPr>
          <p:cNvPr id="49" name="Объект 48">
            <a:extLst>
              <a:ext uri="{FF2B5EF4-FFF2-40B4-BE49-F238E27FC236}">
                <a16:creationId xmlns:a16="http://schemas.microsoft.com/office/drawing/2014/main" id="{13C70327-0EC7-D181-3E34-AD2BDBE174E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757" y="1581709"/>
            <a:ext cx="3446440" cy="45952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Объект 13">
            <a:extLst>
              <a:ext uri="{FF2B5EF4-FFF2-40B4-BE49-F238E27FC236}">
                <a16:creationId xmlns:a16="http://schemas.microsoft.com/office/drawing/2014/main" id="{B5192D4C-9A26-D408-D595-C780761A02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226757" y="1581709"/>
            <a:ext cx="6127044" cy="4595254"/>
          </a:xfrm>
          <a:ln>
            <a:solidFill>
              <a:schemeClr val="accent6">
                <a:lumMod val="75000"/>
              </a:schemeClr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Воспитатель подготовительной группы</a:t>
            </a:r>
          </a:p>
          <a:p>
            <a:pPr marL="0" indent="0">
              <a:buNone/>
            </a:pPr>
            <a:r>
              <a:rPr lang="ru-RU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Высшая квалификационная категория.</a:t>
            </a:r>
          </a:p>
          <a:p>
            <a:r>
              <a:rPr lang="ru-RU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Нагрудный знак «За вклад в дошкольное образование»;</a:t>
            </a:r>
          </a:p>
          <a:p>
            <a:r>
              <a:rPr lang="ru-RU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Почетная грамота </a:t>
            </a:r>
            <a:r>
              <a:rPr lang="ru-RU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МОиН</a:t>
            </a:r>
            <a:r>
              <a:rPr lang="ru-RU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РС(Я);</a:t>
            </a:r>
          </a:p>
          <a:p>
            <a:r>
              <a:rPr lang="ru-RU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Победитель профессионального улусного конкурса «Воспитатель года»;</a:t>
            </a:r>
          </a:p>
          <a:p>
            <a:r>
              <a:rPr lang="ru-RU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Обладатель Гранта Главы РС(Я) (50 000 </a:t>
            </a:r>
            <a:r>
              <a:rPr lang="ru-RU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руб</a:t>
            </a:r>
            <a:r>
              <a:rPr lang="ru-RU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).</a:t>
            </a:r>
          </a:p>
          <a:p>
            <a:r>
              <a:rPr lang="ru-RU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Участник республиканского съезда учителей.</a:t>
            </a:r>
          </a:p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Педстаж:25 лет.</a:t>
            </a:r>
          </a:p>
          <a:p>
            <a:endParaRPr lang="ru-RU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37755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Картинки по запросу фон с березками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01600" y="0"/>
            <a:ext cx="12293600" cy="6858000"/>
          </a:xfrm>
          <a:prstGeom prst="rect">
            <a:avLst/>
          </a:prstGeom>
          <a:noFill/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58B9E44-CA0B-7DED-699B-A53EC956ED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АЛЕКСЕЕВА ЕЛЕНА АНАТОЛЬЕВНА</a:t>
            </a: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FE581B96-3771-EE25-4EF9-D5D1B08EA52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755" y="1551603"/>
            <a:ext cx="3469019" cy="46253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Объект 13">
            <a:extLst>
              <a:ext uri="{FF2B5EF4-FFF2-40B4-BE49-F238E27FC236}">
                <a16:creationId xmlns:a16="http://schemas.microsoft.com/office/drawing/2014/main" id="{B5192D4C-9A26-D408-D595-C780761A02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21086" y="1551603"/>
            <a:ext cx="5433935" cy="4941272"/>
          </a:xfrm>
          <a:ln>
            <a:solidFill>
              <a:schemeClr val="accent6">
                <a:lumMod val="75000"/>
              </a:schemeClr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Воспитатель средней группы</a:t>
            </a:r>
          </a:p>
          <a:p>
            <a:pPr marL="0" indent="0">
              <a:buNone/>
            </a:pPr>
            <a:r>
              <a:rPr lang="ru-RU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Высшая квалификационная категория.</a:t>
            </a:r>
          </a:p>
          <a:p>
            <a:pPr marL="0" indent="0">
              <a:buNone/>
            </a:pPr>
            <a:r>
              <a:rPr lang="ru-RU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Нагрудный знак «За вклад в дошкольное образование»;</a:t>
            </a:r>
            <a:endParaRPr lang="ru-RU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>
              <a:buNone/>
            </a:pPr>
            <a:r>
              <a:rPr lang="ru-RU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Почетная грамота </a:t>
            </a:r>
            <a:r>
              <a:rPr lang="ru-RU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МОиН</a:t>
            </a:r>
            <a:r>
              <a:rPr lang="ru-RU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РС(Я);</a:t>
            </a:r>
          </a:p>
          <a:p>
            <a:pPr marL="0" indent="0">
              <a:buNone/>
            </a:pPr>
            <a:r>
              <a:rPr lang="ru-RU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Победитель профессионального улусного конкурса «Воспитатель года».</a:t>
            </a:r>
          </a:p>
          <a:p>
            <a:pPr marL="0" indent="0">
              <a:buNone/>
            </a:pPr>
            <a:r>
              <a:rPr lang="ru-RU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Педстаж</a:t>
            </a:r>
            <a:r>
              <a:rPr lang="ru-RU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27 лет</a:t>
            </a:r>
          </a:p>
          <a:p>
            <a:pPr marL="0" indent="0">
              <a:buNone/>
            </a:pPr>
            <a:endParaRPr lang="ru-RU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>
              <a:buNone/>
            </a:pPr>
            <a:endParaRPr lang="ru-RU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>
              <a:buNone/>
            </a:pPr>
            <a:endParaRPr lang="ru-RU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95613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Картинки по запросу фон с березками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01600" y="0"/>
            <a:ext cx="12293600" cy="6858000"/>
          </a:xfrm>
          <a:prstGeom prst="rect">
            <a:avLst/>
          </a:prstGeom>
          <a:noFill/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58B9E44-CA0B-7DED-699B-A53EC956ED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ВИНОКУРОВА МАРФА ДМИТРИЕВНА</a:t>
            </a:r>
          </a:p>
        </p:txBody>
      </p:sp>
      <p:sp>
        <p:nvSpPr>
          <p:cNvPr id="14" name="Объект 13">
            <a:extLst>
              <a:ext uri="{FF2B5EF4-FFF2-40B4-BE49-F238E27FC236}">
                <a16:creationId xmlns:a16="http://schemas.microsoft.com/office/drawing/2014/main" id="{B5192D4C-9A26-D408-D595-C780761A02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ln>
            <a:solidFill>
              <a:schemeClr val="accent6">
                <a:lumMod val="75000"/>
              </a:schemeClr>
            </a:solidFill>
          </a:ln>
        </p:spPr>
        <p:txBody>
          <a:bodyPr>
            <a:normAutofit/>
          </a:bodyPr>
          <a:lstStyle/>
          <a:p>
            <a:r>
              <a:rPr lang="ru-RU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Воспитатель старшей группы.</a:t>
            </a:r>
          </a:p>
          <a:p>
            <a:r>
              <a:rPr lang="ru-RU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1-я квалификационная категория.</a:t>
            </a:r>
          </a:p>
          <a:p>
            <a:r>
              <a:rPr lang="ru-RU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Почетная грамота </a:t>
            </a:r>
            <a:r>
              <a:rPr lang="ru-RU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МОиН</a:t>
            </a:r>
            <a:r>
              <a:rPr lang="ru-RU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РС(Я);</a:t>
            </a:r>
          </a:p>
          <a:p>
            <a:r>
              <a:rPr lang="ru-RU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Победитель профессионального улусного конкурса «Воспитатель года».</a:t>
            </a:r>
          </a:p>
          <a:p>
            <a:pPr marL="0" indent="0">
              <a:buNone/>
            </a:pPr>
            <a:r>
              <a:rPr lang="ru-RU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Педстаж</a:t>
            </a:r>
            <a:r>
              <a:rPr lang="ru-RU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34 года.</a:t>
            </a:r>
          </a:p>
          <a:p>
            <a:endParaRPr lang="ru-RU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ru-RU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ru-RU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Объект 9">
            <a:extLst>
              <a:ext uri="{FF2B5EF4-FFF2-40B4-BE49-F238E27FC236}">
                <a16:creationId xmlns:a16="http://schemas.microsoft.com/office/drawing/2014/main" id="{79569E35-DCEF-1718-0D0D-E420E16DB1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067" y="1690688"/>
            <a:ext cx="3384351" cy="45124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0050998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Картинки по запросу фон с березками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01600" y="0"/>
            <a:ext cx="12293600" cy="6858000"/>
          </a:xfrm>
          <a:prstGeom prst="rect">
            <a:avLst/>
          </a:prstGeom>
          <a:noFill/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58B9E44-CA0B-7DED-699B-A53EC956ED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ПАЛИЙ МАРИНА ДМИТРИЕВНА</a:t>
            </a: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F38760A5-483F-19A9-CCF3-EFBA210D139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461294"/>
            <a:ext cx="3536751" cy="47156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Объект 13">
            <a:extLst>
              <a:ext uri="{FF2B5EF4-FFF2-40B4-BE49-F238E27FC236}">
                <a16:creationId xmlns:a16="http://schemas.microsoft.com/office/drawing/2014/main" id="{B5192D4C-9A26-D408-D595-C780761A02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ln>
            <a:solidFill>
              <a:schemeClr val="accent6">
                <a:lumMod val="75000"/>
              </a:schemeClr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Воспитатель младшей группы</a:t>
            </a:r>
          </a:p>
          <a:p>
            <a:pPr marL="0" indent="0">
              <a:buNone/>
            </a:pPr>
            <a:r>
              <a:rPr lang="ru-RU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Высшая квалификационная категория.</a:t>
            </a:r>
          </a:p>
          <a:p>
            <a:pPr marL="0" indent="0">
              <a:buNone/>
            </a:pPr>
            <a:r>
              <a:rPr lang="ru-RU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Благодарственное письмо </a:t>
            </a:r>
            <a:r>
              <a:rPr lang="ru-RU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МОиН</a:t>
            </a:r>
            <a:r>
              <a:rPr lang="ru-RU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РС(Я);</a:t>
            </a:r>
          </a:p>
          <a:p>
            <a:pPr marL="0" indent="0">
              <a:buNone/>
            </a:pPr>
            <a:r>
              <a:rPr lang="ru-RU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Нагрудный знак «За вклад в дошкольное воспитание».</a:t>
            </a:r>
          </a:p>
          <a:p>
            <a:pPr marL="0" indent="0">
              <a:buNone/>
            </a:pPr>
            <a:r>
              <a:rPr lang="ru-RU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Педстаж</a:t>
            </a:r>
            <a:r>
              <a:rPr lang="ru-RU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35 лет</a:t>
            </a:r>
          </a:p>
          <a:p>
            <a:pPr marL="0" indent="0">
              <a:buNone/>
            </a:pPr>
            <a:endParaRPr lang="ru-RU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>
              <a:buNone/>
            </a:pPr>
            <a:endParaRPr lang="ru-RU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9012116"/>
      </p:ext>
    </p:extLst>
  </p:cSld>
  <p:clrMapOvr>
    <a:masterClrMapping/>
  </p:clrMapOvr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181</TotalTime>
  <Words>541</Words>
  <Application>Microsoft Office PowerPoint</Application>
  <PresentationFormat>Широкоэкранный</PresentationFormat>
  <Paragraphs>104</Paragraphs>
  <Slides>24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30" baseType="lpstr">
      <vt:lpstr>Arial</vt:lpstr>
      <vt:lpstr>Cambria</vt:lpstr>
      <vt:lpstr>Constantia</vt:lpstr>
      <vt:lpstr>Trebuchet MS</vt:lpstr>
      <vt:lpstr>Wingdings 3</vt:lpstr>
      <vt:lpstr>Аспект</vt:lpstr>
      <vt:lpstr>Муниципальное бюджетное дошкольное образовательное учреждение «Усть- Нерский детский сад № 3 «Сказка»</vt:lpstr>
      <vt:lpstr>Презентация PowerPoint</vt:lpstr>
      <vt:lpstr>ДЕМЕНЕВА ЛИДИЯ ПАВЛОВНА. </vt:lpstr>
      <vt:lpstr>ОРЕШКО НАДЕЖДА НИКОЛАЕВНА</vt:lpstr>
      <vt:lpstr>НАШИ ВОСПИТАТЕЛИ реализуют образовательные программы ДОУ</vt:lpstr>
      <vt:lpstr>СТЕЦЮРА ЛЮДМИЛА НИКИТИЧНА</vt:lpstr>
      <vt:lpstr>АЛЕКСЕЕВА ЕЛЕНА АНАТОЛЬЕВНА</vt:lpstr>
      <vt:lpstr>ВИНОКУРОВА МАРФА ДМИТРИЕВНА</vt:lpstr>
      <vt:lpstr>ПАЛИЙ МАРИНА ДМИТРИЕВНА</vt:lpstr>
      <vt:lpstr>ЕМЕЛЬЯНОВА ОЛЬГА АНАТОЛЬЕВНА</vt:lpstr>
      <vt:lpstr>СЛЕПЦОВА МАРИЯ АЛЕКСАНДРОВНА</vt:lpstr>
      <vt:lpstr>   НАШИ СПЕЦИАЛИСТЫ Реализуют  образовательную программу ДОУ </vt:lpstr>
      <vt:lpstr>КУДАЛБ ЮЛИЯ ВЛАДИМИРОВНА</vt:lpstr>
      <vt:lpstr>ДЕМЕНЕВА АНАСТАСИЯ ИГОРЕВНА</vt:lpstr>
      <vt:lpstr>ПАВЛЕНКО ЕЛЕНА ВАЛЕНТИНОВНА</vt:lpstr>
      <vt:lpstr>ПАНЧЕНКО ГАЛИНА НИКОЛАЕВНА</vt:lpstr>
      <vt:lpstr>НАШИ ПОМОЩНИКИ</vt:lpstr>
      <vt:lpstr>ТКАЧЕНКО СВЕТЛАНА АЛЕКСАНДРОВНА</vt:lpstr>
      <vt:lpstr>ЕВТУШЕНКО АЛЕНА САВЕЛЬЕВНА</vt:lpstr>
      <vt:lpstr>ШАТОВА ИРИНА АЛЕКСАНДРОВНА</vt:lpstr>
      <vt:lpstr>ПАВЛЕНКО СВЕТЛАНА ОЛЕГОВНА </vt:lpstr>
      <vt:lpstr>ГУДУЛОВА НАРМИНА АЗИЗОВНА</vt:lpstr>
      <vt:lpstr>ХАЙДАРОВА АЛЬБИНА ФАНИЛЬЕВНА</vt:lpstr>
      <vt:lpstr>ГЕРГЕРТ ЮЛИЯ АЛЕКСАНДРОВНА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Сказка</dc:creator>
  <cp:lastModifiedBy>Сказка</cp:lastModifiedBy>
  <cp:revision>4</cp:revision>
  <dcterms:created xsi:type="dcterms:W3CDTF">2022-10-19T05:17:18Z</dcterms:created>
  <dcterms:modified xsi:type="dcterms:W3CDTF">2023-05-14T07:27:05Z</dcterms:modified>
</cp:coreProperties>
</file>