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sldIdLst>
    <p:sldId id="256" r:id="rId2"/>
    <p:sldId id="258" r:id="rId3"/>
    <p:sldId id="259" r:id="rId4"/>
    <p:sldId id="260" r:id="rId5"/>
    <p:sldId id="262" r:id="rId6"/>
    <p:sldId id="263" r:id="rId7"/>
    <p:sldId id="264" r:id="rId8"/>
    <p:sldId id="265" r:id="rId9"/>
    <p:sldId id="266" r:id="rId10"/>
    <p:sldId id="268" r:id="rId11"/>
    <p:sldId id="269" r:id="rId12"/>
    <p:sldId id="270" r:id="rId13"/>
    <p:sldId id="271" r:id="rId14"/>
    <p:sldId id="272" r:id="rId15"/>
    <p:sldId id="273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883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8A281-14DE-49BC-A258-7C90D043E22E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53EB18EA-0231-47DC-915C-D52061FD91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75687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8A281-14DE-49BC-A258-7C90D043E22E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53EB18EA-0231-47DC-915C-D52061FD91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3763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8A281-14DE-49BC-A258-7C90D043E22E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53EB18EA-0231-47DC-915C-D52061FD91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70461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8A281-14DE-49BC-A258-7C90D043E22E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53EB18EA-0231-47DC-915C-D52061FD91D4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830977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8A281-14DE-49BC-A258-7C90D043E22E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53EB18EA-0231-47DC-915C-D52061FD91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19363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8A281-14DE-49BC-A258-7C90D043E22E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B18EA-0231-47DC-915C-D52061FD91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24434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8A281-14DE-49BC-A258-7C90D043E22E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B18EA-0231-47DC-915C-D52061FD91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11323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8A281-14DE-49BC-A258-7C90D043E22E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B18EA-0231-47DC-915C-D52061FD91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12123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37C8A281-14DE-49BC-A258-7C90D043E22E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53EB18EA-0231-47DC-915C-D52061FD91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2057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8A281-14DE-49BC-A258-7C90D043E22E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B18EA-0231-47DC-915C-D52061FD91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1377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8A281-14DE-49BC-A258-7C90D043E22E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53EB18EA-0231-47DC-915C-D52061FD91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7492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8A281-14DE-49BC-A258-7C90D043E22E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B18EA-0231-47DC-915C-D52061FD91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493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8A281-14DE-49BC-A258-7C90D043E22E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B18EA-0231-47DC-915C-D52061FD91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1412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8A281-14DE-49BC-A258-7C90D043E22E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B18EA-0231-47DC-915C-D52061FD91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883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8A281-14DE-49BC-A258-7C90D043E22E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B18EA-0231-47DC-915C-D52061FD91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7323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8A281-14DE-49BC-A258-7C90D043E22E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B18EA-0231-47DC-915C-D52061FD91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2011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8A281-14DE-49BC-A258-7C90D043E22E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B18EA-0231-47DC-915C-D52061FD91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7941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C8A281-14DE-49BC-A258-7C90D043E22E}" type="datetimeFigureOut">
              <a:rPr lang="ru-RU" smtClean="0"/>
              <a:t>06.04.2023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EB18EA-0231-47DC-915C-D52061FD91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63146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5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662A099-FB44-1554-B3E0-3E70CAF426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12526" y="5268683"/>
            <a:ext cx="4586773" cy="1117687"/>
          </a:xfrm>
        </p:spPr>
        <p:txBody>
          <a:bodyPr/>
          <a:lstStyle/>
          <a:p>
            <a:r>
              <a:rPr lang="ru-R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Воспитатель: </a:t>
            </a:r>
          </a:p>
          <a:p>
            <a:r>
              <a:rPr lang="ru-R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Самарина Евдокия Алексеевна                                                                                      Добрынина Надежда Георгиевна</a:t>
            </a:r>
            <a:endParaRPr lang="ru-RU" dirty="0"/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C97D134A-7C86-425C-4A67-D68E9D19F2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1311088"/>
              </p:ext>
            </p:extLst>
          </p:nvPr>
        </p:nvGraphicFramePr>
        <p:xfrm>
          <a:off x="194020" y="2344692"/>
          <a:ext cx="8790954" cy="2434831"/>
        </p:xfrm>
        <a:graphic>
          <a:graphicData uri="http://schemas.openxmlformats.org/drawingml/2006/table">
            <a:tbl>
              <a:tblPr firstRow="1" firstCol="1" bandRow="1"/>
              <a:tblGrid>
                <a:gridCol w="8790954">
                  <a:extLst>
                    <a:ext uri="{9D8B030D-6E8A-4147-A177-3AD203B41FA5}">
                      <a16:colId xmlns:a16="http://schemas.microsoft.com/office/drawing/2014/main" val="2559976865"/>
                    </a:ext>
                  </a:extLst>
                </a:gridCol>
              </a:tblGrid>
              <a:tr h="14198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4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Педагогический проект по экологическому воспитанию детей средней группы на тему: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8329433"/>
                  </a:ext>
                </a:extLst>
              </a:tr>
              <a:tr h="51020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«Береги планету, обращайся с мусором правильно!»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5B9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747143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F001F800-5D4B-ED5E-67B9-02FA3A459DA6}"/>
              </a:ext>
            </a:extLst>
          </p:cNvPr>
          <p:cNvSpPr txBox="1"/>
          <p:nvPr/>
        </p:nvSpPr>
        <p:spPr>
          <a:xfrm>
            <a:off x="412229" y="286964"/>
            <a:ext cx="116931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cap="all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Муниципальное казенное дошкольное образовательное учреждение «Детский сад №18»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18661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F131F68-483D-0113-FCF2-3CCB2E272699}"/>
              </a:ext>
            </a:extLst>
          </p:cNvPr>
          <p:cNvSpPr txBox="1"/>
          <p:nvPr/>
        </p:nvSpPr>
        <p:spPr>
          <a:xfrm>
            <a:off x="106844" y="366172"/>
            <a:ext cx="10269607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Организация субботника «Уборка детской площадки» с родителями. 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Цель: координация усилий педагогов и родителей в формировании экологической культуры детей.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Экспериментальная деятельность «Мусор в земле». Закапывание разного вида мусора для дальнейшего наблюдения за ним. Через определенный промежуток времени проверить состояние материалов. 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Цель: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</a:t>
            </a:r>
            <a:r>
              <a:rPr lang="ru-RU" sz="1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ызвать интерес к исследовательской деятельности, выявить опытным путём, в течение какого времени разлагаются определенные отходы, совершенствовать умение делать выводы.</a:t>
            </a:r>
            <a:endParaRPr kumimoji="0" lang="ru-RU" sz="14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AB3EE5F-3594-9D12-F982-1987CE2784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44" y="2140029"/>
            <a:ext cx="2964331" cy="22232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1AE4483-5CC9-59DC-8434-F77DB197EC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44" y="4393098"/>
            <a:ext cx="2964331" cy="2223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6604AD1-980C-930E-F025-6304F635E6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176" y="2424597"/>
            <a:ext cx="2964331" cy="39370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2F7B424-7580-8466-CA62-7EE87A58A9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432" y="1964176"/>
            <a:ext cx="3351774" cy="25236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85CD85F-A3CE-E5EF-709F-3001DCDFD7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242" y="2359513"/>
            <a:ext cx="2786984" cy="40020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AACADAD-4298-60CF-D738-0C869F2DBD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7093" y="4234070"/>
            <a:ext cx="3484907" cy="26239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831151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4372C1B-3130-0745-B9C7-36B6FC2E4827}"/>
              </a:ext>
            </a:extLst>
          </p:cNvPr>
          <p:cNvSpPr txBox="1"/>
          <p:nvPr/>
        </p:nvSpPr>
        <p:spPr>
          <a:xfrm>
            <a:off x="188843" y="223798"/>
            <a:ext cx="1091316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Ознакомление детей с </a:t>
            </a:r>
            <a:r>
              <a:rPr lang="ru-RU" sz="1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лэпбуком</a:t>
            </a:r>
            <a:r>
              <a:rPr lang="ru-RU" sz="1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«Берегите природу»</a:t>
            </a:r>
          </a:p>
          <a:p>
            <a:r>
              <a:rPr lang="ru-RU" sz="1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Цель: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расширить знания детей по окружающему миру</a:t>
            </a:r>
            <a:endParaRPr lang="ru-RU" sz="14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Дидактическая игра с ситуативным разговором по поведению человека в природе «Хорошо – плохо»</a:t>
            </a:r>
          </a:p>
          <a:p>
            <a:r>
              <a:rPr lang="ru-RU" sz="1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Цель: </a:t>
            </a:r>
            <a:r>
              <a:rPr lang="ru-RU" sz="1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учить выражать свое мнение к поступкам людей с позиции общепринятых норм и адекватно воспринимать оценку своего поведения</a:t>
            </a:r>
            <a:endParaRPr lang="ru-RU" sz="1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Дидактическая игра: «Сортируем мусор правильно»</a:t>
            </a:r>
          </a:p>
          <a:p>
            <a:r>
              <a:rPr lang="ru-RU" sz="1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Цель. Способствовать развитию умения дифференцировать, сортировать предметы по материалам, из которых они были изготовлены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4C27A3D-AAB4-A523-9521-624D4FA7B7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59424" y="1055797"/>
            <a:ext cx="2194599" cy="3913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66C0AD9-6ADF-51A9-5C1A-8AAE84EFA6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38161" y="3578087"/>
            <a:ext cx="2140304" cy="38166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32E3C48-3125-0B7F-F0F8-D6865574DE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708000" y="1203494"/>
            <a:ext cx="2028947" cy="36180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3F17A60-B323-5454-D1F0-07486B918A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447" y="4416247"/>
            <a:ext cx="3618054" cy="20289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86D1C10-6562-D0F6-20A9-60499806F3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894" y="1656930"/>
            <a:ext cx="4038965" cy="22649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9FFD0F3-4927-1B05-9825-D2703049C2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378" y="4109820"/>
            <a:ext cx="3300186" cy="2475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084034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AE794E4-8A05-6E7E-F645-9985F944622B}"/>
              </a:ext>
            </a:extLst>
          </p:cNvPr>
          <p:cNvSpPr txBox="1"/>
          <p:nvPr/>
        </p:nvSpPr>
        <p:spPr>
          <a:xfrm>
            <a:off x="136661" y="326415"/>
            <a:ext cx="11054799" cy="1238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Оформление с детьми мини-музея «Подари вторую жизнь» из экспонатов, созданных родителями и детьми дома.</a:t>
            </a:r>
          </a:p>
          <a:p>
            <a:pPr algn="just"/>
            <a:r>
              <a:rPr lang="ru-RU" sz="1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Цель: расширение кругозора дошкольников по проблеме «мусора» и вариантам его использования; формирование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</a:t>
            </a:r>
            <a:r>
              <a:rPr lang="ru-RU" sz="1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ационального экологического сознания дошкольников, представлений о мини-музее. </a:t>
            </a:r>
            <a:endParaRPr lang="ru-RU" sz="1400" b="1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Организация субботника с детьми «Чистая площадка» 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формирование экологической культуры детей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CBC84BB-97F1-C31C-28BF-949E5D1657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61" y="2246677"/>
            <a:ext cx="5338699" cy="36157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689141B-C8CE-ED79-9FF9-810E9728E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079" y="2186019"/>
            <a:ext cx="2802835" cy="3737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DBF3DF3-5100-F95F-AA60-EB8EE34AB4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633" y="1909889"/>
            <a:ext cx="3009933" cy="40132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97070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7DFBF27-7B32-2AD8-01F7-6EF7443D8C13}"/>
              </a:ext>
            </a:extLst>
          </p:cNvPr>
          <p:cNvSpPr txBox="1"/>
          <p:nvPr/>
        </p:nvSpPr>
        <p:spPr>
          <a:xfrm>
            <a:off x="198782" y="232799"/>
            <a:ext cx="10436088" cy="12721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ru-RU" sz="2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Заключительный этап.</a:t>
            </a:r>
            <a:endParaRPr lang="ru-RU" sz="2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основе заключительного этапа изготовление макета из бросового материала «Чистая улица поселка Цимлянский» и театрализованная игра с масками из бросового материала. 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685BEDE-1DAF-5D06-FBE0-B56A58EA99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782" y="1450534"/>
            <a:ext cx="5006348" cy="28074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7627AC4-5D64-2710-7CC5-CA5E81C2D8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56" y="4163142"/>
            <a:ext cx="5095800" cy="2625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9CDEEE4-5CA9-B580-9E8D-9F1A308192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826" y="1792659"/>
            <a:ext cx="6321287" cy="47409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419042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6C28F86-DB03-4C66-590D-32125C8A2C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37" y="566530"/>
            <a:ext cx="4099892" cy="54665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182AF4E-CBFF-FAD5-25DE-3E43C9467D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229" y="566530"/>
            <a:ext cx="4034458" cy="53792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370E82C-087B-83E1-7275-1077A4B440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687" y="566530"/>
            <a:ext cx="3704811" cy="52975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518920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0C64E26-D127-1368-38D5-DE97C1BE6EFD}"/>
              </a:ext>
            </a:extLst>
          </p:cNvPr>
          <p:cNvSpPr txBox="1"/>
          <p:nvPr/>
        </p:nvSpPr>
        <p:spPr>
          <a:xfrm>
            <a:off x="335444" y="311408"/>
            <a:ext cx="10319303" cy="56795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ru-RU" sz="2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ВЫВОД:</a:t>
            </a:r>
            <a:endParaRPr lang="ru-RU" sz="2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ru-RU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 помощи исследовательской деятельности и наблюдений, у детей сформировались знания о влиянии неправильного обращения с мусором на природу. Дети узнали, что из некоторых предметов на выброс можно сделать поделки. При помощи эксперимента мы узнали в течение какого времени разлагаются определенные отходы в земле.  Таким образом, обобщив все полученные знания, мы пришли к выводу, что мусор искусственного происхождения засоряет окружающую среду, его нужно собирать в специально отведённые места или использовать в качестве вторсырья для изготовления поделок из бросового материала. Анализируя проделанную работу можно с уверенностью сказать, что совместная работа педагогов и родителей способствовали обогащению знаний детей о проблеме мусора в природе. Теперь мы будем бережно и внимательно относиться к природе и правильно обращаться с мусором.</a:t>
            </a:r>
          </a:p>
        </p:txBody>
      </p:sp>
    </p:spTree>
    <p:extLst>
      <p:ext uri="{BB962C8B-B14F-4D97-AF65-F5344CB8AC3E}">
        <p14:creationId xmlns:p14="http://schemas.microsoft.com/office/powerpoint/2010/main" val="32907039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59B9D9A-7A6A-AB2E-8EA9-518AA93E4C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2392" y="600449"/>
            <a:ext cx="8113345" cy="6162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9946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B0F2DD56-BD7B-834E-36F9-1EE9F95CE8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96548" y="2156790"/>
            <a:ext cx="8205262" cy="4701210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ru-RU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Актуальность проблемы:</a:t>
            </a:r>
            <a:r>
              <a:rPr lang="ru-RU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Загрязнение мусором — одна их главных экологических проблем современного мира. С каждым годом Земля  все больше покрывается отходами, огромные площади земли отводятся под свалки. Проблема отходов не только в занимаемых площадях,  но и в загрязнении окружающей среды. Процесс разложения мусора проходит по-разному и может длиться от нескольких дней до десятков тысяч лет. Всё зависит от состава продукции и видов воздействия на неё. Главная проблема мусора — в его количестве. Человечество генерирует огромное количество отходов, которое не в состоянии переработать. Необходимо привлечение внимания к проблемам загрязнения окружающей среды, проявление инициативы в решении задач по охране окружающей среды, вовлечение в  практическую природоохранную деятельность.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36499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3824D2C6-3B71-E027-5EA0-2A2152235AAA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193247" y="4180993"/>
            <a:ext cx="9613900" cy="1090612"/>
          </a:xfrm>
        </p:spPr>
        <p:txBody>
          <a:bodyPr>
            <a:normAutofit fontScale="25000" lnSpcReduction="20000"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ru-RU" sz="8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Ожидаемые результаты:</a:t>
            </a:r>
            <a:endParaRPr lang="ru-RU" sz="8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ru-RU" sz="8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—Привлечение родителей к участию экологического воспитания детей путём участия в акциях, субботниках;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ru-RU" sz="8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—Повышение уровня знаний у детей об экологии, мусоре и влиянии неправильного обращения с мусором на природу.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3365A58-F24F-E48A-D1DC-D9E8C11FD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783" y="230110"/>
            <a:ext cx="9370364" cy="406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426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59703E6-E063-0C9B-C1F5-2C5AD9B42BBD}"/>
              </a:ext>
            </a:extLst>
          </p:cNvPr>
          <p:cNvSpPr txBox="1"/>
          <p:nvPr/>
        </p:nvSpPr>
        <p:spPr>
          <a:xfrm>
            <a:off x="407503" y="1020910"/>
            <a:ext cx="10098156" cy="4704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ru-RU" sz="2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Подготовительный этап.</a:t>
            </a:r>
            <a:endParaRPr lang="ru-RU" sz="2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ru-RU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Сбор и ознакомление с литературными источниками по теме.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ru-RU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Составление и оформление дидактических материалов в соответствии с планом проекта.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ru-RU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Опрос родителей «Как я обращаюсь с мусором». 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ru-RU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Создание буклета для родителей «Советы по обращению с отходами дома» 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ru-RU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Привлечение родителей и детей к работе над проектом – предложить родителям изготовить с детьми экспонаты из бросового материала для мини-музея; участие в субботнике и экологической акции «Сдайте батарейку».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4960A0-2225-F99C-269A-6EDF22C81B64}"/>
              </a:ext>
            </a:extLst>
          </p:cNvPr>
          <p:cNvSpPr txBox="1"/>
          <p:nvPr/>
        </p:nvSpPr>
        <p:spPr>
          <a:xfrm>
            <a:off x="4042741" y="334738"/>
            <a:ext cx="60976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Планирование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50787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F8639F5-C402-D5E2-56A4-38F8527246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497311"/>
            <a:ext cx="4920103" cy="60689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A6F42F-0336-A3CC-A040-3BB992E5F2C4}"/>
              </a:ext>
            </a:extLst>
          </p:cNvPr>
          <p:cNvSpPr txBox="1"/>
          <p:nvPr/>
        </p:nvSpPr>
        <p:spPr>
          <a:xfrm>
            <a:off x="5857460" y="2305615"/>
            <a:ext cx="492010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Анкетирование родителей на тему: «Как я обращаюсь с мусором»</a:t>
            </a:r>
          </a:p>
          <a:p>
            <a:endParaRPr lang="ru-RU" sz="2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</a:rPr>
              <a:t>Цель: выявление информированности родителей по проблеме мусора и их готовности к раздельному сбору твердых бытовых отходов.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5396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26EE975-7D7E-10FA-D041-1C4ECD2991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426" y="184415"/>
            <a:ext cx="5784574" cy="64891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03038EF-331D-6D4F-927A-E916BFE27C68}"/>
              </a:ext>
            </a:extLst>
          </p:cNvPr>
          <p:cNvSpPr txBox="1"/>
          <p:nvPr/>
        </p:nvSpPr>
        <p:spPr>
          <a:xfrm>
            <a:off x="6261650" y="1645095"/>
            <a:ext cx="4343402" cy="2535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Создание и ознакомление родителей с буклетом: «Советы по обращению с отходами дома» </a:t>
            </a:r>
          </a:p>
          <a:p>
            <a:pPr>
              <a:lnSpc>
                <a:spcPct val="150000"/>
              </a:lnSpc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</a:rPr>
              <a:t>Цель: формирование экологической культуры у родителей по раздельному сбору мусора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5122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B5EE1CC-F6B7-DF22-4831-4D46B3B17639}"/>
              </a:ext>
            </a:extLst>
          </p:cNvPr>
          <p:cNvSpPr txBox="1"/>
          <p:nvPr/>
        </p:nvSpPr>
        <p:spPr>
          <a:xfrm>
            <a:off x="149086" y="168965"/>
            <a:ext cx="11698357" cy="5929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ru-RU" sz="1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Основной этап</a:t>
            </a:r>
            <a:endParaRPr lang="ru-RU" sz="1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ru-RU" sz="1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Игра – викторина «Мы с природой дружим – мусор нам не нужен»</a:t>
            </a:r>
          </a:p>
          <a:p>
            <a:pPr algn="just">
              <a:spcAft>
                <a:spcPts val="800"/>
              </a:spcAft>
            </a:pPr>
            <a:r>
              <a:rPr lang="ru-RU" sz="1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Организация акции «Сдайте батарейку!» </a:t>
            </a:r>
          </a:p>
          <a:p>
            <a:pPr algn="just">
              <a:spcAft>
                <a:spcPts val="800"/>
              </a:spcAft>
            </a:pPr>
            <a:r>
              <a:rPr lang="ru-RU" sz="1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Просмотр обучающего видео: мультфильм «</a:t>
            </a:r>
            <a:r>
              <a:rPr lang="ru-RU" sz="1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Фиксики</a:t>
            </a:r>
            <a:r>
              <a:rPr lang="ru-RU" sz="1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переработка мусора», сказка «</a:t>
            </a:r>
            <a:r>
              <a:rPr lang="ru-RU" sz="1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Эколята</a:t>
            </a:r>
            <a:r>
              <a:rPr lang="ru-RU" sz="1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золотая рыбка» (созданная в МКДОУ  №18).</a:t>
            </a:r>
          </a:p>
          <a:p>
            <a:pPr algn="just">
              <a:spcAft>
                <a:spcPts val="800"/>
              </a:spcAft>
            </a:pPr>
            <a:r>
              <a:rPr lang="ru-RU" sz="1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Беседа «Куда и как необходимо выбрасывать мусор?» 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ru-RU" sz="1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Занятие с детьми - поделка из бросового материала «Полянка». 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ru-RU" sz="1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 Организация субботника «Уборка детской площадки» с родителями. 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ru-RU" sz="1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7. Экспериментальная деятельность «Мусор в земле». Закапывание разного вида мусора для дальнейшего наблюдения за ним. Через определенный промежуток времени проверить состояние материалов. </a:t>
            </a:r>
          </a:p>
          <a:p>
            <a:pPr algn="just">
              <a:spcAft>
                <a:spcPts val="800"/>
              </a:spcAft>
            </a:pPr>
            <a:r>
              <a:rPr lang="ru-RU" sz="1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8. Ознакомление детей с </a:t>
            </a:r>
            <a:r>
              <a:rPr lang="ru-RU" sz="1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лэпбуком</a:t>
            </a:r>
            <a:r>
              <a:rPr lang="ru-RU" sz="1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«Берегите природу». </a:t>
            </a:r>
          </a:p>
          <a:p>
            <a:pPr algn="just">
              <a:spcAft>
                <a:spcPts val="800"/>
              </a:spcAft>
            </a:pPr>
            <a:r>
              <a:rPr lang="ru-RU" sz="1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9. Дидактическая игра с ситуативным разговором по поведению человека в природе «Хорошо – плохо». </a:t>
            </a:r>
          </a:p>
          <a:p>
            <a:pPr algn="just">
              <a:spcAft>
                <a:spcPts val="800"/>
              </a:spcAft>
            </a:pPr>
            <a:r>
              <a:rPr lang="ru-RU" sz="1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10. Дидактическая игра:</a:t>
            </a:r>
          </a:p>
          <a:p>
            <a:pPr algn="just">
              <a:spcAft>
                <a:spcPts val="800"/>
              </a:spcAft>
            </a:pPr>
            <a:r>
              <a:rPr lang="ru-RU" sz="1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«Сортируем мусор правильно»</a:t>
            </a:r>
          </a:p>
          <a:p>
            <a:pPr algn="just">
              <a:spcAft>
                <a:spcPts val="800"/>
              </a:spcAft>
            </a:pPr>
            <a:r>
              <a:rPr lang="ru-RU" sz="1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Цель. Способствовать развитию умения дифференцировать, сортировать предметы по материалам, из которых они были изготовлены. </a:t>
            </a:r>
          </a:p>
          <a:p>
            <a:pPr algn="just">
              <a:spcAft>
                <a:spcPts val="800"/>
              </a:spcAft>
            </a:pPr>
            <a:r>
              <a:rPr lang="ru-RU" sz="1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11. Чтение художественной литературы:</a:t>
            </a:r>
          </a:p>
          <a:p>
            <a:pPr algn="just">
              <a:spcAft>
                <a:spcPts val="800"/>
              </a:spcAft>
            </a:pPr>
            <a:r>
              <a:rPr lang="ru-RU" sz="1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— стихотворения о мусоре;</a:t>
            </a:r>
          </a:p>
          <a:p>
            <a:pPr algn="just">
              <a:spcAft>
                <a:spcPts val="800"/>
              </a:spcAft>
            </a:pPr>
            <a:r>
              <a:rPr lang="ru-RU" sz="1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— чтение сказки «Мусор не бросать - природу не загрязнять».</a:t>
            </a:r>
          </a:p>
          <a:p>
            <a:pPr algn="just">
              <a:spcAft>
                <a:spcPts val="800"/>
              </a:spcAft>
            </a:pPr>
            <a:r>
              <a:rPr lang="ru-RU" sz="1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12. Оформление с детьми мини-музея «Подари вторую жизнь» из экспонатов, созданных родителями и детьми дома. </a:t>
            </a:r>
          </a:p>
          <a:p>
            <a:pPr algn="just">
              <a:spcAft>
                <a:spcPts val="800"/>
              </a:spcAft>
            </a:pPr>
            <a:r>
              <a:rPr lang="ru-RU" sz="1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13.  Организация субботника с детьми «Чистая площадка» </a:t>
            </a:r>
          </a:p>
        </p:txBody>
      </p:sp>
    </p:spTree>
    <p:extLst>
      <p:ext uri="{BB962C8B-B14F-4D97-AF65-F5344CB8AC3E}">
        <p14:creationId xmlns:p14="http://schemas.microsoft.com/office/powerpoint/2010/main" val="20318039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EB9B2B5-2278-A201-E5FF-C2DF3D5DBD3A}"/>
              </a:ext>
            </a:extLst>
          </p:cNvPr>
          <p:cNvSpPr txBox="1"/>
          <p:nvPr/>
        </p:nvSpPr>
        <p:spPr>
          <a:xfrm>
            <a:off x="106843" y="139148"/>
            <a:ext cx="1174059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Игра – викторина «Мы с природой дружим – мусор нам не нужен»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Цель: расширение кругозора детей, их знаний по окружающему миру, раскрыть важность рационального использования мусора.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Организация акции «Сдайте батарейку!»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Цель: формирование у детей и их родителей правильное отношение к опасным отходам – батарейкам.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Беседа «Куда и как необходимо выбрасывать мусор?»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Цель: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знакомство детей с принципами сбора и утилизации бытовых отходов.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Занятие с детьми - поделка из бросового материала «Полянка»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Цель: формирование понятия о вторичном использовании бросового материала, вовлечение детей в творческую продуктивную деятельность</a:t>
            </a:r>
          </a:p>
          <a:p>
            <a:pPr algn="just"/>
            <a:endParaRPr lang="ru-RU" sz="1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3CBD217-8DB0-4B04-1BC4-6A2988D003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09" y="2200041"/>
            <a:ext cx="3564836" cy="44478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990835C-478B-BBC5-B8CA-88481CA02B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1297" y="2038912"/>
            <a:ext cx="6145301" cy="460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236247"/>
      </p:ext>
    </p:extLst>
  </p:cSld>
  <p:clrMapOvr>
    <a:masterClrMapping/>
  </p:clrMapOvr>
</p:sld>
</file>

<file path=ppt/theme/theme1.xml><?xml version="1.0" encoding="utf-8"?>
<a:theme xmlns:a="http://schemas.openxmlformats.org/drawingml/2006/main" name="Берлин">
  <a:themeElements>
    <a:clrScheme name="Берлин">
      <a:dk1>
        <a:sysClr val="windowText" lastClr="000000"/>
      </a:dk1>
      <a:lt1>
        <a:sysClr val="window" lastClr="FFFFFF"/>
      </a:lt1>
      <a:dk2>
        <a:srgbClr val="6A9C41"/>
      </a:dk2>
      <a:lt2>
        <a:srgbClr val="E7E6E6"/>
      </a:lt2>
      <a:accent1>
        <a:srgbClr val="A7D535"/>
      </a:accent1>
      <a:accent2>
        <a:srgbClr val="EACA4F"/>
      </a:accent2>
      <a:accent3>
        <a:srgbClr val="FD9850"/>
      </a:accent3>
      <a:accent4>
        <a:srgbClr val="F46442"/>
      </a:accent4>
      <a:accent5>
        <a:srgbClr val="54D289"/>
      </a:accent5>
      <a:accent6>
        <a:srgbClr val="6AD8CB"/>
      </a:accent6>
      <a:hlink>
        <a:srgbClr val="CAFB50"/>
      </a:hlink>
      <a:folHlink>
        <a:srgbClr val="DEFF8B"/>
      </a:folHlink>
    </a:clrScheme>
    <a:fontScheme name="Берлин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Берлин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3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06000"/>
                <a:satMod val="120000"/>
                <a:lumMod val="7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B587E4A9-1405-4B4F-8BC3-512EE08D2EB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TM04033917[[fn=Берлин]]</Template>
  <TotalTime>112</TotalTime>
  <Words>1024</Words>
  <Application>Microsoft Office PowerPoint</Application>
  <PresentationFormat>Широкоэкранный</PresentationFormat>
  <Paragraphs>65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Times New Roman</vt:lpstr>
      <vt:lpstr>Trebuchet MS</vt:lpstr>
      <vt:lpstr>Берлин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Евдокия</dc:creator>
  <cp:lastModifiedBy>Евдокия</cp:lastModifiedBy>
  <cp:revision>2</cp:revision>
  <dcterms:created xsi:type="dcterms:W3CDTF">2023-04-06T06:23:58Z</dcterms:created>
  <dcterms:modified xsi:type="dcterms:W3CDTF">2023-04-06T08:16:42Z</dcterms:modified>
</cp:coreProperties>
</file>