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6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C74E-F6B4-42A2-A65D-9258B4FE2E4B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067B8-C006-4237-AC4A-D66A05CF22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C74E-F6B4-42A2-A65D-9258B4FE2E4B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067B8-C006-4237-AC4A-D66A05CF22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C74E-F6B4-42A2-A65D-9258B4FE2E4B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067B8-C006-4237-AC4A-D66A05CF22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C74E-F6B4-42A2-A65D-9258B4FE2E4B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067B8-C006-4237-AC4A-D66A05CF22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C74E-F6B4-42A2-A65D-9258B4FE2E4B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067B8-C006-4237-AC4A-D66A05CF22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C74E-F6B4-42A2-A65D-9258B4FE2E4B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067B8-C006-4237-AC4A-D66A05CF22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C74E-F6B4-42A2-A65D-9258B4FE2E4B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067B8-C006-4237-AC4A-D66A05CF22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C74E-F6B4-42A2-A65D-9258B4FE2E4B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067B8-C006-4237-AC4A-D66A05CF22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C74E-F6B4-42A2-A65D-9258B4FE2E4B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067B8-C006-4237-AC4A-D66A05CF22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C74E-F6B4-42A2-A65D-9258B4FE2E4B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067B8-C006-4237-AC4A-D66A05CF22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C74E-F6B4-42A2-A65D-9258B4FE2E4B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067B8-C006-4237-AC4A-D66A05CF226E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408C74E-F6B4-42A2-A65D-9258B4FE2E4B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A1067B8-C006-4237-AC4A-D66A05CF226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Фоторепортаж о моём родном городе Нальчик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Воспитатель: </a:t>
            </a:r>
            <a:r>
              <a:rPr lang="ru-RU" dirty="0" err="1" smtClean="0"/>
              <a:t>Байрамукова</a:t>
            </a:r>
            <a:r>
              <a:rPr lang="ru-RU" dirty="0" smtClean="0"/>
              <a:t> Мила Борисовна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10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89" y="980728"/>
            <a:ext cx="8928991" cy="5184576"/>
          </a:xfrm>
        </p:spPr>
      </p:pic>
    </p:spTree>
    <p:extLst>
      <p:ext uri="{BB962C8B-B14F-4D97-AF65-F5344CB8AC3E}">
        <p14:creationId xmlns:p14="http://schemas.microsoft.com/office/powerpoint/2010/main" val="156368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Нальчик – это солнечный, тёплый, зелёный город с красивой природой на юге России, это столица Кабардино-Балкарии. Здесь волшебные виды на Кавказские горы. А основан город в 1818 году как военное укрепление.</a:t>
            </a:r>
          </a:p>
          <a:p>
            <a:endParaRPr lang="ru-RU" dirty="0"/>
          </a:p>
          <a:p>
            <a:r>
              <a:rPr lang="ru-RU" dirty="0"/>
              <a:t>В любом городе много музеев, театров, памятников, особенных улиц и площадей. И в Нальчике всё это тоже есть. Но наш город отличается своей природой. Здесь красивые горы, водопады, озёра и ущелья. Не зря к нам приезжают туристы не только из России, чтобы полюбоваться особенной природой.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78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75749" cy="6858000"/>
          </a:xfrm>
        </p:spPr>
      </p:pic>
    </p:spTree>
    <p:extLst>
      <p:ext uri="{BB962C8B-B14F-4D97-AF65-F5344CB8AC3E}">
        <p14:creationId xmlns:p14="http://schemas.microsoft.com/office/powerpoint/2010/main" val="115882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9"/>
            <a:ext cx="9144000" cy="6944811"/>
          </a:xfrm>
        </p:spPr>
      </p:pic>
    </p:spTree>
    <p:extLst>
      <p:ext uri="{BB962C8B-B14F-4D97-AF65-F5344CB8AC3E}">
        <p14:creationId xmlns:p14="http://schemas.microsoft.com/office/powerpoint/2010/main" val="33324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163" y="0"/>
            <a:ext cx="9224163" cy="6858000"/>
          </a:xfrm>
        </p:spPr>
      </p:pic>
    </p:spTree>
    <p:extLst>
      <p:ext uri="{BB962C8B-B14F-4D97-AF65-F5344CB8AC3E}">
        <p14:creationId xmlns:p14="http://schemas.microsoft.com/office/powerpoint/2010/main" val="422456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Нальчик – крупный экономический, административный, культурный центр Южного Федерального округа и известная здравница. Город расположен в живописной местности у подножия Главного Кавказского хребта на высоте 512 метров над уровнем моря. Территория Нальчика составляет 131 квадратный километр, в нём проживают 300,4 тысячи человек – представителей более ста национальностей: кабардинцы, балкарцы, русские, украинцы, белорусы, осетины, грузины, евреи, армяне и многие другие.</a:t>
            </a:r>
          </a:p>
        </p:txBody>
      </p:sp>
    </p:spTree>
    <p:extLst>
      <p:ext uri="{BB962C8B-B14F-4D97-AF65-F5344CB8AC3E}">
        <p14:creationId xmlns:p14="http://schemas.microsoft.com/office/powerpoint/2010/main" val="105414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162" y="0"/>
            <a:ext cx="9232936" cy="6858000"/>
          </a:xfrm>
        </p:spPr>
      </p:pic>
    </p:spTree>
    <p:extLst>
      <p:ext uri="{BB962C8B-B14F-4D97-AF65-F5344CB8AC3E}">
        <p14:creationId xmlns:p14="http://schemas.microsoft.com/office/powerpoint/2010/main" val="14187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99592" y="2132856"/>
            <a:ext cx="7117180" cy="1470025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4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259</TotalTime>
  <Words>182</Words>
  <Application>Microsoft Office PowerPoint</Application>
  <PresentationFormat>Экран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Spring</vt:lpstr>
      <vt:lpstr>Фоторепортаж о моём родном городе Нальчик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Фоторепортаж о моём родном городе Нальчик</dc:title>
  <dc:creator>user</dc:creator>
  <cp:lastModifiedBy>user</cp:lastModifiedBy>
  <cp:revision>4</cp:revision>
  <dcterms:created xsi:type="dcterms:W3CDTF">2023-03-22T12:14:44Z</dcterms:created>
  <dcterms:modified xsi:type="dcterms:W3CDTF">2023-03-22T16:34:35Z</dcterms:modified>
</cp:coreProperties>
</file>