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25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82"/>
            </a:gs>
            <a:gs pos="10000">
              <a:srgbClr val="66008F"/>
            </a:gs>
            <a:gs pos="46000">
              <a:srgbClr val="FF0000">
                <a:lumMod val="93000"/>
                <a:lumOff val="7000"/>
                <a:alpha val="87000"/>
              </a:srgbClr>
            </a:gs>
            <a:gs pos="80000">
              <a:srgbClr val="FF0000"/>
            </a:gs>
            <a:gs pos="90000">
              <a:srgbClr val="FF820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17.04.2023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1493">
            <a:off x="4365480" y="2591921"/>
            <a:ext cx="4364991" cy="290999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3332">
            <a:off x="1522827" y="3907029"/>
            <a:ext cx="3038989" cy="2081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7146" y="188640"/>
            <a:ext cx="7488832" cy="194421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ЗДОРОВЫЙ ОБРАЗ</a:t>
            </a:r>
            <a:b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5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ЖИЗНИ</a:t>
            </a:r>
            <a:endParaRPr lang="ru-RU" sz="5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333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0819" y="548680"/>
            <a:ext cx="406836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список профилактических мер по укреплению и стабилизации здоровья обязательно входит контроль массы тела. Избыток веса – всегда дополнительный риск сердечных, сосудистых, эндокринных и многих других патологий.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59183" y="3501008"/>
            <a:ext cx="384865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Людям после 45 лет рекомендуется регулярно проходить полноценное клиническое обследование: с возрастом значительно повышается риск таких заболеваний, как гипертензия, сахарный диабет, ишемическая болезнь сердца. Выявление этих и других недугов на ранней стадии – основа успешной терапии.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419695"/>
            <a:ext cx="3960440" cy="2699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81" r="23593"/>
          <a:stretch/>
        </p:blipFill>
        <p:spPr>
          <a:xfrm>
            <a:off x="978269" y="2754397"/>
            <a:ext cx="4180913" cy="39869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63604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392" y="3140968"/>
            <a:ext cx="4646002" cy="34269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115616" y="332656"/>
            <a:ext cx="76295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Здоровый образ жизни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(ЗОЖ) — образ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человека, направленный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профилактику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болезней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укрепление здоровья.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14012" y="1196752"/>
            <a:ext cx="77784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Здоровый образ жизни является предпосылкой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развития разных сторон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жизнедеятельности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человека, достижения им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активного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долголетия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полноценного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выполнения социальных функций.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14012" y="2304256"/>
            <a:ext cx="642131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Актуальность здорового образа жизни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вызвана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возрастанием и изменением характера нагрузок на организм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человека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связи с усложнением общественной жизни,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увеличением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рисков техногенного,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экологического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психологического,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политического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военного характера,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провоцирующих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негативные сдвиги 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состоянии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здоровья.</a:t>
            </a:r>
          </a:p>
        </p:txBody>
      </p:sp>
    </p:spTree>
    <p:extLst>
      <p:ext uri="{BB962C8B-B14F-4D97-AF65-F5344CB8AC3E}">
        <p14:creationId xmlns:p14="http://schemas.microsoft.com/office/powerpoint/2010/main" val="3494316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03648" y="116632"/>
            <a:ext cx="738031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входит в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ЗОЖ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оспитание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 раннего детства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здоровых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привычек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навыков;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кружающая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среда: безопасная и благоприятная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обитания,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влиянии окружающих предметов на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здоровье;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тказ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от вредных привычек: курения, употребления наркотиков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употребления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алкоголя;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Правильное питание;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Физически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активная жизнь, включая специальные физические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(например, фитнес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Соблюдение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правил личной 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общественной  гигиены,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владение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навыками первой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помощи;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Закаливание;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Оптимизм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597" y="3732519"/>
            <a:ext cx="4632867" cy="30808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506088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-99392"/>
            <a:ext cx="2342303" cy="156153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8880" y="4247050"/>
            <a:ext cx="6067694" cy="25663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187624" y="-4743"/>
            <a:ext cx="763284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Польза </a:t>
            </a:r>
            <a:r>
              <a:rPr lang="ru-RU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режима </a:t>
            </a:r>
            <a:r>
              <a:rPr lang="ru-RU" sz="4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дня</a:t>
            </a:r>
          </a:p>
          <a:p>
            <a:pPr indent="457200" algn="just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Как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вести здоровый образ жизни?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начала следует пересмотреть режим дня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Ни один график здоровой жизни не может включать в себя отход ко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сну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после полуночи и пробуждение в 2 часа дня по выходным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вам не хватает времени на дела в течение суток,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нужно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либо уменьшать количество дел, либо выполнять их быстрее.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этого нужен систематический подход к распределению времени.</a:t>
            </a:r>
          </a:p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Рациональный режим труда и отдыха предполагает разумное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чередование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периодов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физического и умственного напряжения с периодами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полного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расслабления. Другими словами – сон должен быть полноценным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7-8 часовым для взрослого человека) и таким же полноценным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должен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быть отдых в выходные дни.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04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6" t="2940" b="7111"/>
          <a:stretch/>
        </p:blipFill>
        <p:spPr>
          <a:xfrm>
            <a:off x="3650545" y="4896544"/>
            <a:ext cx="5313943" cy="1916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1276100" y="-27384"/>
            <a:ext cx="7930633" cy="55707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Необходимость рационального питания</a:t>
            </a:r>
          </a:p>
          <a:p>
            <a:r>
              <a:rPr lang="ru-RU" sz="1700" b="1" dirty="0">
                <a:latin typeface="Times New Roman" pitchFamily="18" charset="0"/>
                <a:cs typeface="Times New Roman" pitchFamily="18" charset="0"/>
              </a:rPr>
              <a:t>Здоровое питание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– понятие очень обширное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об этом написаны объёмные научные труды), однако основные принципы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рационального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подхода к пище следующие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Ограничение животных жиров;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Существенное ограничение животной белковой пищи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рекомендуется употреблять в основном диетические сорта мяса – птицу, кролика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Включение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 меню повышенного количества растительных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продуктов;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Исключение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из повседневного рациона «быстрых» углеводов – сладостей,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сдобы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газировки, фаст-</a:t>
            </a:r>
            <a:r>
              <a:rPr lang="ru-RU" sz="1700" dirty="0" err="1">
                <a:latin typeface="Times New Roman" pitchFamily="18" charset="0"/>
                <a:cs typeface="Times New Roman" pitchFamily="18" charset="0"/>
              </a:rPr>
              <a:t>фуда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чипсов и прочей «мусорной»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еды;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Переход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 дробное питание (небольшое количество пищи за один прием);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Исключение позднего ужина;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Питание только свежими продуктами;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Оптимальный питьевой режим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sz="17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Оптимизация количества еды – оно должно соответствовать затратам энергии;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Исключение алкоголя, ограничение кофе и крепкого чая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Пища должна быть исключительно натуральной и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содержать все необходимые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макро- и микроэлементы, витамины. 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Желательно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чтобы индивидуальный 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режим</a:t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питания был составлен врачом-диетологом.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2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1" r="12825"/>
          <a:stretch/>
        </p:blipFill>
        <p:spPr>
          <a:xfrm>
            <a:off x="1096943" y="993693"/>
            <a:ext cx="3835097" cy="3061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extBox 1"/>
          <p:cNvSpPr txBox="1"/>
          <p:nvPr/>
        </p:nvSpPr>
        <p:spPr>
          <a:xfrm>
            <a:off x="5166091" y="908720"/>
            <a:ext cx="400181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Разумная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 пропаганда здорового образа жизни обязательно включает в себя пункты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касающиеся физической активности.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Достижения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науки и техники значительно облегчили жизнь человека,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но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при этом существенно сократили его двигательную активность.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Люди 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все меньше ходят пешком: сейчас можно заказывать и получать товары и </a:t>
            </a: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продукты</a:t>
            </a:r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, не покидая дома.</a:t>
            </a:r>
          </a:p>
          <a:p>
            <a:endParaRPr lang="ru-RU" sz="1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4174832"/>
            <a:ext cx="777686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/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Однако для сохранения функционального статуса организма движение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просто необходимо. Начинающим практиковать здоровый образ жизни следует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уделять физическим упражнениям хотя бы 30 минут в день: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двигательная активность – один из основных факторов,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влияющих на здоровье человека. Какой именно разновидностью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 физической активности заниматься – каждый решает сам, в соответствии со </a:t>
            </a:r>
          </a:p>
          <a:p>
            <a:r>
              <a:rPr lang="ru-RU" sz="1700" dirty="0">
                <a:latin typeface="Times New Roman" pitchFamily="18" charset="0"/>
                <a:cs typeface="Times New Roman" pitchFamily="18" charset="0"/>
              </a:rPr>
              <a:t>своим возрастом, темпераментом и возможностями.</a:t>
            </a:r>
          </a:p>
          <a:p>
            <a:endParaRPr lang="ru-RU" sz="17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039943" y="216318"/>
            <a:ext cx="510428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Активный образ жизни</a:t>
            </a:r>
          </a:p>
        </p:txBody>
      </p:sp>
    </p:spTree>
    <p:extLst>
      <p:ext uri="{BB962C8B-B14F-4D97-AF65-F5344CB8AC3E}">
        <p14:creationId xmlns:p14="http://schemas.microsoft.com/office/powerpoint/2010/main" val="838668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76672"/>
            <a:ext cx="3810684" cy="22864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15616" y="238735"/>
            <a:ext cx="4572000" cy="252376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Это могут быть: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в тренажерном зале;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Спортивная ходьба или бег;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Занятия в бассейне;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Велосипедные прогулки;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Домашние занятия гимнастикой;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Йога и гимнастика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цигун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97990" y="3212976"/>
            <a:ext cx="45182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Возможности для реализации двигательного потенциала не ограничены – можно начать с пеших прогулок (лучше гулять в лесопарковых зонах), а затем постепенно повышать нагрузки. Особо внимание следует уделять здоровью позвоночника: функциональное состояние (гибкость и подвижность) этого отдела опорно-двигательной системы — основной показатель молодости тела. Помните, что движение – это жизнь!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51" r="13656"/>
          <a:stretch/>
        </p:blipFill>
        <p:spPr>
          <a:xfrm>
            <a:off x="1102650" y="3212976"/>
            <a:ext cx="2927011" cy="32529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869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2225" y="908720"/>
            <a:ext cx="3476279" cy="33136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187624" y="116632"/>
            <a:ext cx="7775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Отказ от пагубных привычек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54266" y="1411363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Курение, спиртные напитки, вредные пищевые пристрастия (солёная пища, чипсы, сладости, газировка) – всё это факторы, разрушающие здоровье. Здоровая и осознанная жизнь предполагает категорический отказ от вышеперечисленных «удовольствий» в пользу более здоровых вариантов.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861048"/>
            <a:ext cx="4050190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237814" y="4712031"/>
            <a:ext cx="35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Отказ от вредных привычек – ключевой пункт для всех адептов ЗОЖ – то, с чего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следует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начинать практику.</a:t>
            </a:r>
          </a:p>
        </p:txBody>
      </p:sp>
    </p:spTree>
    <p:extLst>
      <p:ext uri="{BB962C8B-B14F-4D97-AF65-F5344CB8AC3E}">
        <p14:creationId xmlns:p14="http://schemas.microsoft.com/office/powerpoint/2010/main" val="151988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678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Укрепление организма и профилактика заболеваний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153479"/>
            <a:ext cx="410445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В список факторов, способствующих укреплению здоровья, обязательно входят процедуры по укреплению организма и закаливанию. Повышение иммунного статуса – комплексное мероприятие, требующее поэтапного и терпеливого воплощения. Укрепить организм можно с помощью аптечных препаратов, повышающих защитные силы (элеутерококк, настойка женьшеня), домашних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фито препаратов,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а также посредством закаливания.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47622" y="4839158"/>
            <a:ext cx="758421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Закаливание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– не обязательно купание в проруби и обливание холодной водой. Для начала подойдет обычный контрастный душ: при этом перепад температур на начальном этапе может быть минимальным. Закаливание тела повышает иммунный статус, укрепляет сосудистую систему, стимулирует вегетативную нервную систему и поднимает общий тонус организма.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76" r="24413"/>
          <a:stretch/>
        </p:blipFill>
        <p:spPr>
          <a:xfrm>
            <a:off x="5364088" y="843697"/>
            <a:ext cx="3517807" cy="40254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21611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110</TotalTime>
  <Words>498</Words>
  <Application>Microsoft Office PowerPoint</Application>
  <PresentationFormat>Экран (4:3)</PresentationFormat>
  <Paragraphs>70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Corbel</vt:lpstr>
      <vt:lpstr>Gill Sans MT</vt:lpstr>
      <vt:lpstr>Times New Roman</vt:lpstr>
      <vt:lpstr>Verdana</vt:lpstr>
      <vt:lpstr>Wingdings 2</vt:lpstr>
      <vt:lpstr>Солнцестояние</vt:lpstr>
      <vt:lpstr>ЗДОРОВЫЙ ОБРАЗ ЖИЗНИ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Наталья Шахова</cp:lastModifiedBy>
  <cp:revision>13</cp:revision>
  <dcterms:created xsi:type="dcterms:W3CDTF">2016-12-11T11:52:23Z</dcterms:created>
  <dcterms:modified xsi:type="dcterms:W3CDTF">2023-04-17T20:08:55Z</dcterms:modified>
</cp:coreProperties>
</file>