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sldIdLst>
    <p:sldId id="257" r:id="rId3"/>
    <p:sldId id="258" r:id="rId4"/>
    <p:sldId id="260" r:id="rId5"/>
    <p:sldId id="256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5459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3846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2538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0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1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8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2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90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4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17162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5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2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CC575-F69E-4EFA-9D57-04FE93563B9C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1CD4-7A8A-4435-B8A6-A7008FC0C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9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868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7620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109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08645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9398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03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924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1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B594-C854-4A4F-924E-A4E63067A9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B5D3-83F6-43F3-A1E9-77474F147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0195" y="1554766"/>
            <a:ext cx="528639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Интерактивная игра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Часы</a:t>
            </a: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Сутки.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95952" y="6051309"/>
            <a:ext cx="9144000" cy="642918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Подготовила: Халилова У.Ю.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2599" y="3402200"/>
            <a:ext cx="2590146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3261"/>
      </p:ext>
    </p:extLst>
  </p:cSld>
  <p:clrMapOvr>
    <a:masterClrMapping/>
  </p:clrMapOvr>
  <p:transition advTm="6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72284" y="4643446"/>
            <a:ext cx="1495716" cy="147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5803" y="718993"/>
            <a:ext cx="82386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</a:rPr>
              <a:t>Цель: закрепить </a:t>
            </a:r>
            <a:r>
              <a:rPr lang="ru-RU" sz="2400" dirty="0">
                <a:latin typeface="Arial" panose="020B0604020202020204" pitchFamily="34" charset="0"/>
              </a:rPr>
              <a:t>и уточнить в игровой форме знания детей о часах. </a:t>
            </a:r>
            <a:endParaRPr lang="ru-RU" sz="2400" dirty="0" smtClean="0">
              <a:latin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</a:rPr>
              <a:t>Задачи</a:t>
            </a:r>
            <a:r>
              <a:rPr lang="ru-RU" sz="2400" dirty="0">
                <a:latin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способствовать </a:t>
            </a:r>
            <a:r>
              <a:rPr lang="ru-RU" sz="2400" dirty="0">
                <a:latin typeface="Arial" panose="020B0604020202020204" pitchFamily="34" charset="0"/>
              </a:rPr>
              <a:t>закреплению полученных знаний (название частей у часов и их </a:t>
            </a:r>
            <a:r>
              <a:rPr lang="ru-RU" sz="2400" dirty="0" smtClean="0">
                <a:latin typeface="Arial" panose="020B0604020202020204" pitchFamily="34" charset="0"/>
              </a:rPr>
              <a:t>классификация).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Развивать </a:t>
            </a:r>
            <a:r>
              <a:rPr lang="ru-RU" sz="2400" dirty="0">
                <a:latin typeface="Arial" panose="020B0604020202020204" pitchFamily="34" charset="0"/>
              </a:rPr>
              <a:t>логическое мышление, память, </a:t>
            </a:r>
            <a:r>
              <a:rPr lang="ru-RU" sz="2400" dirty="0" smtClean="0">
                <a:latin typeface="Arial" panose="020B0604020202020204" pitchFamily="34" charset="0"/>
              </a:rPr>
              <a:t>речь.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Поддерживать </a:t>
            </a:r>
            <a:r>
              <a:rPr lang="ru-RU" sz="2400" dirty="0">
                <a:latin typeface="Arial" panose="020B0604020202020204" pitchFamily="34" charset="0"/>
              </a:rPr>
              <a:t>интерес к интеллектуальной деятельности.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Совершенствовать </a:t>
            </a:r>
            <a:r>
              <a:rPr lang="ru-RU" sz="2400" dirty="0">
                <a:latin typeface="Arial" panose="020B0604020202020204" pitchFamily="34" charset="0"/>
              </a:rPr>
              <a:t>в умении находить правильное решение.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Вызывать </a:t>
            </a:r>
            <a:r>
              <a:rPr lang="ru-RU" sz="2400" dirty="0">
                <a:latin typeface="Arial" panose="020B0604020202020204" pitchFamily="34" charset="0"/>
              </a:rPr>
              <a:t>чувства радости удовольствия от игры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18399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24000" y="6215082"/>
            <a:ext cx="9144000" cy="642918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Найдите одинаковое время на электронных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 механических часах. </a:t>
            </a:r>
          </a:p>
        </p:txBody>
      </p:sp>
      <p:pic>
        <p:nvPicPr>
          <p:cNvPr id="3" name="Рисунок 2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72284" y="4643446"/>
            <a:ext cx="1495716" cy="1476000"/>
          </a:xfrm>
          <a:prstGeom prst="rect">
            <a:avLst/>
          </a:prstGeom>
        </p:spPr>
      </p:pic>
      <p:pic>
        <p:nvPicPr>
          <p:cNvPr id="4" name="Рисунок 3" descr="9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444000" y="5786454"/>
            <a:ext cx="1224000" cy="1224000"/>
          </a:xfrm>
          <a:prstGeom prst="rect">
            <a:avLst/>
          </a:prstGeom>
        </p:spPr>
      </p:pic>
      <p:pic>
        <p:nvPicPr>
          <p:cNvPr id="5" name="Рисунок 4" descr="ен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0" y="6172200"/>
            <a:ext cx="685800" cy="685800"/>
          </a:xfrm>
          <a:prstGeom prst="rect">
            <a:avLst/>
          </a:prstGeom>
        </p:spPr>
      </p:pic>
      <p:sp>
        <p:nvSpPr>
          <p:cNvPr id="6" name="Куб 5"/>
          <p:cNvSpPr/>
          <p:nvPr/>
        </p:nvSpPr>
        <p:spPr>
          <a:xfrm>
            <a:off x="4024298" y="4143380"/>
            <a:ext cx="4214842" cy="164307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67174" y="4643446"/>
            <a:ext cx="3500462" cy="10715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</a:rPr>
              <a:t>10 : 30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4" y="338142"/>
            <a:ext cx="2806870" cy="28068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" b="99328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98" y="338142"/>
            <a:ext cx="2840526" cy="2818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0" b="99000" l="2250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6" y="53570"/>
            <a:ext cx="3225108" cy="32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285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778" y="4129732"/>
            <a:ext cx="2590146" cy="255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3" y="1197056"/>
            <a:ext cx="3242480" cy="3242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3" y="1153302"/>
            <a:ext cx="3234520" cy="3286234"/>
          </a:xfrm>
          <a:prstGeom prst="rect">
            <a:avLst/>
          </a:prstGeom>
        </p:spPr>
      </p:pic>
      <p:sp>
        <p:nvSpPr>
          <p:cNvPr id="12" name="Пятиугольник 11"/>
          <p:cNvSpPr/>
          <p:nvPr/>
        </p:nvSpPr>
        <p:spPr>
          <a:xfrm>
            <a:off x="0" y="5812048"/>
            <a:ext cx="9144000" cy="500042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Какие часы нарисованы неправильно?</a:t>
            </a:r>
          </a:p>
        </p:txBody>
      </p:sp>
    </p:spTree>
    <p:extLst>
      <p:ext uri="{BB962C8B-B14F-4D97-AF65-F5344CB8AC3E}">
        <p14:creationId xmlns:p14="http://schemas.microsoft.com/office/powerpoint/2010/main" val="31530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426720" y="6357958"/>
            <a:ext cx="9144000" cy="500042"/>
          </a:xfrm>
          <a:prstGeom prst="homePlat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Определи в какое время происходит действие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47"/>
          <a:stretch/>
        </p:blipFill>
        <p:spPr>
          <a:xfrm>
            <a:off x="1214650" y="354842"/>
            <a:ext cx="7751929" cy="5704764"/>
          </a:xfrm>
          <a:prstGeom prst="rect">
            <a:avLst/>
          </a:prstGeom>
        </p:spPr>
      </p:pic>
      <p:sp>
        <p:nvSpPr>
          <p:cNvPr id="3" name="Двойная стрелка влево/вверх 2"/>
          <p:cNvSpPr/>
          <p:nvPr/>
        </p:nvSpPr>
        <p:spPr>
          <a:xfrm>
            <a:off x="6977645" y="1228299"/>
            <a:ext cx="706044" cy="65509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04778" y="4129732"/>
            <a:ext cx="2590146" cy="2556000"/>
          </a:xfrm>
          <a:prstGeom prst="rect">
            <a:avLst/>
          </a:prstGeom>
        </p:spPr>
      </p:pic>
      <p:sp>
        <p:nvSpPr>
          <p:cNvPr id="13" name="Стрелка вправо 12"/>
          <p:cNvSpPr>
            <a:spLocks noChangeAspect="1"/>
          </p:cNvSpPr>
          <p:nvPr/>
        </p:nvSpPr>
        <p:spPr>
          <a:xfrm rot="7200000">
            <a:off x="6992265" y="4715962"/>
            <a:ext cx="676804" cy="3130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>
            <a:spLocks noChangeAspect="1"/>
          </p:cNvSpPr>
          <p:nvPr/>
        </p:nvSpPr>
        <p:spPr>
          <a:xfrm rot="16200000">
            <a:off x="7187796" y="4239824"/>
            <a:ext cx="573206" cy="35302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3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90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2022-03-23T09:12:03Z</dcterms:created>
  <dcterms:modified xsi:type="dcterms:W3CDTF">2022-04-04T13:44:21Z</dcterms:modified>
</cp:coreProperties>
</file>