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11A2D-DC0E-47E7-92CD-CEC3EED76AFC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3823-7A1B-4B36-AB62-67C3A988E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3823-7A1B-4B36-AB62-67C3A988E4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3823-7A1B-4B36-AB62-67C3A988E4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3823-7A1B-4B36-AB62-67C3A988E4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3974E6-5C0A-408D-8FF3-F29F645D8913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30C50B-46AF-4C8F-B2A8-42850859D8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ldiv.ru/img/2012/01/&#1041;&#1077;&#1079;&#1099;&#1084;&#1103;&#1085;&#1085;&#1099;&#1081;1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3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2837" cy="3901778"/>
          </a:xfrm>
          <a:prstGeom prst="rect">
            <a:avLst/>
          </a:prstGeom>
          <a:noFill/>
        </p:spPr>
      </p:pic>
      <p:pic>
        <p:nvPicPr>
          <p:cNvPr id="4" name="Picture 9" descr="pr 04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975" y="3212976"/>
            <a:ext cx="39560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864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Боевой путь Уральского Добровольческого танкового корпуса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1" descr="http://uldiv.ru/img/2012/01/Безымянный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13989" cy="536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0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44824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ОСНОВНЫЕ БОЕВЫЕ ОПЕРАЦИИ: </a:t>
            </a:r>
          </a:p>
          <a:p>
            <a:pPr algn="ctr"/>
            <a:endParaRPr lang="ru-RU" alt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27июля – 29 августа 1943 года – Орловская операция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 марта – 18 апреля 1944 года – </a:t>
            </a:r>
            <a:r>
              <a:rPr lang="ru-RU" alt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Проскуровско-Черновицкая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операция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 июля – 12 августа 1944 года – </a:t>
            </a:r>
            <a:r>
              <a:rPr lang="ru-RU" alt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Львовско-Сандомирская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операция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 – 31 января 1945 года – </a:t>
            </a:r>
            <a:r>
              <a:rPr lang="ru-RU" alt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Висло-Одерская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операция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8 -22 февраля 1945 года – </a:t>
            </a:r>
            <a:r>
              <a:rPr lang="ru-RU" alt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Нижне-Силезская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операция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8-31 марта 1945 года – </a:t>
            </a:r>
            <a:r>
              <a:rPr lang="ru-RU" alt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Верхне-Силезская</a:t>
            </a: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операция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 апреля – 2 мая 1945 года – Берлинская операция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6-9 мая 1945 года – Пражская операция</a:t>
            </a:r>
            <a:endParaRPr lang="ru-RU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64353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два года участия в Великой Отечественной войне Уральский Добровольческий танковый корпус прошел от Орла до Праги свыше 5500 километров, в том числе с боями – более 2000 километров. Корпус освободил от гитлеровских захватчиков сотни городов и тысячи населенных пунктов, десятки тысяч людей вызволил из гитлеровского рабства. Уральские танкисты нанесли огромный урон немецко-фашистской армии в живой силе и технике.</a:t>
            </a:r>
            <a:endParaRPr lang="ru-RU" alt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6632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 smtClean="0">
                <a:latin typeface="Arial Black" panose="020B0A04020102020204" pitchFamily="34" charset="0"/>
              </a:rPr>
              <a:t>Награды корпуса</a:t>
            </a:r>
            <a:endParaRPr lang="ru-RU" alt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06084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отличные боевые действия, героизм, мужество и отвагу уральских добровольцев Верховный Главнокомандующий 21 раз объявлял корпусу и его частям благодарности. Корпус награжден орденами: Красного Знамени, Суворова II степени и Кутузова II степени.</a:t>
            </a:r>
            <a:endParaRPr lang="ru-RU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4" descr="орден Суворова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1800200" cy="20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орден кутузов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1027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 descr="орден красного знамени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100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Орден Красного знамени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3684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16632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фомичев"/>
          <p:cNvPicPr>
            <a:picLocks noChangeAspect="1" noChangeArrowheads="1"/>
          </p:cNvPicPr>
          <p:nvPr/>
        </p:nvPicPr>
        <p:blipFill>
          <a:blip r:embed="rId2" cstate="screen">
            <a:lum bright="24000" contrast="48000"/>
          </a:blip>
          <a:srcRect/>
          <a:stretch>
            <a:fillRect/>
          </a:stretch>
        </p:blipFill>
        <p:spPr bwMode="auto">
          <a:xfrm>
            <a:off x="611560" y="620688"/>
            <a:ext cx="33843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1841242"/>
            <a:ext cx="4788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23 октября 1943 г. корпус был преобразован в 10-й гвардейский Уральский добровольческий танковый корпус. Он принял участие в Орловско-Курской битве, части корпуса освободили около 110 городов, двух тысяч деревень. 27 раз салютовала Москва в честь побед на фронтах, в которых участвовал корпус. 44329 танкистов корпуса за мужество, отвагу и геройство награждены орденами и медалями, 38 танкистов удостоены звания Героя Советского Союза, генерал Михаил Георгиевич Фомичев - дважды.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14" descr="медаль за боевые заслуги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14875"/>
            <a:ext cx="6572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орден_ленин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714875"/>
            <a:ext cx="6254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 descr="медаль золотая звезд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714875"/>
            <a:ext cx="6429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Орден Красного знамени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714875"/>
            <a:ext cx="6429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 descr="орден Отечественной войны 1-й степени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6429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орден кутузова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21288"/>
            <a:ext cx="6810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 descr="орден Суворова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7699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Орден Красной Звезды_500Х50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212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0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62880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Герои Советского Союза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Уральского добровольческого танкового корпуса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Picture 14" descr="романченк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996952"/>
            <a:ext cx="22656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потап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2996952"/>
            <a:ext cx="2120007" cy="309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кулешов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20200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6309320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Романченко И.Е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6309320"/>
            <a:ext cx="15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Потапов Д.М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6237312"/>
            <a:ext cx="155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Кудешов</a:t>
            </a:r>
            <a:r>
              <a:rPr lang="ru-RU" dirty="0" smtClean="0">
                <a:solidFill>
                  <a:schemeClr val="bg1"/>
                </a:solidFill>
              </a:rPr>
              <a:t> П.П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сурков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808312" cy="330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 descr="литяги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696" y="2996952"/>
            <a:ext cx="2736304" cy="30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Хардиков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520280" cy="29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805264"/>
            <a:ext cx="16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Хардиков</a:t>
            </a:r>
            <a:r>
              <a:rPr lang="ru-RU" dirty="0" smtClean="0">
                <a:solidFill>
                  <a:schemeClr val="bg1"/>
                </a:solidFill>
              </a:rPr>
              <a:t> Я.Д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4869160"/>
            <a:ext cx="148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Сурков Ф.П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6021288"/>
            <a:ext cx="157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Литягин</a:t>
            </a:r>
            <a:r>
              <a:rPr lang="ru-RU" dirty="0" smtClean="0">
                <a:solidFill>
                  <a:schemeClr val="bg1"/>
                </a:solidFill>
              </a:rPr>
              <a:t> М.Ф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260648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9163"/>
            <a:ext cx="814387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048672" cy="2581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4248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 марта в России отмечают День народного подвига по формированию Уральского добровольческого танкового корпуса в годы Великой Отечественной войны. </a:t>
            </a:r>
            <a:r>
              <a:rPr lang="ru-RU" sz="2000" b="1" dirty="0" smtClean="0">
                <a:solidFill>
                  <a:schemeClr val="bg1"/>
                </a:solidFill>
              </a:rPr>
              <a:t>Полностью </a:t>
            </a:r>
            <a:r>
              <a:rPr lang="ru-RU" sz="2000" b="1" dirty="0" smtClean="0">
                <a:solidFill>
                  <a:schemeClr val="bg1"/>
                </a:solidFill>
              </a:rPr>
              <a:t>экипированные (от </a:t>
            </a:r>
            <a:r>
              <a:rPr lang="ru-RU" sz="2000" b="1" dirty="0" smtClean="0">
                <a:solidFill>
                  <a:schemeClr val="bg1"/>
                </a:solidFill>
              </a:rPr>
              <a:t>пуговиц </a:t>
            </a:r>
            <a:r>
              <a:rPr lang="ru-RU" sz="2000" b="1" dirty="0" smtClean="0">
                <a:solidFill>
                  <a:schemeClr val="bg1"/>
                </a:solidFill>
              </a:rPr>
              <a:t>на гимнастерке до грозных танков) на личные сбережения уральцев, </a:t>
            </a:r>
            <a:r>
              <a:rPr lang="ru-RU" sz="2000" b="1" dirty="0" smtClean="0">
                <a:solidFill>
                  <a:schemeClr val="bg1"/>
                </a:solidFill>
              </a:rPr>
              <a:t>воины-танкисты</a:t>
            </a:r>
            <a:r>
              <a:rPr lang="ru-RU" sz="2000" b="1" dirty="0" smtClean="0">
                <a:solidFill>
                  <a:schemeClr val="bg1"/>
                </a:solidFill>
              </a:rPr>
              <a:t>, начали боевой путь на Курской дуге. С боями они прошли по дорогам Украины и Польши. Могучую поступь уральских танков видели улицы поверженного Берлина и освобожденной Праги. Своими отлаженными действиями уральцы наводили на неприятеля ужас, сеяли панику в его рядах.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12" descr="фото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844824"/>
            <a:ext cx="4320480" cy="45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0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10445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В период Великой Отечественной войны 1941-45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Урал стал основным арсеналом страны и важнейшей базой размещения промышленных предприятий, эвакуированных из западных районов СССР.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За первые 5 месяцев войны на Урал было переведено 667 предприятий.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К концу 1941 Урал давал 62% чугуна, около 50% стали и проката всего производства в СССР.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 1943 валовая продукция заводов Урала превысила уровень 1941 в 3 раза,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производство военной продукции - в 6 раз.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4" descr="c8f82343d81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6280" y="1772816"/>
            <a:ext cx="3464192" cy="47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0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Панорама Уралмаша"/>
          <p:cNvPicPr>
            <a:picLocks noChangeAspect="1" noChangeArrowheads="1"/>
          </p:cNvPicPr>
          <p:nvPr/>
        </p:nvPicPr>
        <p:blipFill>
          <a:blip r:embed="rId3" cstate="screen"/>
          <a:srcRect r="1315" b="3238"/>
          <a:stretch>
            <a:fillRect/>
          </a:stretch>
        </p:blipFill>
        <p:spPr bwMode="auto">
          <a:xfrm>
            <a:off x="4021785" y="2780928"/>
            <a:ext cx="498147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4139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годы войны на долю Урала приходилось до 40% всей продукции военной промышленности страны, ежегодный прирост производства составлял 50%. Три завода на Урале давали 2/3 производства танков и самоходных артиллерийских установок. На Урале производилось много самолётов, орудий, стрелкового оружия, боеприпасов и т.п.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88640"/>
            <a:ext cx="4670867" cy="1993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610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latin typeface="Arial Black" panose="020B0A04020102020204" pitchFamily="34" charset="0"/>
              </a:rPr>
              <a:t>Трудящиеся «опорного края державы» решили сделать фронтовикам уникальный подарок — сформировать из добровольцев танковый корпус, обеспечив его всем необходимым за счёт своих личных сбережений и безвозмездного труда во внеурочное время.</a:t>
            </a:r>
            <a:endParaRPr lang="ru-RU" altLang="ru-RU" sz="20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 descr="10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80520" cy="29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77" y="0"/>
            <a:ext cx="908096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916832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 января 1943 года в газете «Уральский рабочий» появилась заметка «Танковый корпус сверх плана».</a:t>
            </a:r>
            <a:endParaRPr lang="ru-RU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3016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«Сделаем сверхплановые танки, самоходки и поведем их в бой»</a:t>
            </a:r>
            <a:endParaRPr lang="ru-RU" alt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20888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Тысячи людей оспаривали друг у друга право оставить дом, семью и пойти в самое пекло войны, из которого многим не суждено было возвратиться.</a:t>
            </a:r>
          </a:p>
          <a:p>
            <a:pPr algn="ctr"/>
            <a:r>
              <a:rPr lang="ru-RU" alt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результате тщательного отбора в списки личного состава корпуса было внесено 9660 человек – лучшие из лучших.</a:t>
            </a:r>
            <a:endParaRPr lang="ru-RU" alt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 descr="1940_121-200x3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0688"/>
            <a:ext cx="4217988" cy="63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k30-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04856" cy="545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 марта 1943 года народный комиссар обороны присвоил корпусу наименование – 30-й Уральский Добровольческий танковый корпус.</a:t>
            </a:r>
            <a:endParaRPr lang="ru-RU" alt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60648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2348880"/>
            <a:ext cx="87484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Прошел с боями грозными наш корпус боевой,</a:t>
            </a: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От Курска – Львова – Одера до Праги золотой.</a:t>
            </a: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Овеянный легендами на многих языках,</a:t>
            </a:r>
          </a:p>
          <a:p>
            <a:pPr algn="ctr"/>
            <a:r>
              <a:rPr lang="ru-RU" alt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Уральский добровольческий прославиться в веках!</a:t>
            </a:r>
            <a:endParaRPr lang="ru-RU" alt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http://i.mycdn.me/i?r=AzFIxPtkV78jcmdRfpoIOyaJaqJ2gv3a8Bph2xSKpdtsvTO7EuABt8t6j6ROsg0SwU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3995936" cy="170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295</TotalTime>
  <Words>574</Words>
  <Application>Microsoft Office PowerPoint</Application>
  <PresentationFormat>Экран (4:3)</PresentationFormat>
  <Paragraphs>40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УРАЛЬСКОМУ ДОБРОВОЛЬЧЕСКОМУ ТАНКОВОМУ КОРПУСУ ПОСВЯЩАЕТСЯ…</dc:title>
  <dc:creator>Солнышко</dc:creator>
  <cp:lastModifiedBy>user</cp:lastModifiedBy>
  <cp:revision>31</cp:revision>
  <dcterms:created xsi:type="dcterms:W3CDTF">2020-03-20T03:43:42Z</dcterms:created>
  <dcterms:modified xsi:type="dcterms:W3CDTF">2023-04-17T15:17:33Z</dcterms:modified>
</cp:coreProperties>
</file>