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9" r:id="rId3"/>
    <p:sldId id="401" r:id="rId4"/>
    <p:sldId id="404" r:id="rId5"/>
    <p:sldId id="402" r:id="rId6"/>
    <p:sldId id="405" r:id="rId7"/>
    <p:sldId id="403" r:id="rId8"/>
    <p:sldId id="412" r:id="rId9"/>
    <p:sldId id="406" r:id="rId10"/>
    <p:sldId id="408" r:id="rId11"/>
    <p:sldId id="411" r:id="rId12"/>
    <p:sldId id="409" r:id="rId13"/>
    <p:sldId id="410" r:id="rId14"/>
    <p:sldId id="407" r:id="rId15"/>
    <p:sldId id="3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6" autoAdjust="0"/>
    <p:restoredTop sz="94660"/>
  </p:normalViewPr>
  <p:slideViewPr>
    <p:cSldViewPr>
      <p:cViewPr varScale="1">
        <p:scale>
          <a:sx n="63" d="100"/>
          <a:sy n="63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BDD63C-998E-4BE8-9136-E645C7055548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6F25B-F7CD-4270-87DD-2FEED03BD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743036-14BD-4C9A-8FB3-11D71CA02821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FBC821-1CCC-4180-A09A-00697D00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6A7B-2F8D-4B9B-9251-48D82A6C3076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3D30-1271-49E0-8DEB-1E6F5A61F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3A3C-2907-4259-A40B-A9BA8C40D78C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D1E8-A985-40B3-A422-BE00FC91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C1ED-C25D-4BEF-9714-EB99654AE4CA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4CBC-97FB-4848-B311-796D5F2B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BE43-1950-47C3-99E4-E3147ED99B1C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EC6D-E80D-4C71-982C-8B1485574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D31C-9173-44AF-B0CC-A69397778C5C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565B-9188-4024-8FA9-9DDF0E468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6602-E3DD-4092-B929-F1B0E6C53520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A4EE-E7FE-43F8-8C62-E841A813D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D7C9-8BE0-47F1-87BB-7C224774196C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27AE-236F-4217-B1AC-CDF628424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F3EC-88DD-44D0-85C7-E779699487D1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2EC1-5643-4791-BA5F-94D0C5EF3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D66E-9ACF-4C2F-949A-11B2366BCED3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6BC9-AFDE-48E1-8C33-99C68E450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048B-D14D-4C52-85B1-5B7C4F7C3518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7811-F216-4193-BE56-1DE92B96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3B0E-BDA4-4CEF-8E33-723455AB49F9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9D8B-332F-4E11-B688-D08BA72B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BB5C8-3D2F-4F19-925D-D9AD04315D59}" type="datetimeFigureOut">
              <a:rPr lang="ru-RU"/>
              <a:pPr>
                <a:defRPr/>
              </a:pPr>
              <a:t>пт 17.03.23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DED52-BAA3-4781-A347-E0A99D07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http://www.gta-m.ru/xeyusimkas/13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1928813"/>
            <a:ext cx="6429375" cy="2357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Проектная деятельность как средство ранней профориентации детей старшего дошкольного возраста</a:t>
            </a:r>
            <a:br>
              <a:rPr lang="ru-RU" dirty="0"/>
            </a:b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429132"/>
            <a:ext cx="4713288" cy="13573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3E3D2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3E3D2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Надежда Юрьевна Попова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>
              <a:solidFill>
                <a:srgbClr val="3E3D2D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3E3D2D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3" name="Рисунок 1" descr="Дети. Детский сад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57650"/>
            <a:ext cx="2943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C:\Documents and Settings\nm\Рабочий стол\ниязовна\puzzle_pieces_house_teamwork_800_clr_42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0" y="4772025"/>
            <a:ext cx="2476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0" descr="https://im0-tub-ru.yandex.net/i?id=60c4dbcf9b1e68763023a96400cc977e&amp;n=33&amp;h=215&amp;w=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785794"/>
            <a:ext cx="315682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3E3D2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«ДС № 3 «Ромашка»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8DCBAE-55DA-49B7-A682-6399F53D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3843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B058374-64EB-43A3-BF5C-571E25A1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3435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4AFCB-5591-452B-B5B0-570685F51E9F}"/>
              </a:ext>
            </a:extLst>
          </p:cNvPr>
          <p:cNvSpPr txBox="1"/>
          <p:nvPr/>
        </p:nvSpPr>
        <p:spPr>
          <a:xfrm>
            <a:off x="251520" y="226095"/>
            <a:ext cx="8424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еха завода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«Вторая жизнь автомобильной шины»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0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7EA2A-EE60-49F7-A727-2F1A9058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-манипулятор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91C92D-BFE1-498C-B1D7-ECB360B1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7638"/>
            <a:ext cx="5616624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8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97F9B3-1FF5-41A1-AD0C-87CAC847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5960"/>
            <a:ext cx="3610744" cy="39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1D2F039-FD66-48C3-8531-CC79C915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6280"/>
            <a:ext cx="3432408" cy="39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5293C-A9E1-4D5A-8765-1DF0CFB0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конвейерной ленты</a:t>
            </a:r>
          </a:p>
        </p:txBody>
      </p:sp>
    </p:spTree>
    <p:extLst>
      <p:ext uri="{BB962C8B-B14F-4D97-AF65-F5344CB8AC3E}">
        <p14:creationId xmlns:p14="http://schemas.microsoft.com/office/powerpoint/2010/main" val="37101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9E85639-BEA4-43A8-B255-AB77A258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4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1061C-D6B1-4068-AC40-1424930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Конвейерная лента</a:t>
            </a:r>
          </a:p>
        </p:txBody>
      </p:sp>
    </p:spTree>
    <p:extLst>
      <p:ext uri="{BB962C8B-B14F-4D97-AF65-F5344CB8AC3E}">
        <p14:creationId xmlns:p14="http://schemas.microsoft.com/office/powerpoint/2010/main" val="255423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730D721-E049-4633-889D-38883EBD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32748" cy="506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080AA-7EA2-4C1A-A19E-0A99DB7B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наш завод мы покажем в нашем видеофильме</a:t>
            </a:r>
          </a:p>
        </p:txBody>
      </p:sp>
    </p:spTree>
    <p:extLst>
      <p:ext uri="{BB962C8B-B14F-4D97-AF65-F5344CB8AC3E}">
        <p14:creationId xmlns:p14="http://schemas.microsoft.com/office/powerpoint/2010/main" val="414531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2" descr="C:\Users\1\Desktop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2875"/>
            <a:ext cx="8723313" cy="65420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br>
              <a:rPr lang="ru-RU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«Чем больше мастерства в детской руке, тем умнее ребенок»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В.А. Сухомлинский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b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«Конструируя, ребенок действует как зодчий, возводящий здание собственного интеллекта»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Ж. Пиаже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3D864-A5CB-44AB-B0E9-35941F0D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4036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огород»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5C2E09AC-5CE4-4C05-8B68-334BC4F6F0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74638"/>
            <a:ext cx="7632848" cy="5165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825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E7A2D-CD68-4EDC-A340-5063BA80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3532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«Карусель –генератор»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AE2067-4CD4-4F44-B0B4-4D7A84A5F5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9592" y="277550"/>
            <a:ext cx="734481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51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5136E7-C47B-43C5-929E-B95EB61A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6647" y="-904397"/>
            <a:ext cx="4680520" cy="7586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1FC72-05FE-467D-B294-E0F5D24E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 автомобильной покрышки»</a:t>
            </a:r>
          </a:p>
        </p:txBody>
      </p:sp>
    </p:spTree>
    <p:extLst>
      <p:ext uri="{BB962C8B-B14F-4D97-AF65-F5344CB8AC3E}">
        <p14:creationId xmlns:p14="http://schemas.microsoft.com/office/powerpoint/2010/main" val="336552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7F241F-02E2-457F-A2F6-EAC68B75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3123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BDBEC0-8380-4800-B231-36431988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43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7C0101-91F1-48DE-897B-BDBA5F70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«Шиномонтаж»</a:t>
            </a:r>
          </a:p>
        </p:txBody>
      </p:sp>
    </p:spTree>
    <p:extLst>
      <p:ext uri="{BB962C8B-B14F-4D97-AF65-F5344CB8AC3E}">
        <p14:creationId xmlns:p14="http://schemas.microsoft.com/office/powerpoint/2010/main" val="340663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F07B59D-3D97-4A2C-9C4C-B2752E63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проекта: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*Чтение художественной литературы: «Сказка про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хламище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окаянище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«Сказка про то, как Чистота Мусор победила», просмотр презентаций и видеороликов по теме проекта.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*Рассматривание и обсуждение иллюстраций «Мусор вокруг нас», «Чем опасны для природы автомобили» и т.д.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*Беседа «Земля наш общий дом», «Что такое мусор?», «Как сохранить природу чистой?», «Можно ли избавиться от мусора без вреда экологии?», «Самые важные профессии для сохранения природы».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*Экскурсия в автосервис с целью более детального знакомства состава и строения шин.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*Экспериментальная деятельность «Строение автомобильной покрышки».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*Организация сюжетно - ролевых игр и режиссерских игр: «СТО», «Конструкторское бюро», «Защитники природы».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*Творческая деятельность (рисование, лепка).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*Создание макета комплекса по переработке старых автопокрышек из разных видов конструктора.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6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BE40A-3310-44D7-8DBD-752F7C7D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 вред автомобильных покрышек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FA5FBA-2A2D-4E95-95D7-4F4134886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86508"/>
            <a:ext cx="4824536" cy="3484984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EF463E-35E2-48B6-AA3B-3B06DBEF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72407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7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B080C-55A5-4D83-972B-C70345EF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Classic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собрали грузовые автомобили 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865D1-844B-47FD-AA1D-451BFDCC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270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2810E6B-D1D2-452B-AF0C-7509CF7F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78" y="1916832"/>
            <a:ext cx="4027016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8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282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Проектная деятельность как средство ранней профориентации детей старшего дошкольного возраста </vt:lpstr>
      <vt:lpstr>Презентация PowerPoint</vt:lpstr>
      <vt:lpstr>«Умный огород»</vt:lpstr>
      <vt:lpstr>«Карусель –генератор»</vt:lpstr>
      <vt:lpstr>«Вторая жизнь автомобильной покрышки»</vt:lpstr>
      <vt:lpstr>Экскурсия на «Шиномонтаж»</vt:lpstr>
      <vt:lpstr>Презентация PowerPoint</vt:lpstr>
      <vt:lpstr>Польза и вред автомобильных покрышек</vt:lpstr>
      <vt:lpstr> Из Lego Classic  собрали грузовые автомобили  </vt:lpstr>
      <vt:lpstr>Презентация PowerPoint</vt:lpstr>
      <vt:lpstr>Робот -манипулятор</vt:lpstr>
      <vt:lpstr>Сборка конвейерной ленты</vt:lpstr>
      <vt:lpstr>Конвейерная лента</vt:lpstr>
      <vt:lpstr>Как работает наш завод мы покажем в нашем видеофильме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Григорий</dc:creator>
  <cp:lastModifiedBy>Пользователь</cp:lastModifiedBy>
  <cp:revision>188</cp:revision>
  <dcterms:created xsi:type="dcterms:W3CDTF">2017-03-09T04:48:14Z</dcterms:created>
  <dcterms:modified xsi:type="dcterms:W3CDTF">2023-03-17T04:58:50Z</dcterms:modified>
</cp:coreProperties>
</file>