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2" r:id="rId3"/>
    <p:sldId id="256" r:id="rId4"/>
    <p:sldId id="257" r:id="rId5"/>
    <p:sldId id="259" r:id="rId6"/>
    <p:sldId id="258" r:id="rId7"/>
    <p:sldId id="261" r:id="rId8"/>
    <p:sldId id="262" r:id="rId9"/>
    <p:sldId id="277" r:id="rId10"/>
    <p:sldId id="263" r:id="rId11"/>
    <p:sldId id="27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7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4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20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3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82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22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9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8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6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1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8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5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6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7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9223-2B7A-485E-9107-E58E54F101B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C883EF-29B2-495C-A26C-9984E07C9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3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558636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Урок чтения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425" y="4640946"/>
            <a:ext cx="9144000" cy="720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top-fon.com/uploads/posts/2023-02/1675199201_top-fon-com-p-nedelya-detskoi-knigi-fon-dlya-prezentatsi-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2" y="1558637"/>
            <a:ext cx="10952018" cy="47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Читаем слова</a:t>
            </a:r>
            <a:endParaRPr lang="ru-RU" sz="9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00B050"/>
                </a:solidFill>
              </a:rPr>
              <a:t>За-</a:t>
            </a:r>
            <a:r>
              <a:rPr lang="ru-RU" sz="9600" dirty="0" err="1" smtClean="0">
                <a:solidFill>
                  <a:srgbClr val="00B050"/>
                </a:solidFill>
              </a:rPr>
              <a:t>дре</a:t>
            </a:r>
            <a:r>
              <a:rPr lang="ru-RU" sz="9600" dirty="0" smtClean="0">
                <a:solidFill>
                  <a:srgbClr val="00B050"/>
                </a:solidFill>
              </a:rPr>
              <a:t>-</a:t>
            </a:r>
            <a:r>
              <a:rPr lang="ru-RU" sz="9600" dirty="0" err="1" smtClean="0">
                <a:solidFill>
                  <a:srgbClr val="00B050"/>
                </a:solidFill>
              </a:rPr>
              <a:t>ма</a:t>
            </a:r>
            <a:r>
              <a:rPr lang="ru-RU" sz="9600" dirty="0" smtClean="0">
                <a:solidFill>
                  <a:srgbClr val="00B050"/>
                </a:solidFill>
              </a:rPr>
              <a:t>-ла</a:t>
            </a:r>
          </a:p>
          <a:p>
            <a:pPr marL="0" indent="0" algn="ctr">
              <a:buNone/>
            </a:pPr>
            <a:r>
              <a:rPr lang="ru-RU" sz="9600" dirty="0" err="1" smtClean="0">
                <a:solidFill>
                  <a:srgbClr val="00B050"/>
                </a:solidFill>
              </a:rPr>
              <a:t>Тре-вож-ный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/>
              <a:t>Физкультминутка «Лось»</a:t>
            </a:r>
            <a:br>
              <a:rPr lang="ru-RU" sz="4800" b="1" dirty="0"/>
            </a:br>
            <a:r>
              <a:rPr lang="ru-RU" sz="4800" b="1" dirty="0"/>
              <a:t>«Лось»</a:t>
            </a:r>
            <a:br>
              <a:rPr lang="ru-RU" sz="4800" b="1" dirty="0"/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983739" cy="469741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sz="7000" dirty="0" smtClean="0"/>
              <a:t>   </a:t>
            </a:r>
            <a:r>
              <a:rPr lang="ru-RU" sz="7000" b="1" dirty="0" smtClean="0"/>
              <a:t>Шёл </a:t>
            </a:r>
            <a:r>
              <a:rPr lang="ru-RU" sz="7000" b="1" dirty="0"/>
              <a:t>по лесу лось-лось, </a:t>
            </a:r>
            <a:r>
              <a:rPr lang="ru-RU" sz="7000" b="1" dirty="0" smtClean="0"/>
              <a:t> </a:t>
            </a:r>
            <a:endParaRPr lang="ru-RU" sz="7000" b="1" dirty="0"/>
          </a:p>
          <a:p>
            <a:r>
              <a:rPr lang="ru-RU" sz="7000" b="1" dirty="0"/>
              <a:t>Дерево тряслось-лось. </a:t>
            </a:r>
            <a:r>
              <a:rPr lang="ru-RU" sz="7000" b="1" dirty="0" smtClean="0"/>
              <a:t> </a:t>
            </a:r>
            <a:endParaRPr lang="ru-RU" sz="7000" b="1" dirty="0"/>
          </a:p>
          <a:p>
            <a:r>
              <a:rPr lang="ru-RU" sz="7000" b="1" dirty="0"/>
              <a:t>Бил копытом лось-лось</a:t>
            </a:r>
            <a:r>
              <a:rPr lang="ru-RU" sz="7000" b="1" dirty="0" smtClean="0"/>
              <a:t>, </a:t>
            </a:r>
            <a:endParaRPr lang="ru-RU" sz="7000" b="1" dirty="0"/>
          </a:p>
          <a:p>
            <a:r>
              <a:rPr lang="ru-RU" sz="7000" b="1" dirty="0"/>
              <a:t>Мышкам в норке не спалось</a:t>
            </a:r>
            <a:r>
              <a:rPr lang="ru-RU" sz="7000" b="1" dirty="0" smtClean="0"/>
              <a:t>. </a:t>
            </a:r>
            <a:endParaRPr lang="ru-RU" sz="7000" b="1" dirty="0"/>
          </a:p>
          <a:p>
            <a:r>
              <a:rPr lang="ru-RU" sz="7000" b="1" dirty="0"/>
              <a:t>Улыбнулся добрый лось, </a:t>
            </a:r>
            <a:r>
              <a:rPr lang="ru-RU" sz="7000" b="1" dirty="0" smtClean="0"/>
              <a:t> </a:t>
            </a:r>
            <a:endParaRPr lang="ru-RU" sz="7000" b="1" dirty="0"/>
          </a:p>
          <a:p>
            <a:r>
              <a:rPr lang="ru-RU" sz="7000" b="1" dirty="0"/>
              <a:t>Чтоб всем весело </a:t>
            </a:r>
            <a:r>
              <a:rPr lang="ru-RU" sz="7000" b="1" dirty="0" smtClean="0"/>
              <a:t>жилось </a:t>
            </a:r>
            <a:endParaRPr lang="ru-RU" sz="7000" b="1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221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видеофильм</a:t>
            </a:r>
            <a:endParaRPr lang="ru-RU" sz="88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167734"/>
              </p:ext>
            </p:extLst>
          </p:nvPr>
        </p:nvGraphicFramePr>
        <p:xfrm>
          <a:off x="4214813" y="3856038"/>
          <a:ext cx="15224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3" imgW="1523160" imgH="491040" progId="Package">
                  <p:embed/>
                </p:oleObj>
              </mc:Choice>
              <mc:Fallback>
                <p:oleObj name="Объект упаковщика для оболочки" showAsIcon="1" r:id="rId3" imgW="1523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4813" y="3856038"/>
                        <a:ext cx="1522412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Объект 3" descr="https://fsd.kopilkaurokov.ru/up/html/2020/04/21/k_5e9f154d0c99d/img_user_file_5e9f154e08193_8.jp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467" r="5258" b="-467"/>
          <a:stretch/>
        </p:blipFill>
        <p:spPr bwMode="auto">
          <a:xfrm>
            <a:off x="1371600" y="2182091"/>
            <a:ext cx="9497292" cy="4453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1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d.kopilkaurokov.ru/up/html/2020/04/21/k_5e9f154d0c99d/img_user_file_5e9f154e08193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365125"/>
            <a:ext cx="11180617" cy="603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0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d.kopilkaurokov.ru/up/html/2020/04/21/k_5e9f154d0c99d/img_user_file_5e9f154e08193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6689"/>
            <a:ext cx="11513127" cy="611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0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d.kopilkaurokov.ru/up/html/2020/04/21/k_5e9f154d0c99d/img_user_file_5e9f154e08193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4" y="473508"/>
            <a:ext cx="10550237" cy="5910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d.kopilkaurokov.ru/up/html/2020/04/21/k_5e9f154d0c99d/img_user_file_5e9f154e08193_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1111345" cy="6201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5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d.kopilkaurokov.ru/up/html/2020/04/21/k_5e9f154d0c99d/img_user_file_5e9f154e08193_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69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3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d.kopilkaurokov.ru/up/html/2020/04/21/k_5e9f154d0c99d/img_user_file_5e9f154e08193_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3549744" cy="5931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9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d.kopilkaurokov.ru/up/html/2020/04/21/k_5e9f154d0c99d/img_user_file_5e9f154e08193_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986655" cy="6056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4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6328" y="5186155"/>
            <a:ext cx="11336193" cy="2667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d.multiurok.ru/html/2022/10/19/s_63505d42ea347/phpkpzhjE_urok_html_70a539463cfec1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3" y="-1226127"/>
            <a:ext cx="11336193" cy="80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.znanio.ru/d5af0e/dc/49/db6b81ea50c037e793107b44974e24b43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799617" cy="607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hotostocky.ru/wp-content/uploads/2019/09/Kartinki-Spasibo-za-urok-dlya-prezentatsii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599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01.fotocdn.net/s127/8afe16e0a5c17a22/public_pin_m/28778548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"/>
            <a:ext cx="963168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2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59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Иван Иванович </a:t>
            </a:r>
            <a:r>
              <a:rPr lang="ru-RU" sz="2700" b="1" dirty="0" err="1">
                <a:solidFill>
                  <a:srgbClr val="002060"/>
                </a:solidFill>
              </a:rPr>
              <a:t>Ендогуров</a:t>
            </a:r>
            <a:r>
              <a:rPr lang="ru-RU" sz="2700" b="1" dirty="0">
                <a:solidFill>
                  <a:srgbClr val="002060"/>
                </a:solidFill>
              </a:rPr>
              <a:t>  «Начало весны»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4" name="Объект 3" descr="https://xn--c1auci.com/d/DSC03532%D0%BF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1475509"/>
            <a:ext cx="9900611" cy="511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1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3.ppt-online.org/files3/slide/t/t1d0WCbHjNw6OoShgLJfUGFcEu8nsBq3ZIeDQv/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61257"/>
            <a:ext cx="11062063" cy="591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elizh.library67.ru/files/390/z_uo2i4h7gkjjkdcm1tona51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54788" cy="69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45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И.С. Соколов-Микитов  </a:t>
            </a:r>
            <a:br>
              <a:rPr lang="ru-RU" b="1" dirty="0" smtClean="0"/>
            </a:br>
            <a:r>
              <a:rPr lang="ru-RU" b="1" dirty="0" smtClean="0"/>
              <a:t>«На краю леса»</a:t>
            </a:r>
            <a:endParaRPr lang="ru-RU" b="1" dirty="0"/>
          </a:p>
        </p:txBody>
      </p:sp>
      <p:pic>
        <p:nvPicPr>
          <p:cNvPr id="4" name="Объект 3" descr="https://fsd.kopilkaurokov.ru/up/html/2020/04/21/k_5e9f154d0c99d/img_user_file_5e9f154e08193_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92746"/>
            <a:ext cx="9953897" cy="453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s://fsd.kopilkaurokov.ru/up/html/2020/04/21/k_5e9f154d0c99d/img_user_file_5e9f154e08193_8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4" y="2145146"/>
            <a:ext cx="9953897" cy="453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4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lacepic.ru/wp-content/uploads/2019/08/s1200-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069782" cy="5811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5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d6e12b6cffac3cac155acd98ef4fb4e8e415496b-755241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5711"/>
            <a:ext cx="12192000" cy="69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31</Words>
  <Application>Microsoft Office PowerPoint</Application>
  <PresentationFormat>Широкоэкранный</PresentationFormat>
  <Paragraphs>15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 3</vt:lpstr>
      <vt:lpstr>Аспект</vt:lpstr>
      <vt:lpstr>Объект упаковщика для оболочки</vt:lpstr>
      <vt:lpstr>Урок чтения</vt:lpstr>
      <vt:lpstr>Презентация PowerPoint</vt:lpstr>
      <vt:lpstr>Презентация PowerPoint</vt:lpstr>
      <vt:lpstr>Иван Иванович Ендогуров  «Начало весны»  </vt:lpstr>
      <vt:lpstr>Презентация PowerPoint</vt:lpstr>
      <vt:lpstr>Презентация PowerPoint</vt:lpstr>
      <vt:lpstr>И.С. Соколов-Микитов   «На краю леса»</vt:lpstr>
      <vt:lpstr>Презентация PowerPoint</vt:lpstr>
      <vt:lpstr>Презентация PowerPoint</vt:lpstr>
      <vt:lpstr>Читаем слова</vt:lpstr>
      <vt:lpstr>Физкультминутка «Лось» «Лось» </vt:lpstr>
      <vt:lpstr>видеофильм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13</cp:revision>
  <dcterms:created xsi:type="dcterms:W3CDTF">2023-03-05T09:09:41Z</dcterms:created>
  <dcterms:modified xsi:type="dcterms:W3CDTF">2023-03-08T14:21:30Z</dcterms:modified>
</cp:coreProperties>
</file>