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6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4415"/>
    <a:srgbClr val="10400D"/>
    <a:srgbClr val="314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EEAEF-A992-4AEE-9FE9-8A725EA85B6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2E8DC-8E8E-486D-86CF-85EE61507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B214-8977-46D4-B58A-69E578A34D46}" type="datetime1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3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5993-7509-42E6-AD5A-7BA1805D630B}" type="datetime1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9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802C-B9EF-4D6A-986A-AB81F60894C5}" type="datetime1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23B1-8832-498D-9AF0-DECD87408124}" type="datetime1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E8B7-2540-4B5A-AF2B-F91B4984F777}" type="datetime1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5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54B-46A8-4374-9804-572555219024}" type="datetime1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2224-E627-49BF-8E01-3268B0F74590}" type="datetime1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2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E24D-AEF9-47E3-A978-7231F7E51FE0}" type="datetime1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0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73A1-F67E-4EAB-979E-C032390A9022}" type="datetime1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2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A1AC-17CB-4AF5-BE74-5F8DEC1FB6B6}" type="datetime1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4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1E02-9834-4D0B-8C08-2FE916008439}" type="datetime1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AEC6-A76D-40CB-9346-3835E1D4A49C}" type="datetime1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407E-7D70-4C99-9CF0-52D2151A2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147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Харькова София </a:t>
            </a:r>
            <a:r>
              <a:rPr lang="ru-RU" sz="2800" dirty="0" err="1" smtClean="0">
                <a:solidFill>
                  <a:srgbClr val="3147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Джурабековна</a:t>
            </a:r>
            <a:endParaRPr lang="ru-RU" sz="2800" dirty="0">
              <a:solidFill>
                <a:srgbClr val="3147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 разговаривай по телефону с незнакомыми людьми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Если телефон звонит,</a:t>
            </a:r>
            <a:br>
              <a:rPr lang="ru-RU" b="1" dirty="0"/>
            </a:br>
            <a:r>
              <a:rPr lang="ru-RU" b="1" dirty="0"/>
              <a:t>Кто-то в трубку говорит:</a:t>
            </a:r>
            <a:br>
              <a:rPr lang="ru-RU" b="1" dirty="0"/>
            </a:br>
            <a:r>
              <a:rPr lang="ru-RU" b="1" dirty="0"/>
              <a:t>– Как тебя зовут, малыш?</a:t>
            </a:r>
            <a:br>
              <a:rPr lang="ru-RU" b="1" dirty="0"/>
            </a:br>
            <a:r>
              <a:rPr lang="ru-RU" b="1" dirty="0"/>
              <a:t>Дома с кем сейчас сидишь?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 куда же я попал?</a:t>
            </a:r>
            <a:br>
              <a:rPr lang="ru-RU" b="1" dirty="0"/>
            </a:br>
            <a:r>
              <a:rPr lang="ru-RU" b="1" dirty="0"/>
              <a:t>Номер я какой набрал? –</a:t>
            </a:r>
            <a:br>
              <a:rPr lang="ru-RU" b="1" dirty="0"/>
            </a:br>
            <a:r>
              <a:rPr lang="ru-RU" b="1" dirty="0"/>
              <a:t>Ничего не отвечай,</a:t>
            </a:r>
            <a:br>
              <a:rPr lang="ru-RU" b="1" dirty="0"/>
            </a:br>
            <a:r>
              <a:rPr lang="ru-RU" b="1" dirty="0"/>
              <a:t>Срочно маму подзывай!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Если взрослых дома нет,</a:t>
            </a:r>
            <a:br>
              <a:rPr lang="ru-RU" b="1" dirty="0"/>
            </a:br>
            <a:r>
              <a:rPr lang="ru-RU" b="1" dirty="0"/>
              <a:t>Не веди ни с кем бесед,</a:t>
            </a:r>
            <a:br>
              <a:rPr lang="ru-RU" b="1" dirty="0"/>
            </a:br>
            <a:r>
              <a:rPr lang="ru-RU" b="1" dirty="0"/>
              <a:t>– До свидания! – скажи,</a:t>
            </a:r>
            <a:br>
              <a:rPr lang="ru-RU" b="1" dirty="0"/>
            </a:br>
            <a:r>
              <a:rPr lang="ru-RU" b="1" dirty="0"/>
              <a:t>Быстро трубку положи!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6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катайся по перилам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Знай: по перилам опасно кататься!</a:t>
            </a:r>
            <a:br>
              <a:rPr lang="ru-RU" b="1" dirty="0"/>
            </a:br>
            <a:r>
              <a:rPr lang="ru-RU" b="1" dirty="0"/>
              <a:t>Можешь на них ты и не удержаться</a:t>
            </a:r>
            <a:br>
              <a:rPr lang="ru-RU" b="1" dirty="0"/>
            </a:br>
            <a:r>
              <a:rPr lang="ru-RU" b="1" dirty="0"/>
              <a:t>Или за что-нибудь вдруг зацепиться –</a:t>
            </a:r>
            <a:br>
              <a:rPr lang="ru-RU" b="1" dirty="0"/>
            </a:br>
            <a:r>
              <a:rPr lang="ru-RU" b="1" dirty="0"/>
              <a:t>Больно, мой друг, на ступеньки свалиться!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Если сорвёшься в проём – что тогда?! –</a:t>
            </a:r>
            <a:br>
              <a:rPr lang="ru-RU" b="1" dirty="0"/>
            </a:br>
            <a:r>
              <a:rPr lang="ru-RU" b="1" dirty="0"/>
              <a:t>Это уже пострашнее беда!</a:t>
            </a:r>
            <a:br>
              <a:rPr lang="ru-RU" b="1" dirty="0"/>
            </a:br>
            <a:r>
              <a:rPr lang="ru-RU" b="1" dirty="0"/>
              <a:t>Так что, прошу, не рискуй, не катайся,</a:t>
            </a:r>
            <a:br>
              <a:rPr lang="ru-RU" b="1" dirty="0"/>
            </a:br>
            <a:r>
              <a:rPr lang="ru-RU" b="1" dirty="0"/>
              <a:t>А по ступенькам спокойно спускайся!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3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перевешивайся за перила балкона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Выйдешь на балкон – так знай:</a:t>
            </a:r>
            <a:br>
              <a:rPr lang="ru-RU" b="1" dirty="0"/>
            </a:br>
            <a:r>
              <a:rPr lang="ru-RU" b="1" dirty="0"/>
              <a:t>Там на стулья не вставай!</a:t>
            </a:r>
            <a:br>
              <a:rPr lang="ru-RU" b="1" dirty="0"/>
            </a:br>
            <a:r>
              <a:rPr lang="ru-RU" b="1" dirty="0"/>
              <a:t>Это может быть опасно –</a:t>
            </a:r>
            <a:br>
              <a:rPr lang="ru-RU" b="1" dirty="0"/>
            </a:br>
            <a:r>
              <a:rPr lang="ru-RU" b="1" dirty="0"/>
              <a:t>С высоты лететь ужасно.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 перила не взбирайся,</a:t>
            </a:r>
            <a:br>
              <a:rPr lang="ru-RU" b="1" dirty="0"/>
            </a:br>
            <a:r>
              <a:rPr lang="ru-RU" b="1" dirty="0"/>
              <a:t>Низко не перегибайся –</a:t>
            </a:r>
            <a:br>
              <a:rPr lang="ru-RU" b="1" dirty="0"/>
            </a:br>
            <a:r>
              <a:rPr lang="ru-RU" b="1" dirty="0"/>
              <a:t>Будет сложно удержаться…</a:t>
            </a:r>
            <a:br>
              <a:rPr lang="ru-RU" b="1" dirty="0"/>
            </a:br>
            <a:r>
              <a:rPr lang="ru-RU" b="1" dirty="0"/>
              <a:t>Ты ж не хочешь вниз сорваться?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6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Будь осторожен с открытой форточкой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Захочешь форточку открыть –</a:t>
            </a:r>
            <a:br>
              <a:rPr lang="ru-RU" b="1" dirty="0"/>
            </a:br>
            <a:r>
              <a:rPr lang="ru-RU" b="1" dirty="0"/>
              <a:t>Старайся осторожным быть:</a:t>
            </a:r>
            <a:br>
              <a:rPr lang="ru-RU" b="1" dirty="0"/>
            </a:br>
            <a:r>
              <a:rPr lang="ru-RU" b="1" dirty="0"/>
              <a:t>На подоконник не вставай</a:t>
            </a:r>
            <a:br>
              <a:rPr lang="ru-RU" b="1" dirty="0"/>
            </a:br>
            <a:r>
              <a:rPr lang="ru-RU" b="1" dirty="0"/>
              <a:t>И на стекло не нажимай.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 можешь что-либо достать –</a:t>
            </a:r>
            <a:br>
              <a:rPr lang="ru-RU" b="1" dirty="0"/>
            </a:br>
            <a:r>
              <a:rPr lang="ru-RU" b="1" dirty="0"/>
              <a:t>Надёжней взрослых подозвать</a:t>
            </a:r>
            <a:br>
              <a:rPr lang="ru-RU" b="1" dirty="0"/>
            </a:br>
            <a:r>
              <a:rPr lang="ru-RU" b="1" dirty="0"/>
              <a:t>И их об этом попросить…</a:t>
            </a:r>
            <a:br>
              <a:rPr lang="ru-RU" b="1" dirty="0"/>
            </a:br>
            <a:r>
              <a:rPr lang="ru-RU" b="1" dirty="0"/>
              <a:t>Калекой очень трудно жить!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1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разбрасывай вокруг острые предметы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Если кнопки из коробки</a:t>
            </a:r>
            <a:br>
              <a:rPr lang="ru-RU" b="1" dirty="0"/>
            </a:br>
            <a:r>
              <a:rPr lang="ru-RU" b="1" dirty="0"/>
              <a:t>Разлетелись – собери,</a:t>
            </a:r>
            <a:br>
              <a:rPr lang="ru-RU" b="1" dirty="0"/>
            </a:br>
            <a:r>
              <a:rPr lang="ru-RU" b="1" dirty="0"/>
              <a:t>Если гвозди на дороге</a:t>
            </a:r>
            <a:br>
              <a:rPr lang="ru-RU" b="1" dirty="0"/>
            </a:br>
            <a:r>
              <a:rPr lang="ru-RU" b="1" dirty="0"/>
              <a:t>Ты увидел – подбери!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Эти острые предметы</a:t>
            </a:r>
            <a:br>
              <a:rPr lang="ru-RU" b="1" dirty="0"/>
            </a:br>
            <a:r>
              <a:rPr lang="ru-RU" b="1" dirty="0"/>
              <a:t>Не должны быть на полу.</a:t>
            </a:r>
            <a:br>
              <a:rPr lang="ru-RU" b="1" dirty="0"/>
            </a:br>
            <a:r>
              <a:rPr lang="ru-RU" b="1" dirty="0"/>
              <a:t>Сам наступишь незаметно </a:t>
            </a:r>
            <a:br>
              <a:rPr lang="ru-RU" b="1" dirty="0"/>
            </a:br>
            <a:r>
              <a:rPr lang="ru-RU" b="1" dirty="0"/>
              <a:t>Иль на гвоздь, иль на иглу.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2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Будь осторожен с кипящей водой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Не только огонь, но и пар обжигает,</a:t>
            </a:r>
            <a:br>
              <a:rPr lang="ru-RU" b="1" dirty="0"/>
            </a:br>
            <a:r>
              <a:rPr lang="ru-RU" b="1" dirty="0"/>
              <a:t>Когда из кастрюли его выпускают.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Так будь осторожен с кипящей водой</a:t>
            </a:r>
            <a:br>
              <a:rPr lang="ru-RU" b="1" dirty="0"/>
            </a:br>
            <a:r>
              <a:rPr lang="ru-RU" b="1" dirty="0"/>
              <a:t>И правила эти надёжно усвой: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 кастрюли ты крышку рывком не снимай,</a:t>
            </a:r>
            <a:br>
              <a:rPr lang="ru-RU" b="1" dirty="0"/>
            </a:br>
            <a:r>
              <a:rPr lang="ru-RU" b="1" dirty="0"/>
              <a:t>А с краю тихонечко приподнимай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 там, где стоишь ты, – с другой стороны,</a:t>
            </a:r>
            <a:br>
              <a:rPr lang="ru-RU" b="1" dirty="0"/>
            </a:br>
            <a:r>
              <a:rPr lang="ru-RU" b="1" dirty="0"/>
              <a:t>Ведь руки твои пострадать не должны!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сторону выпустишь пар – и тогда</a:t>
            </a:r>
            <a:br>
              <a:rPr lang="ru-RU" b="1" dirty="0"/>
            </a:br>
            <a:r>
              <a:rPr lang="ru-RU" b="1" dirty="0"/>
              <a:t>Не будет опасна в кастрюле вода.</a:t>
            </a:r>
            <a:endParaRPr lang="ru-RU" dirty="0"/>
          </a:p>
          <a:p>
            <a:r>
              <a:rPr lang="ru-RU" b="1" i="1" dirty="0"/>
              <a:t>(Г. Шалаева, О. Журавлёва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5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трогай незнакомые предметы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Есть в квартире много скляночек,</a:t>
            </a:r>
            <a:br>
              <a:rPr lang="ru-RU" b="1" dirty="0"/>
            </a:br>
            <a:r>
              <a:rPr lang="ru-RU" b="1" dirty="0"/>
              <a:t>Разных тюбиков и баночек.</a:t>
            </a:r>
            <a:br>
              <a:rPr lang="ru-RU" b="1" dirty="0"/>
            </a:br>
            <a:r>
              <a:rPr lang="ru-RU" b="1" dirty="0"/>
              <a:t>В них хранятся средства разные,</a:t>
            </a:r>
            <a:br>
              <a:rPr lang="ru-RU" b="1" dirty="0"/>
            </a:br>
            <a:r>
              <a:rPr lang="ru-RU" b="1" dirty="0"/>
              <a:t>Даже иногда опасные.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Кремы, пасты и таблеточки</a:t>
            </a:r>
            <a:br>
              <a:rPr lang="ru-RU" b="1" dirty="0"/>
            </a:br>
            <a:r>
              <a:rPr lang="ru-RU" b="1" dirty="0"/>
              <a:t>В рот тащить не надо, деточки –</a:t>
            </a:r>
            <a:br>
              <a:rPr lang="ru-RU" b="1" dirty="0"/>
            </a:br>
            <a:r>
              <a:rPr lang="ru-RU" b="1" dirty="0"/>
              <a:t>Отравленье обеспечено</a:t>
            </a:r>
            <a:br>
              <a:rPr lang="ru-RU" b="1" dirty="0"/>
            </a:br>
            <a:r>
              <a:rPr lang="ru-RU" b="1" dirty="0"/>
              <a:t>И здоровье изувечено!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6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ешь незнакомые таблетки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Все маленькие детки</a:t>
            </a:r>
            <a:br>
              <a:rPr lang="ru-RU" b="1" dirty="0"/>
            </a:br>
            <a:r>
              <a:rPr lang="ru-RU" b="1" dirty="0"/>
              <a:t>Обязаны узнать:</a:t>
            </a:r>
            <a:br>
              <a:rPr lang="ru-RU" b="1" dirty="0"/>
            </a:br>
            <a:r>
              <a:rPr lang="ru-RU" b="1" dirty="0"/>
              <a:t>Пилюли и таблетки</a:t>
            </a:r>
            <a:br>
              <a:rPr lang="ru-RU" b="1" dirty="0"/>
            </a:br>
            <a:r>
              <a:rPr lang="ru-RU" b="1" dirty="0"/>
              <a:t>Тайком нельзя глотать!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Когда вы заболели,</a:t>
            </a:r>
            <a:br>
              <a:rPr lang="ru-RU" b="1" dirty="0"/>
            </a:br>
            <a:r>
              <a:rPr lang="ru-RU" b="1" dirty="0"/>
              <a:t>Тогда врача зовут,</a:t>
            </a:r>
            <a:br>
              <a:rPr lang="ru-RU" b="1" dirty="0"/>
            </a:br>
            <a:r>
              <a:rPr lang="ru-RU" b="1" dirty="0"/>
              <a:t>И взрослые в постельку</a:t>
            </a:r>
            <a:br>
              <a:rPr lang="ru-RU" b="1" dirty="0"/>
            </a:br>
            <a:r>
              <a:rPr lang="ru-RU" b="1" dirty="0"/>
              <a:t>Таблетки принесут.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Но если не больны вы,</a:t>
            </a:r>
            <a:br>
              <a:rPr lang="ru-RU" b="1" dirty="0"/>
            </a:br>
            <a:r>
              <a:rPr lang="ru-RU" b="1" dirty="0"/>
              <a:t>В таблетках – только вред!</a:t>
            </a:r>
            <a:br>
              <a:rPr lang="ru-RU" b="1" dirty="0"/>
            </a:br>
            <a:r>
              <a:rPr lang="ru-RU" b="1" dirty="0"/>
              <a:t>Глотать их без причины</a:t>
            </a:r>
            <a:br>
              <a:rPr lang="ru-RU" b="1" dirty="0"/>
            </a:br>
            <a:r>
              <a:rPr lang="ru-RU" b="1" dirty="0"/>
              <a:t>Нужды, поверьте, нет!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Ведь отравиться можно</a:t>
            </a:r>
            <a:br>
              <a:rPr lang="ru-RU" b="1" dirty="0"/>
            </a:br>
            <a:r>
              <a:rPr lang="ru-RU" b="1" dirty="0"/>
              <a:t>И даже умереть!</a:t>
            </a:r>
            <a:br>
              <a:rPr lang="ru-RU" b="1" dirty="0"/>
            </a:br>
            <a:r>
              <a:rPr lang="ru-RU" b="1" dirty="0"/>
              <a:t>Так будьте осторожней –</a:t>
            </a:r>
            <a:br>
              <a:rPr lang="ru-RU" b="1" dirty="0"/>
            </a:br>
            <a:r>
              <a:rPr lang="ru-RU" b="1" dirty="0"/>
              <a:t>Зачем же вам болеть?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8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Никогда не отбирай у собаки миску с едой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Петя не знает, чем бы заняться.</a:t>
            </a:r>
            <a:br>
              <a:rPr lang="ru-RU" b="1" dirty="0"/>
            </a:br>
            <a:r>
              <a:rPr lang="ru-RU" b="1" dirty="0"/>
              <a:t>Стал он собаку дразнить – развлекаться!</a:t>
            </a:r>
            <a:br>
              <a:rPr lang="ru-RU" b="1" dirty="0"/>
            </a:br>
            <a:r>
              <a:rPr lang="ru-RU" b="1" dirty="0"/>
              <a:t>Прыгает рядом, зовёт за собой</a:t>
            </a:r>
            <a:br>
              <a:rPr lang="ru-RU" b="1" dirty="0"/>
            </a:br>
            <a:r>
              <a:rPr lang="ru-RU" b="1" dirty="0"/>
              <a:t>И отбирает тарелку с едой.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Долго собака терпела, скулила,</a:t>
            </a:r>
            <a:br>
              <a:rPr lang="ru-RU" b="1" dirty="0"/>
            </a:br>
            <a:r>
              <a:rPr lang="ru-RU" b="1" dirty="0"/>
              <a:t>Но не сдержалась, его укусила.</a:t>
            </a:r>
            <a:br>
              <a:rPr lang="ru-RU" b="1" dirty="0"/>
            </a:br>
            <a:r>
              <a:rPr lang="ru-RU" b="1" dirty="0"/>
              <a:t>Пете теперь будут руку лечить…</a:t>
            </a:r>
            <a:br>
              <a:rPr lang="ru-RU" b="1" dirty="0"/>
            </a:br>
            <a:r>
              <a:rPr lang="ru-RU" b="1" dirty="0"/>
              <a:t>Больше не будет собак он дразнить.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играй со спичками – это опасно!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Я спичек коробок нашёл</a:t>
            </a:r>
            <a:br>
              <a:rPr lang="ru-RU" b="1" dirty="0"/>
            </a:br>
            <a:r>
              <a:rPr lang="ru-RU" b="1" dirty="0"/>
              <a:t>И высыпал его на стол,</a:t>
            </a:r>
            <a:br>
              <a:rPr lang="ru-RU" b="1" dirty="0"/>
            </a:br>
            <a:r>
              <a:rPr lang="ru-RU" b="1" dirty="0"/>
              <a:t>Хотел устроить фейерверк –</a:t>
            </a:r>
            <a:br>
              <a:rPr lang="ru-RU" b="1" dirty="0"/>
            </a:br>
            <a:r>
              <a:rPr lang="ru-RU" b="1" dirty="0"/>
              <a:t>Всё полыхнуло, свет померк!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 помню больше ничего!</a:t>
            </a:r>
            <a:br>
              <a:rPr lang="ru-RU" b="1" dirty="0"/>
            </a:br>
            <a:r>
              <a:rPr lang="ru-RU" b="1" dirty="0"/>
              <a:t>Лишь пламя жжёт меня всего…</a:t>
            </a:r>
            <a:br>
              <a:rPr lang="ru-RU" b="1" dirty="0"/>
            </a:br>
            <a:r>
              <a:rPr lang="ru-RU" b="1" dirty="0"/>
              <a:t>Я слышу крики, шум воды…</a:t>
            </a:r>
            <a:br>
              <a:rPr lang="ru-RU" b="1" dirty="0"/>
            </a:br>
            <a:r>
              <a:rPr lang="ru-RU" b="1" dirty="0"/>
              <a:t>Как много от огня беды!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Меня спасти едва успели,</a:t>
            </a:r>
            <a:br>
              <a:rPr lang="ru-RU" b="1" dirty="0"/>
            </a:br>
            <a:r>
              <a:rPr lang="ru-RU" b="1" dirty="0"/>
              <a:t>А вот квартиру не сумели.</a:t>
            </a:r>
            <a:br>
              <a:rPr lang="ru-RU" b="1" dirty="0"/>
            </a:br>
            <a:r>
              <a:rPr lang="ru-RU" b="1" dirty="0"/>
              <a:t>Теперь в больнице я лежу</a:t>
            </a:r>
            <a:br>
              <a:rPr lang="ru-RU" b="1" dirty="0"/>
            </a:br>
            <a:r>
              <a:rPr lang="ru-RU" b="1" dirty="0"/>
              <a:t>И боль едва переношу.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Хочу напомнить всем, друзья:</a:t>
            </a:r>
            <a:br>
              <a:rPr lang="ru-RU" b="1" dirty="0"/>
            </a:br>
            <a:r>
              <a:rPr lang="ru-RU" b="1" dirty="0"/>
              <a:t>Играть со спичками нельзя!!!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7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08758"/>
            <a:ext cx="8298873" cy="101680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идёшь из школы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296" y="1215025"/>
            <a:ext cx="7194657" cy="42001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идёшь из школы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каким-нибудь мужчиной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так, совсем случайно, повстречалась на пути,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тебя он вдруг попросит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ему дорогу,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он не знает, как ему туда пройти,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Оглянись и ты увидишь,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вокруг полно народа,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же этот дядя выбрал именно тебя?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Притворись, что ты глухая,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Прочь от этого мужчины,</a:t>
            </a: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другую жертву ищет – злой безжалостный маньяк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 descr="https://pbs.twimg.com/media/EVlYTZFWkAE89v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47" y="4609578"/>
            <a:ext cx="1615406" cy="1562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7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подходи к газовой плите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На кухне газ у нас горит,</a:t>
            </a:r>
            <a:br>
              <a:rPr lang="ru-RU" b="1" dirty="0"/>
            </a:br>
            <a:r>
              <a:rPr lang="ru-RU" b="1" dirty="0"/>
              <a:t>Меня он тянет, как магнит.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Как мама, я хочу уметь</a:t>
            </a:r>
            <a:br>
              <a:rPr lang="ru-RU" b="1" dirty="0"/>
            </a:br>
            <a:r>
              <a:rPr lang="ru-RU" b="1" dirty="0"/>
              <a:t>Все ручки на плите вертеть,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 спички ловко зажигать,</a:t>
            </a:r>
            <a:br>
              <a:rPr lang="ru-RU" b="1" dirty="0"/>
            </a:br>
            <a:r>
              <a:rPr lang="ru-RU" b="1" dirty="0"/>
              <a:t>И газ включать и выключать.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Но мама строго мне сказала:</a:t>
            </a:r>
            <a:br>
              <a:rPr lang="ru-RU" b="1" dirty="0"/>
            </a:br>
            <a:r>
              <a:rPr lang="ru-RU" b="1" dirty="0"/>
              <a:t>– К плите чтоб руки не совала!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Опасно это, так и знай!</a:t>
            </a:r>
            <a:br>
              <a:rPr lang="ru-RU" b="1" dirty="0"/>
            </a:br>
            <a:r>
              <a:rPr lang="ru-RU" b="1" dirty="0"/>
              <a:t>Пока за мной понаблюдай,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Учись на кухне помогать,</a:t>
            </a:r>
            <a:br>
              <a:rPr lang="ru-RU" b="1" dirty="0"/>
            </a:br>
            <a:r>
              <a:rPr lang="ru-RU" b="1" dirty="0"/>
              <a:t>Посуду мыть и вытирать,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А к газу ты не подходи –</a:t>
            </a:r>
            <a:br>
              <a:rPr lang="ru-RU" b="1" dirty="0"/>
            </a:br>
            <a:r>
              <a:rPr lang="ru-RU" b="1" dirty="0"/>
              <a:t>Сперва немного подрасти!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1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Будь осторожен с открытым огнём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 открытым огнём обращаться опасно!</a:t>
            </a:r>
            <a:br>
              <a:rPr lang="ru-RU" b="1" dirty="0"/>
            </a:br>
            <a:r>
              <a:rPr lang="ru-RU" b="1" dirty="0"/>
              <a:t>Не жги ты ни свечки, ни спички напрасно,</a:t>
            </a:r>
            <a:br>
              <a:rPr lang="ru-RU" b="1" dirty="0"/>
            </a:br>
            <a:r>
              <a:rPr lang="ru-RU" b="1" dirty="0"/>
              <a:t>А если зажёг – никуда не роняй:</a:t>
            </a:r>
            <a:br>
              <a:rPr lang="ru-RU" b="1" dirty="0"/>
            </a:br>
            <a:r>
              <a:rPr lang="ru-RU" b="1" dirty="0"/>
              <a:t>Прожорливо пламя горячее, знай!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Но если случилось свечу уронить,</a:t>
            </a:r>
            <a:br>
              <a:rPr lang="ru-RU" b="1" dirty="0"/>
            </a:br>
            <a:r>
              <a:rPr lang="ru-RU" b="1" dirty="0"/>
              <a:t>Бросайся огонь без заминки тушить:</a:t>
            </a:r>
            <a:br>
              <a:rPr lang="ru-RU" b="1" dirty="0"/>
            </a:br>
            <a:r>
              <a:rPr lang="ru-RU" b="1" dirty="0"/>
              <a:t>Материей плотной, тяжёлой накрой,</a:t>
            </a:r>
            <a:br>
              <a:rPr lang="ru-RU" b="1" dirty="0"/>
            </a:br>
            <a:r>
              <a:rPr lang="ru-RU" b="1" dirty="0"/>
              <a:t>А после залей поскорее водой!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0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Будь осторожен при обращении с источником тока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Ты, малыш, запомнить должен:</a:t>
            </a:r>
            <a:br>
              <a:rPr lang="ru-RU" b="1" dirty="0"/>
            </a:br>
            <a:r>
              <a:rPr lang="ru-RU" b="1" dirty="0"/>
              <a:t>Будь с розеткой осторожен!</a:t>
            </a:r>
            <a:br>
              <a:rPr lang="ru-RU" b="1" dirty="0"/>
            </a:br>
            <a:r>
              <a:rPr lang="ru-RU" b="1" dirty="0"/>
              <a:t>С ней никак нельзя играть,</a:t>
            </a:r>
            <a:br>
              <a:rPr lang="ru-RU" b="1" dirty="0"/>
            </a:br>
            <a:r>
              <a:rPr lang="ru-RU" b="1" dirty="0"/>
              <a:t>Гвоздики в неё совать.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Сунешь гвоздик ненароком –</a:t>
            </a:r>
            <a:br>
              <a:rPr lang="ru-RU" b="1" dirty="0"/>
            </a:br>
            <a:r>
              <a:rPr lang="ru-RU" b="1" dirty="0"/>
              <a:t>И тебя ударит током,</a:t>
            </a:r>
            <a:br>
              <a:rPr lang="ru-RU" b="1" dirty="0"/>
            </a:br>
            <a:r>
              <a:rPr lang="ru-RU" b="1" dirty="0"/>
              <a:t>Так ударит, что, прости,</a:t>
            </a:r>
            <a:br>
              <a:rPr lang="ru-RU" b="1" dirty="0"/>
            </a:br>
            <a:r>
              <a:rPr lang="ru-RU" b="1" dirty="0"/>
              <a:t>Могут даже не спасти.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Дело кончится бедой –</a:t>
            </a:r>
            <a:br>
              <a:rPr lang="ru-RU" b="1" dirty="0"/>
            </a:br>
            <a:r>
              <a:rPr lang="ru-RU" b="1" dirty="0"/>
              <a:t>Ток в розетке очень злой!!!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6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включай и не выключай электроприборы мокрыми руками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Все дети должны обязательно знать:</a:t>
            </a:r>
            <a:br>
              <a:rPr lang="ru-RU" b="1" dirty="0"/>
            </a:br>
            <a:r>
              <a:rPr lang="ru-RU" b="1" dirty="0"/>
              <a:t>Электроприборы нельзя выключать</a:t>
            </a:r>
            <a:br>
              <a:rPr lang="ru-RU" b="1" dirty="0"/>
            </a:br>
            <a:r>
              <a:rPr lang="ru-RU" b="1" dirty="0"/>
              <a:t>Тогда, когда руки мокры от воды.</a:t>
            </a:r>
            <a:br>
              <a:rPr lang="ru-RU" b="1" dirty="0"/>
            </a:br>
            <a:r>
              <a:rPr lang="ru-RU" b="1" dirty="0"/>
              <a:t>Такая халатность – шаг до беды!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Руки ты вытри получше, дружок,</a:t>
            </a:r>
            <a:br>
              <a:rPr lang="ru-RU" b="1" dirty="0"/>
            </a:br>
            <a:r>
              <a:rPr lang="ru-RU" b="1" dirty="0"/>
              <a:t>Потом выключай самовар, утюжок.</a:t>
            </a:r>
            <a:br>
              <a:rPr lang="ru-RU" b="1" dirty="0"/>
            </a:br>
            <a:r>
              <a:rPr lang="ru-RU" b="1" dirty="0"/>
              <a:t>Шутить с электричеством очень опасно!</a:t>
            </a:r>
            <a:br>
              <a:rPr lang="ru-RU" b="1" dirty="0"/>
            </a:br>
            <a:r>
              <a:rPr lang="ru-RU" b="1" dirty="0"/>
              <a:t>Зачем же тебе рисковать понапрасну?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20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 пытайся починить прибор, если он включен в розетку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Если прибор невзначай заискрился,</a:t>
            </a:r>
            <a:br>
              <a:rPr lang="ru-RU" b="1" dirty="0"/>
            </a:br>
            <a:r>
              <a:rPr lang="ru-RU" b="1" dirty="0"/>
              <a:t>Греть перестал или вдруг задымился,</a:t>
            </a:r>
            <a:br>
              <a:rPr lang="ru-RU" b="1" dirty="0"/>
            </a:br>
            <a:r>
              <a:rPr lang="ru-RU" b="1" dirty="0"/>
              <a:t>То побыстрее его выключай!</a:t>
            </a:r>
            <a:br>
              <a:rPr lang="ru-RU" b="1" dirty="0"/>
            </a:br>
            <a:r>
              <a:rPr lang="ru-RU" b="1" dirty="0"/>
              <a:t>Только потом до конца выясняй,</a:t>
            </a:r>
            <a:br>
              <a:rPr lang="ru-RU" b="1" dirty="0"/>
            </a:br>
            <a:r>
              <a:rPr lang="ru-RU" b="1" dirty="0"/>
              <a:t>Что же случилось и как же с ним быть,</a:t>
            </a:r>
            <a:br>
              <a:rPr lang="ru-RU" b="1" dirty="0"/>
            </a:br>
            <a:r>
              <a:rPr lang="ru-RU" b="1" dirty="0"/>
              <a:t>Можно ли этот прибор починить.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Будет включённым прибор оставаться –</a:t>
            </a:r>
            <a:br>
              <a:rPr lang="ru-RU" b="1" dirty="0"/>
            </a:br>
            <a:r>
              <a:rPr lang="ru-RU" b="1" dirty="0"/>
              <a:t>Очень опасно к нему прикасаться:</a:t>
            </a:r>
            <a:br>
              <a:rPr lang="ru-RU" b="1" dirty="0"/>
            </a:br>
            <a:r>
              <a:rPr lang="ru-RU" b="1" dirty="0"/>
              <a:t>Или получишь тока удар,</a:t>
            </a:r>
            <a:br>
              <a:rPr lang="ru-RU" b="1" dirty="0"/>
            </a:br>
            <a:r>
              <a:rPr lang="ru-RU" b="1" dirty="0"/>
              <a:t>Или от искры начнётся пожар.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Так что ты времени зря не теряй</a:t>
            </a:r>
            <a:br>
              <a:rPr lang="ru-RU" b="1" dirty="0"/>
            </a:br>
            <a:r>
              <a:rPr lang="ru-RU" b="1" dirty="0"/>
              <a:t>И из розетки прибор выключай!</a:t>
            </a:r>
            <a:br>
              <a:rPr lang="ru-RU" b="1" dirty="0"/>
            </a:br>
            <a:r>
              <a:rPr lang="ru-RU" b="1" dirty="0"/>
              <a:t>Выдернул вилку? – Тогда всё в порядке,</a:t>
            </a:r>
            <a:br>
              <a:rPr lang="ru-RU" b="1" dirty="0"/>
            </a:br>
            <a:r>
              <a:rPr lang="ru-RU" b="1" dirty="0"/>
              <a:t>Смело теперь устраняй недостатки!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77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893" y="1650669"/>
            <a:ext cx="6926893" cy="248292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302" y="151369"/>
            <a:ext cx="7481455" cy="86990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осторожен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805" y="1876301"/>
            <a:ext cx="7338952" cy="407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вдруг остановилась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обочине машина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тебя туда позвали, вроде что-то расспросить,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Притворись, что ты не слышишь,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 спокойно мимо,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 уловка, чтобы силой затащить.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настойчивые просьбы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за что не отзывайся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их знает, что им надо, этим странным господам.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919" y="166255"/>
            <a:ext cx="8787742" cy="109252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6920" y="1825625"/>
            <a:ext cx="8787741" cy="41476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Подойдя к подъезду дома,</a:t>
            </a:r>
            <a:br>
              <a:rPr lang="ru-RU" b="1" dirty="0"/>
            </a:br>
            <a:r>
              <a:rPr lang="ru-RU" b="1" dirty="0"/>
              <a:t>Не спеши за ручку дергать</a:t>
            </a:r>
            <a:br>
              <a:rPr lang="ru-RU" b="1" dirty="0"/>
            </a:br>
            <a:r>
              <a:rPr lang="ru-RU" b="1" dirty="0"/>
              <a:t>Дверь, которая откроет всем вовнутрь свободный путь.</a:t>
            </a:r>
            <a:br>
              <a:rPr lang="ru-RU" b="1" dirty="0"/>
            </a:br>
            <a:r>
              <a:rPr lang="ru-RU" b="1" dirty="0"/>
              <a:t>Оглянись, чтоб убедиться</a:t>
            </a:r>
            <a:br>
              <a:rPr lang="ru-RU" b="1" dirty="0"/>
            </a:br>
            <a:r>
              <a:rPr lang="ru-RU" b="1" dirty="0"/>
              <a:t>Нет ли рядышком кого-то,</a:t>
            </a:r>
            <a:br>
              <a:rPr lang="ru-RU" b="1" dirty="0"/>
            </a:br>
            <a:r>
              <a:rPr lang="ru-RU" b="1" dirty="0"/>
              <a:t>Кто так долго ждал момента, чтобы следом проскользнуть.</a:t>
            </a:r>
            <a:br>
              <a:rPr lang="ru-RU" b="1" dirty="0"/>
            </a:br>
            <a:r>
              <a:rPr lang="ru-RU" b="1" dirty="0"/>
              <a:t>Если есть – будь осторожным,</a:t>
            </a:r>
            <a:br>
              <a:rPr lang="ru-RU" b="1" dirty="0"/>
            </a:br>
            <a:r>
              <a:rPr lang="ru-RU" b="1" dirty="0"/>
              <a:t>Типа, видишь очень плохо,</a:t>
            </a:r>
            <a:br>
              <a:rPr lang="ru-RU" b="1" dirty="0"/>
            </a:br>
            <a:r>
              <a:rPr lang="ru-RU" b="1" dirty="0"/>
              <a:t>Сделай вид, что ты ошиблась и подъезд совсем не тот.</a:t>
            </a:r>
            <a:br>
              <a:rPr lang="ru-RU" b="1" dirty="0"/>
            </a:br>
            <a:r>
              <a:rPr lang="ru-RU" b="1" dirty="0"/>
              <a:t>Ты к соседнему подъезду</a:t>
            </a:r>
            <a:br>
              <a:rPr lang="ru-RU" b="1" dirty="0"/>
            </a:br>
            <a:r>
              <a:rPr lang="ru-RU" b="1" dirty="0"/>
              <a:t>Отправляйся, наблюдая,</a:t>
            </a:r>
            <a:br>
              <a:rPr lang="ru-RU" b="1" dirty="0"/>
            </a:br>
            <a:r>
              <a:rPr lang="ru-RU" b="1" dirty="0"/>
              <a:t>Что же будет делать дальше этот странный идиот.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6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40" y="201881"/>
            <a:ext cx="7481455" cy="100940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9422" y="1745673"/>
            <a:ext cx="7707087" cy="450254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Если пользуешься лифтом,</a:t>
            </a:r>
            <a:br>
              <a:rPr lang="ru-RU" b="1" dirty="0"/>
            </a:br>
            <a:r>
              <a:rPr lang="ru-RU" b="1" dirty="0"/>
              <a:t>Пусть в кабине будет пусто,</a:t>
            </a:r>
            <a:br>
              <a:rPr lang="ru-RU" b="1" dirty="0"/>
            </a:br>
            <a:r>
              <a:rPr lang="ru-RU" b="1" dirty="0"/>
              <a:t>Никого, хоть даже хочет ехать вместе твой сосед.</a:t>
            </a:r>
            <a:br>
              <a:rPr lang="ru-RU" b="1" dirty="0"/>
            </a:br>
            <a:r>
              <a:rPr lang="ru-RU" b="1" dirty="0"/>
              <a:t>Открывай почтовый ящик,</a:t>
            </a:r>
            <a:br>
              <a:rPr lang="ru-RU" b="1" dirty="0"/>
            </a:br>
            <a:r>
              <a:rPr lang="ru-RU" b="1" dirty="0"/>
              <a:t>Урони на пол газеты,</a:t>
            </a:r>
            <a:br>
              <a:rPr lang="ru-RU" b="1" dirty="0"/>
            </a:br>
            <a:r>
              <a:rPr lang="ru-RU" b="1" dirty="0"/>
              <a:t>Потяни подольше время, так надёжней, меньше бед.</a:t>
            </a:r>
            <a:br>
              <a:rPr lang="ru-RU" b="1" dirty="0"/>
            </a:br>
            <a:r>
              <a:rPr lang="ru-RU" b="1" dirty="0"/>
              <a:t>Предложение услышав</a:t>
            </a:r>
            <a:br>
              <a:rPr lang="ru-RU" b="1" dirty="0"/>
            </a:br>
            <a:r>
              <a:rPr lang="ru-RU" b="1" dirty="0"/>
              <a:t>Подождать тебя немного,</a:t>
            </a:r>
            <a:br>
              <a:rPr lang="ru-RU" b="1" dirty="0"/>
            </a:br>
            <a:r>
              <a:rPr lang="ru-RU" b="1" dirty="0"/>
              <a:t>Откажись, на то сославшись, что поднимешься пешком.</a:t>
            </a:r>
            <a:br>
              <a:rPr lang="ru-RU" b="1" dirty="0"/>
            </a:br>
            <a:r>
              <a:rPr lang="ru-RU" b="1" dirty="0"/>
              <a:t>Лифт уедет и вернётся,</a:t>
            </a:r>
            <a:br>
              <a:rPr lang="ru-RU" b="1" dirty="0"/>
            </a:br>
            <a:r>
              <a:rPr lang="ru-RU" b="1" dirty="0"/>
              <a:t>Ты войдешь в него спокойно,</a:t>
            </a:r>
            <a:br>
              <a:rPr lang="ru-RU" b="1" dirty="0"/>
            </a:br>
            <a:r>
              <a:rPr lang="ru-RU" b="1" dirty="0"/>
              <a:t>Безопасней в одиночку, а не в обществе мужском.</a:t>
            </a:r>
            <a:br>
              <a:rPr lang="ru-RU" b="1" dirty="0"/>
            </a:br>
            <a:r>
              <a:rPr lang="ru-RU" b="1" i="1" dirty="0"/>
              <a:t>(М. Миронов)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1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открывай дверь чужим людям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Коль дверной звонит звонок –</a:t>
            </a:r>
            <a:br>
              <a:rPr lang="ru-RU" b="1" dirty="0"/>
            </a:br>
            <a:r>
              <a:rPr lang="ru-RU" b="1" dirty="0"/>
              <a:t>Посмотри сперва в глазок,</a:t>
            </a:r>
            <a:br>
              <a:rPr lang="ru-RU" b="1" dirty="0"/>
            </a:br>
            <a:r>
              <a:rPr lang="ru-RU" b="1" dirty="0"/>
              <a:t>Кто пришёл к тебе, узнай,</a:t>
            </a:r>
            <a:br>
              <a:rPr lang="ru-RU" b="1" dirty="0"/>
            </a:br>
            <a:r>
              <a:rPr lang="ru-RU" b="1" dirty="0"/>
              <a:t>Но чужим не открывай!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Если нет глазка, тогда</a:t>
            </a:r>
            <a:br>
              <a:rPr lang="ru-RU" b="1" dirty="0"/>
            </a:br>
            <a:r>
              <a:rPr lang="ru-RU" b="1" dirty="0"/>
              <a:t>«Кто там?» спрашивай всегда,</a:t>
            </a:r>
            <a:br>
              <a:rPr lang="ru-RU" b="1" dirty="0"/>
            </a:br>
            <a:r>
              <a:rPr lang="ru-RU" b="1" dirty="0"/>
              <a:t>А не станут отвечать –</a:t>
            </a:r>
            <a:br>
              <a:rPr lang="ru-RU" b="1" dirty="0"/>
            </a:br>
            <a:r>
              <a:rPr lang="ru-RU" b="1" dirty="0"/>
              <a:t>Дверь не вздумай открывать!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Если в дверь начнут ломиться –</a:t>
            </a:r>
            <a:br>
              <a:rPr lang="ru-RU" b="1" dirty="0"/>
            </a:br>
            <a:r>
              <a:rPr lang="ru-RU" b="1" dirty="0"/>
              <a:t>То звони скорей в полицию!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1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 входи в подъезд, если там находятся незнакомые люди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Если в подъезде – зачем? Почему? –</a:t>
            </a:r>
            <a:br>
              <a:rPr lang="ru-RU" b="1" dirty="0"/>
            </a:br>
            <a:r>
              <a:rPr lang="ru-RU" b="1" dirty="0"/>
              <a:t>Люди чужие стоят,</a:t>
            </a:r>
            <a:br>
              <a:rPr lang="ru-RU" b="1" dirty="0"/>
            </a:br>
            <a:r>
              <a:rPr lang="ru-RU" b="1" dirty="0"/>
              <a:t>Лучше тебе не входить одному:</a:t>
            </a:r>
            <a:br>
              <a:rPr lang="ru-RU" b="1" dirty="0"/>
            </a:br>
            <a:r>
              <a:rPr lang="ru-RU" b="1" dirty="0"/>
              <a:t>Может, обидеть хотят?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Ты попроси знакомых скорей,</a:t>
            </a:r>
            <a:br>
              <a:rPr lang="ru-RU" b="1" dirty="0"/>
            </a:br>
            <a:r>
              <a:rPr lang="ru-RU" b="1" dirty="0"/>
              <a:t>Чтоб проводили домой,</a:t>
            </a:r>
            <a:br>
              <a:rPr lang="ru-RU" b="1" dirty="0"/>
            </a:br>
            <a:r>
              <a:rPr lang="ru-RU" b="1" dirty="0"/>
              <a:t>А оказавшись в квартире своей,</a:t>
            </a:r>
            <a:br>
              <a:rPr lang="ru-RU" b="1" dirty="0"/>
            </a:br>
            <a:r>
              <a:rPr lang="ru-RU" b="1" dirty="0"/>
              <a:t>Двери покрепче закрой!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5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 открывай дверь ключами при незнакомых людях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Незнакомец в подъезде зачем-то стоит,</a:t>
            </a:r>
            <a:br>
              <a:rPr lang="ru-RU" b="1" dirty="0"/>
            </a:br>
            <a:r>
              <a:rPr lang="ru-RU" b="1" dirty="0"/>
              <a:t>У него подозрительный, замкнутый вид.</a:t>
            </a:r>
            <a:br>
              <a:rPr lang="ru-RU" b="1" dirty="0"/>
            </a:br>
            <a:r>
              <a:rPr lang="ru-RU" b="1" dirty="0"/>
              <a:t>Дверь ключами при нём не спеши открывать,</a:t>
            </a:r>
            <a:br>
              <a:rPr lang="ru-RU" b="1" dirty="0"/>
            </a:br>
            <a:r>
              <a:rPr lang="ru-RU" b="1" dirty="0"/>
              <a:t>Лучше сам из подъезда уйди погулять.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Поброди, подожди во дворе – он уйдёт,</a:t>
            </a:r>
            <a:br>
              <a:rPr lang="ru-RU" b="1" dirty="0"/>
            </a:br>
            <a:r>
              <a:rPr lang="ru-RU" b="1" dirty="0"/>
              <a:t>И тебя не обидит, и к вам не войдёт.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 забывай ключи снаружи двери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Ты уже совсем большой</a:t>
            </a:r>
            <a:br>
              <a:rPr lang="ru-RU" b="1" dirty="0"/>
            </a:br>
            <a:r>
              <a:rPr lang="ru-RU" b="1" dirty="0"/>
              <a:t>И один идёшь домой.</a:t>
            </a:r>
            <a:br>
              <a:rPr lang="ru-RU" b="1" dirty="0"/>
            </a:br>
            <a:r>
              <a:rPr lang="ru-RU" b="1" dirty="0"/>
              <a:t>Дверь ключами открывай,</a:t>
            </a:r>
            <a:br>
              <a:rPr lang="ru-RU" b="1" dirty="0"/>
            </a:br>
            <a:r>
              <a:rPr lang="ru-RU" b="1" dirty="0"/>
              <a:t>Но в замке не оставляй!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Ведь забудешь их убрать –</a:t>
            </a:r>
            <a:br>
              <a:rPr lang="ru-RU" b="1" dirty="0"/>
            </a:br>
            <a:r>
              <a:rPr lang="ru-RU" b="1" dirty="0"/>
              <a:t>Сможет их чужой забрать</a:t>
            </a:r>
            <a:br>
              <a:rPr lang="ru-RU" b="1" dirty="0"/>
            </a:br>
            <a:r>
              <a:rPr lang="ru-RU" b="1" dirty="0"/>
              <a:t>И в квартиру к вам войти...</a:t>
            </a:r>
            <a:br>
              <a:rPr lang="ru-RU" b="1" dirty="0"/>
            </a:br>
            <a:r>
              <a:rPr lang="ru-RU" b="1" dirty="0"/>
              <a:t>Будь внимателен, учти!</a:t>
            </a:r>
            <a:endParaRPr lang="ru-RU" dirty="0"/>
          </a:p>
          <a:p>
            <a:r>
              <a:rPr lang="ru-RU" b="1" i="1" dirty="0"/>
              <a:t>(Г. Шалаева, О. Журавлёва)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407E-7D70-4C99-9CF0-52D2151A23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90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411</Words>
  <Application>Microsoft Office PowerPoint</Application>
  <PresentationFormat>Произвольный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Безопасность детей в современном мире</vt:lpstr>
      <vt:lpstr>Если ты идёшь из школы.</vt:lpstr>
      <vt:lpstr>Будь осторожен</vt:lpstr>
      <vt:lpstr>Презентация PowerPoint</vt:lpstr>
      <vt:lpstr>Презентация PowerPoint</vt:lpstr>
      <vt:lpstr>Не открывай дверь чужим людям </vt:lpstr>
      <vt:lpstr>Не входи в подъезд, если там находятся незнакомые люди  </vt:lpstr>
      <vt:lpstr>Не открывай дверь ключами при незнакомых людях  </vt:lpstr>
      <vt:lpstr>Не забывай ключи снаружи двери  </vt:lpstr>
      <vt:lpstr>Не разговаривай по телефону с незнакомыми людьми  </vt:lpstr>
      <vt:lpstr>Не катайся по перилам </vt:lpstr>
      <vt:lpstr>Не перевешивайся за перила балкона </vt:lpstr>
      <vt:lpstr>Будь осторожен с открытой форточкой </vt:lpstr>
      <vt:lpstr>Не разбрасывай вокруг острые предметы </vt:lpstr>
      <vt:lpstr>Будь осторожен с кипящей водой</vt:lpstr>
      <vt:lpstr>Не трогай незнакомые предметы  </vt:lpstr>
      <vt:lpstr>Не ешь незнакомые таблетки  </vt:lpstr>
      <vt:lpstr>Никогда не отбирай у собаки миску с едой  </vt:lpstr>
      <vt:lpstr>Не играй со спичками – это опасно! </vt:lpstr>
      <vt:lpstr>Не подходи к газовой плите </vt:lpstr>
      <vt:lpstr>Будь осторожен с открытым огнём </vt:lpstr>
      <vt:lpstr>Будь осторожен при обращении с источником тока</vt:lpstr>
      <vt:lpstr>Не включай и не выключай электроприборы мокрыми руками </vt:lpstr>
      <vt:lpstr>Не пытайся починить прибор, если он включен в розетку  </vt:lpstr>
      <vt:lpstr>Спасибо за внимание!</vt:lpstr>
    </vt:vector>
  </TitlesOfParts>
  <Company>УчебныеПрезентации.рф;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УчебныеПрезентации.рф</dc:creator>
  <cp:lastModifiedBy>София</cp:lastModifiedBy>
  <cp:revision>10</cp:revision>
  <dcterms:created xsi:type="dcterms:W3CDTF">2017-04-24T17:55:51Z</dcterms:created>
  <dcterms:modified xsi:type="dcterms:W3CDTF">2020-12-18T10:26:08Z</dcterms:modified>
</cp:coreProperties>
</file>