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6AD80-7368-4CC6-8AC4-7D7BF2CBDEE6}" type="datetimeFigureOut">
              <a:rPr lang="ru-RU" smtClean="0"/>
              <a:t>13.04.2023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2F575-91A2-407B-A195-0466637C7C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85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1A7C7-40EF-46F9-98E6-0E635AD4797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61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16632"/>
            <a:ext cx="77768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Семинар для педагогов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Развитие математических способностей детей дошкольного возраста посредством игровой деятельности.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Подготовила  :</a:t>
            </a:r>
          </a:p>
          <a:p>
            <a:pPr algn="r"/>
            <a:r>
              <a:rPr lang="ru-RU" sz="20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Сандалова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Н. М.</a:t>
            </a:r>
            <a:endParaRPr lang="ru-RU" sz="20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0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Надым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9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Игры на логическое мышление</a:t>
            </a:r>
            <a:endParaRPr lang="ru-RU" sz="24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ИНА\Desktop\фото по семинару\a5411472-5e98-4393-a2b0-bf4ccebc59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88581"/>
            <a:ext cx="2710472" cy="354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ИНА\Desktop\188bffe6-a15d-4291-9d11-8adbff5429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8385"/>
            <a:ext cx="2974513" cy="3966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ОЛИНА\Desktop\35deca05-0642-4549-af94-fe9981c040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437" y="653744"/>
            <a:ext cx="2698455" cy="3597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ИНА\Desktop\ed358a42-b39e-4f27-b208-ded2555415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3" b="23901"/>
          <a:stretch/>
        </p:blipFill>
        <p:spPr bwMode="auto">
          <a:xfrm>
            <a:off x="5007459" y="3914602"/>
            <a:ext cx="3339980" cy="2232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ИНА\Desktop\26e315d7-b6f5-4dda-b062-6ad11d0039e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1" y="609406"/>
            <a:ext cx="4256838" cy="5675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68631" y="2636912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занимательной математики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764704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 игры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14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58346" y="332656"/>
            <a:ext cx="1300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028343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2060"/>
                </a:solidFill>
              </a:rPr>
              <a:t>Дети, имеющие в </a:t>
            </a:r>
            <a:r>
              <a:rPr lang="ru-RU" sz="2400" b="1" i="1" dirty="0">
                <a:solidFill>
                  <a:srgbClr val="002060"/>
                </a:solidFill>
              </a:rPr>
              <a:t>дошкольные</a:t>
            </a:r>
            <a:r>
              <a:rPr lang="ru-RU" sz="2400" i="1" dirty="0">
                <a:solidFill>
                  <a:srgbClr val="002060"/>
                </a:solidFill>
              </a:rPr>
              <a:t> годы обширную игровую </a:t>
            </a:r>
            <a:r>
              <a:rPr lang="ru-RU" sz="2400" b="1" i="1" dirty="0">
                <a:solidFill>
                  <a:srgbClr val="002060"/>
                </a:solidFill>
              </a:rPr>
              <a:t>практику</a:t>
            </a:r>
            <a:r>
              <a:rPr lang="ru-RU" sz="2400" i="1" dirty="0">
                <a:solidFill>
                  <a:srgbClr val="002060"/>
                </a:solidFill>
              </a:rPr>
              <a:t>, в отличие от мало играющих,  успешнее адаптируются в школе, взрослыми лучше справляются с жизненными проблемами.</a:t>
            </a:r>
          </a:p>
          <a:p>
            <a:pPr algn="ctr"/>
            <a:r>
              <a:rPr lang="ru-RU" sz="2400" i="1" dirty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ru-RU" sz="2400" i="1" dirty="0">
                <a:solidFill>
                  <a:srgbClr val="002060"/>
                </a:solidFill>
              </a:rPr>
              <a:t>Таким </a:t>
            </a:r>
            <a:r>
              <a:rPr lang="ru-RU" sz="2400" i="1" dirty="0" smtClean="0">
                <a:solidFill>
                  <a:srgbClr val="002060"/>
                </a:solidFill>
              </a:rPr>
              <a:t>образом</a:t>
            </a:r>
            <a:r>
              <a:rPr lang="ru-RU" sz="2400" i="1" dirty="0">
                <a:solidFill>
                  <a:srgbClr val="002060"/>
                </a:solidFill>
              </a:rPr>
              <a:t>  </a:t>
            </a:r>
            <a:r>
              <a:rPr lang="ru-RU" sz="2400" b="1" i="1" dirty="0">
                <a:solidFill>
                  <a:srgbClr val="002060"/>
                </a:solidFill>
              </a:rPr>
              <a:t>дидактическая</a:t>
            </a:r>
            <a:r>
              <a:rPr lang="ru-RU" sz="2400" i="1" dirty="0">
                <a:solidFill>
                  <a:srgbClr val="002060"/>
                </a:solidFill>
              </a:rPr>
              <a:t> игра является эффективным средством </a:t>
            </a:r>
            <a:r>
              <a:rPr lang="ru-RU" sz="2400" b="1" i="1" dirty="0">
                <a:solidFill>
                  <a:srgbClr val="002060"/>
                </a:solidFill>
              </a:rPr>
              <a:t>формирования элементарных математических представлений у детей дошкольного возраста</a:t>
            </a:r>
            <a:r>
              <a:rPr lang="ru-RU" sz="2400" i="1" dirty="0">
                <a:solidFill>
                  <a:srgbClr val="002060"/>
                </a:solidFill>
              </a:rPr>
              <a:t>. Но только в том случае, если использовать ее в </a:t>
            </a:r>
            <a:r>
              <a:rPr lang="ru-RU" sz="2400" b="1" i="1" dirty="0">
                <a:solidFill>
                  <a:srgbClr val="002060"/>
                </a:solidFill>
              </a:rPr>
              <a:t>занимательной</a:t>
            </a:r>
            <a:r>
              <a:rPr lang="ru-RU" sz="2400" i="1" dirty="0">
                <a:solidFill>
                  <a:srgbClr val="002060"/>
                </a:solidFill>
              </a:rPr>
              <a:t>, увлекательной </a:t>
            </a:r>
            <a:r>
              <a:rPr lang="ru-RU" sz="2400" b="1" i="1" dirty="0">
                <a:solidFill>
                  <a:srgbClr val="002060"/>
                </a:solidFill>
              </a:rPr>
              <a:t>форме</a:t>
            </a:r>
            <a:r>
              <a:rPr lang="ru-RU" sz="2400" i="1" dirty="0">
                <a:solidFill>
                  <a:srgbClr val="002060"/>
                </a:solidFill>
              </a:rPr>
              <a:t>. Ведь играя, ребенок испытывает огромную радость, а в условиях радости развитие ребенка идет более интенсивно и успешно.</a:t>
            </a:r>
          </a:p>
        </p:txBody>
      </p:sp>
    </p:spTree>
    <p:extLst>
      <p:ext uri="{BB962C8B-B14F-4D97-AF65-F5344CB8AC3E}">
        <p14:creationId xmlns:p14="http://schemas.microsoft.com/office/powerpoint/2010/main" val="1932418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66887" y="2650469"/>
            <a:ext cx="62102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3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764704"/>
            <a:ext cx="783001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математике заложены огромные возможности для развития мышления детей в процессе их обучения с самого раннего возраста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Развитие умственных способностей детей дошкольного возраста – одна из актуальных проблем современности. Дошкольник с развитым интеллектом быстрее запоминает материал, более уверен в своих силах, лучше подготовлен к школе.</a:t>
            </a: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507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116632"/>
            <a:ext cx="78488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знаний о множестве, числе, величине, форме, пространстве и времени как основы математического развития</a:t>
            </a:r>
          </a:p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широкой начальной ориентации в количественных, пространственных и временных отношениях окружающей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действительности.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навыков и умений в счете, вычислениях, измерении, моделировании,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общеучебных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умений;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познавательных интересов и способностей, логического мышления, общее развитие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простейших графических умений и навыков;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развитие общих приемов умственной деятельности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(классификация, сравнение, обобщение и т. д.)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9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6789" y="980728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- это огромное светлое окно,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через которое в духовный мир ребёнка вливается живительный поток представлений, понятий об окружающем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мире.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05064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 игры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— это разновидность игр с правилами, специально создаваемых педагогикой в целях обучения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воспитания.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9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иды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дидактических игр 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/>
          </a:p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Настольно-печатные, предметно словесные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 являются эффективным средством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 методом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 формирования элементарных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математических представлений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Предметные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 и словесные игры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проводятся на занятиях по математике и вне их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Настольно 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- печатные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как правило, — в свободное от занятий время.</a:t>
            </a:r>
          </a:p>
        </p:txBody>
      </p:sp>
    </p:spTree>
    <p:extLst>
      <p:ext uri="{BB962C8B-B14F-4D97-AF65-F5344CB8AC3E}">
        <p14:creationId xmlns:p14="http://schemas.microsoft.com/office/powerpoint/2010/main" val="64077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49475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800" b="1" i="1" dirty="0">
                <a:solidFill>
                  <a:srgbClr val="FF0000"/>
                </a:solidFill>
              </a:rPr>
              <a:t>Г</a:t>
            </a:r>
            <a:r>
              <a:rPr lang="ru-RU" sz="4800" b="1" i="1" dirty="0" smtClean="0">
                <a:solidFill>
                  <a:srgbClr val="FF0000"/>
                </a:solidFill>
              </a:rPr>
              <a:t>руппы игр: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538" y="78573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Игры с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цифрами, числами и величинами</a:t>
            </a:r>
            <a:endParaRPr lang="ru-RU" sz="24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ИНА\Desktop\фото по семинару\7a7e1ba4-5f2e-4bf2-bff9-cb20b4afbb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52"/>
          <a:stretch/>
        </p:blipFill>
        <p:spPr bwMode="auto">
          <a:xfrm>
            <a:off x="817423" y="1412776"/>
            <a:ext cx="3970601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ИНА\Desktop\фото по семинару\bdcc3681-cce0-4689-85d6-84c5bdee46b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08101"/>
            <a:ext cx="3456384" cy="4246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46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Игры путешествие во времени</a:t>
            </a:r>
            <a:endParaRPr lang="ru-RU" sz="24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ИНА\Desktop\559d2e88-7691-4d34-99d4-793ef1dc1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2" y="2060848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ИНА\Desktop\1d1fa549-16e2-4fef-80ff-a8e8a095d76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99611"/>
            <a:ext cx="3262545" cy="4350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Игры на ориентирование в пространстве</a:t>
            </a:r>
            <a:endParaRPr lang="ru-RU" sz="24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ИНА\Desktop\e964093b-ebb0-42c6-81c1-a501e7cb8c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34" y="978037"/>
            <a:ext cx="2456638" cy="3275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ПОЛИНА\Desktop\6134b2e4-aef4-48c8-bbc4-9491916cb34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6"/>
            <a:ext cx="2304256" cy="3072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ОЛИНА\Desktop\2d217a02-fd0a-4380-a67f-af50981c55b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2774327" cy="3699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Игры с геометрическими фигурами</a:t>
            </a:r>
            <a:endParaRPr lang="ru-RU" sz="24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ИНА\Desktop\ba0e2ce0-57b0-4d16-8b8d-6b8921974c6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50305"/>
            <a:ext cx="2516070" cy="3354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ПОЛИНА\Desktop\e3e92ccf-2dad-4ffe-b17e-df7a0f26bf9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1"/>
          <a:stretch/>
        </p:blipFill>
        <p:spPr bwMode="auto">
          <a:xfrm>
            <a:off x="4283967" y="673342"/>
            <a:ext cx="3467203" cy="3331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media2.24aul.ru/imgs/58980976231edeb13c92453a/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r="9584" b="12480"/>
          <a:stretch/>
        </p:blipFill>
        <p:spPr bwMode="auto">
          <a:xfrm>
            <a:off x="2915816" y="3639469"/>
            <a:ext cx="3567449" cy="2844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8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213</Words>
  <Application>Microsoft Office PowerPoint</Application>
  <PresentationFormat>Экран (4:3)</PresentationFormat>
  <Paragraphs>40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яна</cp:lastModifiedBy>
  <cp:revision>39</cp:revision>
  <dcterms:created xsi:type="dcterms:W3CDTF">2021-09-17T16:06:48Z</dcterms:created>
  <dcterms:modified xsi:type="dcterms:W3CDTF">2023-04-13T03:59:53Z</dcterms:modified>
</cp:coreProperties>
</file>