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3" r:id="rId4"/>
    <p:sldId id="277" r:id="rId5"/>
    <p:sldId id="261" r:id="rId6"/>
    <p:sldId id="264" r:id="rId7"/>
    <p:sldId id="282" r:id="rId8"/>
    <p:sldId id="278" r:id="rId9"/>
    <p:sldId id="279" r:id="rId10"/>
    <p:sldId id="280" r:id="rId11"/>
    <p:sldId id="281" r:id="rId12"/>
    <p:sldId id="283" r:id="rId1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800138-618C-42D8-BDC9-A67CF55F8DF6}" type="doc">
      <dgm:prSet loTypeId="urn:microsoft.com/office/officeart/2005/8/layout/cycle6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D9C99A3-D289-4781-B2BC-41BFFD167CA0}">
      <dgm:prSet phldrT="[Текст]"/>
      <dgm:spPr/>
      <dgm:t>
        <a:bodyPr/>
        <a:lstStyle/>
        <a:p>
          <a:r>
            <a:rPr lang="ru-RU" dirty="0"/>
            <a:t>метод инцидентов</a:t>
          </a:r>
        </a:p>
      </dgm:t>
    </dgm:pt>
    <dgm:pt modelId="{0B4DD5B0-09D6-42F2-A850-02A1B5C6AE5B}" type="parTrans" cxnId="{3EE1A564-39BB-47F3-B467-C57E26F8C21D}">
      <dgm:prSet/>
      <dgm:spPr/>
      <dgm:t>
        <a:bodyPr/>
        <a:lstStyle/>
        <a:p>
          <a:endParaRPr lang="ru-RU"/>
        </a:p>
      </dgm:t>
    </dgm:pt>
    <dgm:pt modelId="{BFD49EE2-3137-4D95-A222-E9DB8C5ADF5C}" type="sibTrans" cxnId="{3EE1A564-39BB-47F3-B467-C57E26F8C21D}">
      <dgm:prSet/>
      <dgm:spPr/>
      <dgm:t>
        <a:bodyPr/>
        <a:lstStyle/>
        <a:p>
          <a:endParaRPr lang="ru-RU"/>
        </a:p>
      </dgm:t>
    </dgm:pt>
    <dgm:pt modelId="{DC7CC5A9-DE9E-4258-8492-9080C5736339}">
      <dgm:prSet phldrT="[Текст]"/>
      <dgm:spPr/>
      <dgm:t>
        <a:bodyPr/>
        <a:lstStyle/>
        <a:p>
          <a:r>
            <a:rPr lang="ru-RU" dirty="0"/>
            <a:t>игровое проектирование</a:t>
          </a:r>
        </a:p>
      </dgm:t>
    </dgm:pt>
    <dgm:pt modelId="{4BD38267-59D6-48BB-9782-72A76568D9B4}" type="parTrans" cxnId="{4523D9B4-A436-487B-B450-B698E89AB4FB}">
      <dgm:prSet/>
      <dgm:spPr/>
      <dgm:t>
        <a:bodyPr/>
        <a:lstStyle/>
        <a:p>
          <a:endParaRPr lang="ru-RU"/>
        </a:p>
      </dgm:t>
    </dgm:pt>
    <dgm:pt modelId="{45DA7161-8099-4479-8248-80C998487209}" type="sibTrans" cxnId="{4523D9B4-A436-487B-B450-B698E89AB4FB}">
      <dgm:prSet/>
      <dgm:spPr/>
      <dgm:t>
        <a:bodyPr/>
        <a:lstStyle/>
        <a:p>
          <a:endParaRPr lang="ru-RU"/>
        </a:p>
      </dgm:t>
    </dgm:pt>
    <dgm:pt modelId="{60C4A888-AE0F-4987-9CAA-33B1E4E1379F}">
      <dgm:prSet phldrT="[Текст]"/>
      <dgm:spPr/>
      <dgm:t>
        <a:bodyPr/>
        <a:lstStyle/>
        <a:p>
          <a:r>
            <a:rPr lang="ru-RU" dirty="0"/>
            <a:t>разбор деловой корреспонденции</a:t>
          </a:r>
        </a:p>
      </dgm:t>
    </dgm:pt>
    <dgm:pt modelId="{1695A2EF-2F3D-4289-BF95-EE0125B23BD2}" type="parTrans" cxnId="{66657715-F8C4-40E5-8231-7ABE410F8CFB}">
      <dgm:prSet/>
      <dgm:spPr/>
      <dgm:t>
        <a:bodyPr/>
        <a:lstStyle/>
        <a:p>
          <a:endParaRPr lang="ru-RU"/>
        </a:p>
      </dgm:t>
    </dgm:pt>
    <dgm:pt modelId="{BEA0A090-48BB-46F5-ACDC-5642BA5E4C29}" type="sibTrans" cxnId="{66657715-F8C4-40E5-8231-7ABE410F8CFB}">
      <dgm:prSet/>
      <dgm:spPr/>
      <dgm:t>
        <a:bodyPr/>
        <a:lstStyle/>
        <a:p>
          <a:endParaRPr lang="ru-RU"/>
        </a:p>
      </dgm:t>
    </dgm:pt>
    <dgm:pt modelId="{A2A23D1B-C2C1-4686-8FCC-A1A910AA7031}">
      <dgm:prSet phldrT="[Текст]"/>
      <dgm:spPr/>
      <dgm:t>
        <a:bodyPr/>
        <a:lstStyle/>
        <a:p>
          <a:r>
            <a:rPr lang="ru-RU" dirty="0"/>
            <a:t>ситуативно-ролевая игра</a:t>
          </a:r>
        </a:p>
      </dgm:t>
    </dgm:pt>
    <dgm:pt modelId="{4B480EB3-AF62-48A4-BF34-491212CA6FD9}" type="parTrans" cxnId="{3B0FE32C-6B79-4F2E-A14E-83AC6D1A87FC}">
      <dgm:prSet/>
      <dgm:spPr/>
      <dgm:t>
        <a:bodyPr/>
        <a:lstStyle/>
        <a:p>
          <a:endParaRPr lang="ru-RU"/>
        </a:p>
      </dgm:t>
    </dgm:pt>
    <dgm:pt modelId="{923EDE05-687D-4050-B498-5D8329C51691}" type="sibTrans" cxnId="{3B0FE32C-6B79-4F2E-A14E-83AC6D1A87FC}">
      <dgm:prSet/>
      <dgm:spPr/>
      <dgm:t>
        <a:bodyPr/>
        <a:lstStyle/>
        <a:p>
          <a:endParaRPr lang="ru-RU"/>
        </a:p>
      </dgm:t>
    </dgm:pt>
    <dgm:pt modelId="{5C584AF9-464E-4994-9620-67A9F8D16527}">
      <dgm:prSet phldrT="[Текст]"/>
      <dgm:spPr/>
      <dgm:t>
        <a:bodyPr/>
        <a:lstStyle/>
        <a:p>
          <a:r>
            <a:rPr lang="ru-RU" dirty="0"/>
            <a:t>«</a:t>
          </a:r>
          <a:r>
            <a:rPr lang="ru-RU" dirty="0" err="1"/>
            <a:t>кейс-стади</a:t>
          </a:r>
          <a:r>
            <a:rPr lang="ru-RU" dirty="0"/>
            <a:t>»</a:t>
          </a:r>
        </a:p>
      </dgm:t>
    </dgm:pt>
    <dgm:pt modelId="{80E5278F-B228-4C54-91AB-E48FFE823D8C}" type="parTrans" cxnId="{7704AF22-E319-4B2C-8BB3-D17B415B48A6}">
      <dgm:prSet/>
      <dgm:spPr/>
      <dgm:t>
        <a:bodyPr/>
        <a:lstStyle/>
        <a:p>
          <a:endParaRPr lang="ru-RU"/>
        </a:p>
      </dgm:t>
    </dgm:pt>
    <dgm:pt modelId="{765B9E71-32BE-4D4C-9022-6702701776D8}" type="sibTrans" cxnId="{7704AF22-E319-4B2C-8BB3-D17B415B48A6}">
      <dgm:prSet/>
      <dgm:spPr/>
      <dgm:t>
        <a:bodyPr/>
        <a:lstStyle/>
        <a:p>
          <a:endParaRPr lang="ru-RU"/>
        </a:p>
      </dgm:t>
    </dgm:pt>
    <dgm:pt modelId="{0D88A150-42B7-4AA7-8D27-818B468E45A7}">
      <dgm:prSet phldrT="[Текст]"/>
      <dgm:spPr/>
      <dgm:t>
        <a:bodyPr/>
        <a:lstStyle/>
        <a:p>
          <a:r>
            <a:rPr lang="ru-RU" dirty="0"/>
            <a:t> дискуссия</a:t>
          </a:r>
        </a:p>
      </dgm:t>
    </dgm:pt>
    <dgm:pt modelId="{48091D3A-E12B-4026-A4E9-71FBE877D415}" type="parTrans" cxnId="{AA2E65F4-E77B-410E-B0AA-579650CD5BB7}">
      <dgm:prSet/>
      <dgm:spPr/>
      <dgm:t>
        <a:bodyPr/>
        <a:lstStyle/>
        <a:p>
          <a:endParaRPr lang="ru-RU"/>
        </a:p>
      </dgm:t>
    </dgm:pt>
    <dgm:pt modelId="{8415A961-8830-40A1-B076-AE4B7E7222B8}" type="sibTrans" cxnId="{AA2E65F4-E77B-410E-B0AA-579650CD5BB7}">
      <dgm:prSet/>
      <dgm:spPr/>
      <dgm:t>
        <a:bodyPr/>
        <a:lstStyle/>
        <a:p>
          <a:endParaRPr lang="ru-RU"/>
        </a:p>
      </dgm:t>
    </dgm:pt>
    <dgm:pt modelId="{BA26CEC9-34DA-465E-A21E-F02D7E306C1A}" type="pres">
      <dgm:prSet presAssocID="{84800138-618C-42D8-BDC9-A67CF55F8D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681EA2-70BD-4807-8340-652D7034F6A4}" type="pres">
      <dgm:prSet presAssocID="{CD9C99A3-D289-4781-B2BC-41BFFD167CA0}" presName="node" presStyleLbl="node1" presStyleIdx="0" presStyleCnt="6" custScaleX="124065" custRadScaleRad="100342" custRadScaleInc="16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B4C3-18F4-42D7-8441-9A26403E5426}" type="pres">
      <dgm:prSet presAssocID="{CD9C99A3-D289-4781-B2BC-41BFFD167CA0}" presName="spNode" presStyleCnt="0"/>
      <dgm:spPr/>
    </dgm:pt>
    <dgm:pt modelId="{1EA23A77-DDD8-4B5B-9CDE-7669E145658D}" type="pres">
      <dgm:prSet presAssocID="{BFD49EE2-3137-4D95-A222-E9DB8C5ADF5C}" presName="sibTrans" presStyleLbl="sibTrans1D1" presStyleIdx="0" presStyleCnt="6"/>
      <dgm:spPr/>
      <dgm:t>
        <a:bodyPr/>
        <a:lstStyle/>
        <a:p>
          <a:endParaRPr lang="ru-RU"/>
        </a:p>
      </dgm:t>
    </dgm:pt>
    <dgm:pt modelId="{6FBE4A50-B58F-40E7-8159-90CC3168EF47}" type="pres">
      <dgm:prSet presAssocID="{DC7CC5A9-DE9E-4258-8492-9080C5736339}" presName="node" presStyleLbl="node1" presStyleIdx="1" presStyleCnt="6" custScaleX="155937" custScaleY="130932" custRadScaleRad="107582" custRadScaleInc="22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2DB14-959E-4408-893D-5D1774938C50}" type="pres">
      <dgm:prSet presAssocID="{DC7CC5A9-DE9E-4258-8492-9080C5736339}" presName="spNode" presStyleCnt="0"/>
      <dgm:spPr/>
    </dgm:pt>
    <dgm:pt modelId="{13FE01DF-366F-4D09-8DAC-379CC37D9458}" type="pres">
      <dgm:prSet presAssocID="{45DA7161-8099-4479-8248-80C998487209}" presName="sibTrans" presStyleLbl="sibTrans1D1" presStyleIdx="1" presStyleCnt="6"/>
      <dgm:spPr/>
      <dgm:t>
        <a:bodyPr/>
        <a:lstStyle/>
        <a:p>
          <a:endParaRPr lang="ru-RU"/>
        </a:p>
      </dgm:t>
    </dgm:pt>
    <dgm:pt modelId="{5FB6A76C-BD49-4AC7-9C5E-188D753BAFCB}" type="pres">
      <dgm:prSet presAssocID="{60C4A888-AE0F-4987-9CAA-33B1E4E1379F}" presName="node" presStyleLbl="node1" presStyleIdx="2" presStyleCnt="6" custScaleX="134717" custRadScaleRad="108295" custRadScaleInc="-25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59D19-CCFF-42C9-A824-E23378CCEB3A}" type="pres">
      <dgm:prSet presAssocID="{60C4A888-AE0F-4987-9CAA-33B1E4E1379F}" presName="spNode" presStyleCnt="0"/>
      <dgm:spPr/>
    </dgm:pt>
    <dgm:pt modelId="{C96858D9-22D4-46D3-9754-1D6A57770BFA}" type="pres">
      <dgm:prSet presAssocID="{BEA0A090-48BB-46F5-ACDC-5642BA5E4C29}" presName="sibTrans" presStyleLbl="sibTrans1D1" presStyleIdx="2" presStyleCnt="6"/>
      <dgm:spPr/>
      <dgm:t>
        <a:bodyPr/>
        <a:lstStyle/>
        <a:p>
          <a:endParaRPr lang="ru-RU"/>
        </a:p>
      </dgm:t>
    </dgm:pt>
    <dgm:pt modelId="{97D76520-6335-4FE2-A9B1-E235700616ED}" type="pres">
      <dgm:prSet presAssocID="{A2A23D1B-C2C1-4686-8FCC-A1A910AA7031}" presName="node" presStyleLbl="node1" presStyleIdx="3" presStyleCnt="6" custScaleX="142244" custRadScaleRad="97347" custRadScaleInc="-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65F59-56FF-4E47-A143-5E5159B49980}" type="pres">
      <dgm:prSet presAssocID="{A2A23D1B-C2C1-4686-8FCC-A1A910AA7031}" presName="spNode" presStyleCnt="0"/>
      <dgm:spPr/>
    </dgm:pt>
    <dgm:pt modelId="{A5EBA77A-083C-4A93-BC6F-3BC3627D0CF1}" type="pres">
      <dgm:prSet presAssocID="{923EDE05-687D-4050-B498-5D8329C51691}" presName="sibTrans" presStyleLbl="sibTrans1D1" presStyleIdx="3" presStyleCnt="6"/>
      <dgm:spPr/>
      <dgm:t>
        <a:bodyPr/>
        <a:lstStyle/>
        <a:p>
          <a:endParaRPr lang="ru-RU"/>
        </a:p>
      </dgm:t>
    </dgm:pt>
    <dgm:pt modelId="{A856DAB1-6A35-4DE0-ABB4-B19025FFB8A5}" type="pres">
      <dgm:prSet presAssocID="{5C584AF9-464E-4994-9620-67A9F8D1652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5395F-914F-4BA0-AA2A-7281A51C54F3}" type="pres">
      <dgm:prSet presAssocID="{5C584AF9-464E-4994-9620-67A9F8D16527}" presName="spNode" presStyleCnt="0"/>
      <dgm:spPr/>
    </dgm:pt>
    <dgm:pt modelId="{4A231B7C-8D0C-47B2-BEB6-1FDA3B5928B1}" type="pres">
      <dgm:prSet presAssocID="{765B9E71-32BE-4D4C-9022-6702701776D8}" presName="sibTrans" presStyleLbl="sibTrans1D1" presStyleIdx="4" presStyleCnt="6"/>
      <dgm:spPr/>
      <dgm:t>
        <a:bodyPr/>
        <a:lstStyle/>
        <a:p>
          <a:endParaRPr lang="ru-RU"/>
        </a:p>
      </dgm:t>
    </dgm:pt>
    <dgm:pt modelId="{7A4982CA-8984-4DB6-995A-CC001680A287}" type="pres">
      <dgm:prSet presAssocID="{0D88A150-42B7-4AA7-8D27-818B468E45A7}" presName="node" presStyleLbl="node1" presStyleIdx="5" presStyleCnt="6" custScaleX="117367" custScaleY="107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307D8-C1D4-48BC-AB5B-0ADF89A6CA0F}" type="pres">
      <dgm:prSet presAssocID="{0D88A150-42B7-4AA7-8D27-818B468E45A7}" presName="spNode" presStyleCnt="0"/>
      <dgm:spPr/>
    </dgm:pt>
    <dgm:pt modelId="{F0D700B5-27F7-44F6-9D27-3464BE7567DE}" type="pres">
      <dgm:prSet presAssocID="{8415A961-8830-40A1-B076-AE4B7E7222B8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3B0FE32C-6B79-4F2E-A14E-83AC6D1A87FC}" srcId="{84800138-618C-42D8-BDC9-A67CF55F8DF6}" destId="{A2A23D1B-C2C1-4686-8FCC-A1A910AA7031}" srcOrd="3" destOrd="0" parTransId="{4B480EB3-AF62-48A4-BF34-491212CA6FD9}" sibTransId="{923EDE05-687D-4050-B498-5D8329C51691}"/>
    <dgm:cxn modelId="{EED3B0C0-67C6-40CD-A569-680DDA019B7C}" type="presOf" srcId="{765B9E71-32BE-4D4C-9022-6702701776D8}" destId="{4A231B7C-8D0C-47B2-BEB6-1FDA3B5928B1}" srcOrd="0" destOrd="0" presId="urn:microsoft.com/office/officeart/2005/8/layout/cycle6"/>
    <dgm:cxn modelId="{AA2E65F4-E77B-410E-B0AA-579650CD5BB7}" srcId="{84800138-618C-42D8-BDC9-A67CF55F8DF6}" destId="{0D88A150-42B7-4AA7-8D27-818B468E45A7}" srcOrd="5" destOrd="0" parTransId="{48091D3A-E12B-4026-A4E9-71FBE877D415}" sibTransId="{8415A961-8830-40A1-B076-AE4B7E7222B8}"/>
    <dgm:cxn modelId="{AC0E4F6D-535D-4AF0-9D15-24221E078FC6}" type="presOf" srcId="{923EDE05-687D-4050-B498-5D8329C51691}" destId="{A5EBA77A-083C-4A93-BC6F-3BC3627D0CF1}" srcOrd="0" destOrd="0" presId="urn:microsoft.com/office/officeart/2005/8/layout/cycle6"/>
    <dgm:cxn modelId="{28A64A44-C8EB-4356-B789-3FE6D59AAE70}" type="presOf" srcId="{A2A23D1B-C2C1-4686-8FCC-A1A910AA7031}" destId="{97D76520-6335-4FE2-A9B1-E235700616ED}" srcOrd="0" destOrd="0" presId="urn:microsoft.com/office/officeart/2005/8/layout/cycle6"/>
    <dgm:cxn modelId="{FC76BEC4-4B0A-4BFD-B322-7B03500B9460}" type="presOf" srcId="{5C584AF9-464E-4994-9620-67A9F8D16527}" destId="{A856DAB1-6A35-4DE0-ABB4-B19025FFB8A5}" srcOrd="0" destOrd="0" presId="urn:microsoft.com/office/officeart/2005/8/layout/cycle6"/>
    <dgm:cxn modelId="{FB0BCC9A-2365-46D0-9C9A-778C4A111788}" type="presOf" srcId="{60C4A888-AE0F-4987-9CAA-33B1E4E1379F}" destId="{5FB6A76C-BD49-4AC7-9C5E-188D753BAFCB}" srcOrd="0" destOrd="0" presId="urn:microsoft.com/office/officeart/2005/8/layout/cycle6"/>
    <dgm:cxn modelId="{6C02DE59-A714-41C5-BEBE-E73A18760876}" type="presOf" srcId="{BFD49EE2-3137-4D95-A222-E9DB8C5ADF5C}" destId="{1EA23A77-DDD8-4B5B-9CDE-7669E145658D}" srcOrd="0" destOrd="0" presId="urn:microsoft.com/office/officeart/2005/8/layout/cycle6"/>
    <dgm:cxn modelId="{F5E0880C-F2B1-4AC2-9696-264CBD0B69B6}" type="presOf" srcId="{8415A961-8830-40A1-B076-AE4B7E7222B8}" destId="{F0D700B5-27F7-44F6-9D27-3464BE7567DE}" srcOrd="0" destOrd="0" presId="urn:microsoft.com/office/officeart/2005/8/layout/cycle6"/>
    <dgm:cxn modelId="{870DC4DD-3F0A-444B-8D25-31BBC96A0BBB}" type="presOf" srcId="{BEA0A090-48BB-46F5-ACDC-5642BA5E4C29}" destId="{C96858D9-22D4-46D3-9754-1D6A57770BFA}" srcOrd="0" destOrd="0" presId="urn:microsoft.com/office/officeart/2005/8/layout/cycle6"/>
    <dgm:cxn modelId="{4523D9B4-A436-487B-B450-B698E89AB4FB}" srcId="{84800138-618C-42D8-BDC9-A67CF55F8DF6}" destId="{DC7CC5A9-DE9E-4258-8492-9080C5736339}" srcOrd="1" destOrd="0" parTransId="{4BD38267-59D6-48BB-9782-72A76568D9B4}" sibTransId="{45DA7161-8099-4479-8248-80C998487209}"/>
    <dgm:cxn modelId="{3EE1A564-39BB-47F3-B467-C57E26F8C21D}" srcId="{84800138-618C-42D8-BDC9-A67CF55F8DF6}" destId="{CD9C99A3-D289-4781-B2BC-41BFFD167CA0}" srcOrd="0" destOrd="0" parTransId="{0B4DD5B0-09D6-42F2-A850-02A1B5C6AE5B}" sibTransId="{BFD49EE2-3137-4D95-A222-E9DB8C5ADF5C}"/>
    <dgm:cxn modelId="{66657715-F8C4-40E5-8231-7ABE410F8CFB}" srcId="{84800138-618C-42D8-BDC9-A67CF55F8DF6}" destId="{60C4A888-AE0F-4987-9CAA-33B1E4E1379F}" srcOrd="2" destOrd="0" parTransId="{1695A2EF-2F3D-4289-BF95-EE0125B23BD2}" sibTransId="{BEA0A090-48BB-46F5-ACDC-5642BA5E4C29}"/>
    <dgm:cxn modelId="{7704AF22-E319-4B2C-8BB3-D17B415B48A6}" srcId="{84800138-618C-42D8-BDC9-A67CF55F8DF6}" destId="{5C584AF9-464E-4994-9620-67A9F8D16527}" srcOrd="4" destOrd="0" parTransId="{80E5278F-B228-4C54-91AB-E48FFE823D8C}" sibTransId="{765B9E71-32BE-4D4C-9022-6702701776D8}"/>
    <dgm:cxn modelId="{A7CC0D27-B9C5-423B-B9A1-BA3207A4E4A3}" type="presOf" srcId="{CD9C99A3-D289-4781-B2BC-41BFFD167CA0}" destId="{52681EA2-70BD-4807-8340-652D7034F6A4}" srcOrd="0" destOrd="0" presId="urn:microsoft.com/office/officeart/2005/8/layout/cycle6"/>
    <dgm:cxn modelId="{921DAFB8-89C8-46B5-91C3-CF4FB3E94FD8}" type="presOf" srcId="{DC7CC5A9-DE9E-4258-8492-9080C5736339}" destId="{6FBE4A50-B58F-40E7-8159-90CC3168EF47}" srcOrd="0" destOrd="0" presId="urn:microsoft.com/office/officeart/2005/8/layout/cycle6"/>
    <dgm:cxn modelId="{2130CDF3-B7BB-4BB4-A460-3C99DDEFBE0D}" type="presOf" srcId="{84800138-618C-42D8-BDC9-A67CF55F8DF6}" destId="{BA26CEC9-34DA-465E-A21E-F02D7E306C1A}" srcOrd="0" destOrd="0" presId="urn:microsoft.com/office/officeart/2005/8/layout/cycle6"/>
    <dgm:cxn modelId="{48C3677D-06A4-4B40-977B-B2874FF57557}" type="presOf" srcId="{45DA7161-8099-4479-8248-80C998487209}" destId="{13FE01DF-366F-4D09-8DAC-379CC37D9458}" srcOrd="0" destOrd="0" presId="urn:microsoft.com/office/officeart/2005/8/layout/cycle6"/>
    <dgm:cxn modelId="{AF895786-F9DE-47D0-BB57-2E991D3764BA}" type="presOf" srcId="{0D88A150-42B7-4AA7-8D27-818B468E45A7}" destId="{7A4982CA-8984-4DB6-995A-CC001680A287}" srcOrd="0" destOrd="0" presId="urn:microsoft.com/office/officeart/2005/8/layout/cycle6"/>
    <dgm:cxn modelId="{2EE360DB-8253-433C-8849-DCBD58E84F4F}" type="presParOf" srcId="{BA26CEC9-34DA-465E-A21E-F02D7E306C1A}" destId="{52681EA2-70BD-4807-8340-652D7034F6A4}" srcOrd="0" destOrd="0" presId="urn:microsoft.com/office/officeart/2005/8/layout/cycle6"/>
    <dgm:cxn modelId="{04793A8A-332B-48C2-988C-42E1BCB341BF}" type="presParOf" srcId="{BA26CEC9-34DA-465E-A21E-F02D7E306C1A}" destId="{9781B4C3-18F4-42D7-8441-9A26403E5426}" srcOrd="1" destOrd="0" presId="urn:microsoft.com/office/officeart/2005/8/layout/cycle6"/>
    <dgm:cxn modelId="{7A45DFE2-CC84-4741-8045-27B4A5BCA534}" type="presParOf" srcId="{BA26CEC9-34DA-465E-A21E-F02D7E306C1A}" destId="{1EA23A77-DDD8-4B5B-9CDE-7669E145658D}" srcOrd="2" destOrd="0" presId="urn:microsoft.com/office/officeart/2005/8/layout/cycle6"/>
    <dgm:cxn modelId="{016AA82A-763E-43C7-99B0-85F6C332103B}" type="presParOf" srcId="{BA26CEC9-34DA-465E-A21E-F02D7E306C1A}" destId="{6FBE4A50-B58F-40E7-8159-90CC3168EF47}" srcOrd="3" destOrd="0" presId="urn:microsoft.com/office/officeart/2005/8/layout/cycle6"/>
    <dgm:cxn modelId="{CBF905E0-4678-44A7-BA67-A47AB27FBF18}" type="presParOf" srcId="{BA26CEC9-34DA-465E-A21E-F02D7E306C1A}" destId="{4742DB14-959E-4408-893D-5D1774938C50}" srcOrd="4" destOrd="0" presId="urn:microsoft.com/office/officeart/2005/8/layout/cycle6"/>
    <dgm:cxn modelId="{5D415300-F94E-4C82-BD6E-E298ABD44A2A}" type="presParOf" srcId="{BA26CEC9-34DA-465E-A21E-F02D7E306C1A}" destId="{13FE01DF-366F-4D09-8DAC-379CC37D9458}" srcOrd="5" destOrd="0" presId="urn:microsoft.com/office/officeart/2005/8/layout/cycle6"/>
    <dgm:cxn modelId="{B7290BFE-D766-4C96-88BA-4A2C23EB9976}" type="presParOf" srcId="{BA26CEC9-34DA-465E-A21E-F02D7E306C1A}" destId="{5FB6A76C-BD49-4AC7-9C5E-188D753BAFCB}" srcOrd="6" destOrd="0" presId="urn:microsoft.com/office/officeart/2005/8/layout/cycle6"/>
    <dgm:cxn modelId="{24BA00B9-94B1-4A87-87B8-94857F5395E5}" type="presParOf" srcId="{BA26CEC9-34DA-465E-A21E-F02D7E306C1A}" destId="{30859D19-CCFF-42C9-A824-E23378CCEB3A}" srcOrd="7" destOrd="0" presId="urn:microsoft.com/office/officeart/2005/8/layout/cycle6"/>
    <dgm:cxn modelId="{1929A3DC-8AB6-4C22-B650-AF13E66148F3}" type="presParOf" srcId="{BA26CEC9-34DA-465E-A21E-F02D7E306C1A}" destId="{C96858D9-22D4-46D3-9754-1D6A57770BFA}" srcOrd="8" destOrd="0" presId="urn:microsoft.com/office/officeart/2005/8/layout/cycle6"/>
    <dgm:cxn modelId="{7AA4DF5C-903D-40DB-9463-7363C195C64E}" type="presParOf" srcId="{BA26CEC9-34DA-465E-A21E-F02D7E306C1A}" destId="{97D76520-6335-4FE2-A9B1-E235700616ED}" srcOrd="9" destOrd="0" presId="urn:microsoft.com/office/officeart/2005/8/layout/cycle6"/>
    <dgm:cxn modelId="{FD9BEEAF-AF5C-41B9-AAF1-2FE12DA39ECA}" type="presParOf" srcId="{BA26CEC9-34DA-465E-A21E-F02D7E306C1A}" destId="{60565F59-56FF-4E47-A143-5E5159B49980}" srcOrd="10" destOrd="0" presId="urn:microsoft.com/office/officeart/2005/8/layout/cycle6"/>
    <dgm:cxn modelId="{7D433598-E599-460C-8B7F-3BE3D5413F9D}" type="presParOf" srcId="{BA26CEC9-34DA-465E-A21E-F02D7E306C1A}" destId="{A5EBA77A-083C-4A93-BC6F-3BC3627D0CF1}" srcOrd="11" destOrd="0" presId="urn:microsoft.com/office/officeart/2005/8/layout/cycle6"/>
    <dgm:cxn modelId="{CC31A9D5-E97C-4676-9A19-8C66152DF762}" type="presParOf" srcId="{BA26CEC9-34DA-465E-A21E-F02D7E306C1A}" destId="{A856DAB1-6A35-4DE0-ABB4-B19025FFB8A5}" srcOrd="12" destOrd="0" presId="urn:microsoft.com/office/officeart/2005/8/layout/cycle6"/>
    <dgm:cxn modelId="{7C28DC14-99C2-4220-9569-C4FEC3A82609}" type="presParOf" srcId="{BA26CEC9-34DA-465E-A21E-F02D7E306C1A}" destId="{A7D5395F-914F-4BA0-AA2A-7281A51C54F3}" srcOrd="13" destOrd="0" presId="urn:microsoft.com/office/officeart/2005/8/layout/cycle6"/>
    <dgm:cxn modelId="{18CF1DE3-51E5-4861-9F90-0BA749E61704}" type="presParOf" srcId="{BA26CEC9-34DA-465E-A21E-F02D7E306C1A}" destId="{4A231B7C-8D0C-47B2-BEB6-1FDA3B5928B1}" srcOrd="14" destOrd="0" presId="urn:microsoft.com/office/officeart/2005/8/layout/cycle6"/>
    <dgm:cxn modelId="{32F9BC78-09BA-40B3-98BE-8186210FEE67}" type="presParOf" srcId="{BA26CEC9-34DA-465E-A21E-F02D7E306C1A}" destId="{7A4982CA-8984-4DB6-995A-CC001680A287}" srcOrd="15" destOrd="0" presId="urn:microsoft.com/office/officeart/2005/8/layout/cycle6"/>
    <dgm:cxn modelId="{2E05BAF5-8383-46F0-AE5F-9A2A14301A77}" type="presParOf" srcId="{BA26CEC9-34DA-465E-A21E-F02D7E306C1A}" destId="{C35307D8-C1D4-48BC-AB5B-0ADF89A6CA0F}" srcOrd="16" destOrd="0" presId="urn:microsoft.com/office/officeart/2005/8/layout/cycle6"/>
    <dgm:cxn modelId="{955CF5F8-32AF-49E8-8635-CE89F56C2F09}" type="presParOf" srcId="{BA26CEC9-34DA-465E-A21E-F02D7E306C1A}" destId="{F0D700B5-27F7-44F6-9D27-3464BE7567DE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C49D5D-446F-4368-8EC8-7EE094FC00F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3AD964F-BB2E-4901-8196-F80029D76E7A}">
      <dgm:prSet phldrT="[Текст]"/>
      <dgm:spPr/>
      <dgm:t>
        <a:bodyPr/>
        <a:lstStyle/>
        <a:p>
          <a:r>
            <a:rPr lang="ru-RU" dirty="0"/>
            <a:t>Печатный кейс </a:t>
          </a:r>
        </a:p>
      </dgm:t>
    </dgm:pt>
    <dgm:pt modelId="{B20F29E1-620B-4CD6-B0C6-E12975594DEB}" type="parTrans" cxnId="{E3A30E8F-FD6F-4FA8-84AC-E98A531CDF80}">
      <dgm:prSet/>
      <dgm:spPr/>
      <dgm:t>
        <a:bodyPr/>
        <a:lstStyle/>
        <a:p>
          <a:endParaRPr lang="ru-RU"/>
        </a:p>
      </dgm:t>
    </dgm:pt>
    <dgm:pt modelId="{C2D9C2E6-F38E-400F-9CEB-B82E92A55DEE}" type="sibTrans" cxnId="{E3A30E8F-FD6F-4FA8-84AC-E98A531CDF80}">
      <dgm:prSet/>
      <dgm:spPr/>
      <dgm:t>
        <a:bodyPr/>
        <a:lstStyle/>
        <a:p>
          <a:endParaRPr lang="ru-RU"/>
        </a:p>
      </dgm:t>
    </dgm:pt>
    <dgm:pt modelId="{1E390674-34D7-410F-8F2D-B978AB5A91F1}">
      <dgm:prSet phldrT="[Текст]"/>
      <dgm:spPr/>
      <dgm:t>
        <a:bodyPr/>
        <a:lstStyle/>
        <a:p>
          <a:r>
            <a:rPr lang="ru-RU" dirty="0"/>
            <a:t>Мультимедиа-кейс</a:t>
          </a:r>
        </a:p>
      </dgm:t>
    </dgm:pt>
    <dgm:pt modelId="{B7E8F5D2-DAE1-4879-B399-DC34F96E2834}" type="parTrans" cxnId="{6633CB5D-4573-4C9C-9997-5CEC3B59220E}">
      <dgm:prSet/>
      <dgm:spPr/>
      <dgm:t>
        <a:bodyPr/>
        <a:lstStyle/>
        <a:p>
          <a:endParaRPr lang="ru-RU"/>
        </a:p>
      </dgm:t>
    </dgm:pt>
    <dgm:pt modelId="{D8C4B7D4-2E46-409F-B1F6-1F7ADADE049E}" type="sibTrans" cxnId="{6633CB5D-4573-4C9C-9997-5CEC3B59220E}">
      <dgm:prSet/>
      <dgm:spPr/>
      <dgm:t>
        <a:bodyPr/>
        <a:lstStyle/>
        <a:p>
          <a:endParaRPr lang="ru-RU"/>
        </a:p>
      </dgm:t>
    </dgm:pt>
    <dgm:pt modelId="{22739AF9-B4DF-4AD4-9B8E-184A330BCABA}">
      <dgm:prSet phldrT="[Текст]"/>
      <dgm:spPr/>
      <dgm:t>
        <a:bodyPr/>
        <a:lstStyle/>
        <a:p>
          <a:r>
            <a:rPr lang="ru-RU" dirty="0"/>
            <a:t>Видео-кейс</a:t>
          </a:r>
        </a:p>
      </dgm:t>
    </dgm:pt>
    <dgm:pt modelId="{868828A2-0845-497C-B485-3DB3D40153B7}" type="sibTrans" cxnId="{420969DE-2C5F-4698-9172-3878EBD8C35A}">
      <dgm:prSet/>
      <dgm:spPr/>
      <dgm:t>
        <a:bodyPr/>
        <a:lstStyle/>
        <a:p>
          <a:endParaRPr lang="ru-RU"/>
        </a:p>
      </dgm:t>
    </dgm:pt>
    <dgm:pt modelId="{1B52EB83-A311-43CD-BB09-29933F830DBF}" type="parTrans" cxnId="{420969DE-2C5F-4698-9172-3878EBD8C35A}">
      <dgm:prSet/>
      <dgm:spPr/>
      <dgm:t>
        <a:bodyPr/>
        <a:lstStyle/>
        <a:p>
          <a:endParaRPr lang="ru-RU"/>
        </a:p>
      </dgm:t>
    </dgm:pt>
    <dgm:pt modelId="{32D94DB3-94CB-41E4-B8B3-3DAFCCD7B27C}" type="pres">
      <dgm:prSet presAssocID="{72C49D5D-446F-4368-8EC8-7EE094FC00F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8F8EAC-E262-4B4E-9488-3EDA0362730A}" type="pres">
      <dgm:prSet presAssocID="{03AD964F-BB2E-4901-8196-F80029D76E7A}" presName="parentLin" presStyleCnt="0"/>
      <dgm:spPr/>
    </dgm:pt>
    <dgm:pt modelId="{8691867B-CC33-4E67-85A2-C1C8D4BE9714}" type="pres">
      <dgm:prSet presAssocID="{03AD964F-BB2E-4901-8196-F80029D76E7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87F72BD-D533-4F19-B0A6-A4894B06974F}" type="pres">
      <dgm:prSet presAssocID="{03AD964F-BB2E-4901-8196-F80029D76E7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2885C-725A-413A-BB76-1B20350960B1}" type="pres">
      <dgm:prSet presAssocID="{03AD964F-BB2E-4901-8196-F80029D76E7A}" presName="negativeSpace" presStyleCnt="0"/>
      <dgm:spPr/>
    </dgm:pt>
    <dgm:pt modelId="{35D6B0EB-FDD1-4702-A6BA-640F045397F8}" type="pres">
      <dgm:prSet presAssocID="{03AD964F-BB2E-4901-8196-F80029D76E7A}" presName="childText" presStyleLbl="conFgAcc1" presStyleIdx="0" presStyleCnt="3">
        <dgm:presLayoutVars>
          <dgm:bulletEnabled val="1"/>
        </dgm:presLayoutVars>
      </dgm:prSet>
      <dgm:spPr/>
    </dgm:pt>
    <dgm:pt modelId="{237A6F63-55AF-44E1-8D01-3D5C07D4B1D7}" type="pres">
      <dgm:prSet presAssocID="{C2D9C2E6-F38E-400F-9CEB-B82E92A55DEE}" presName="spaceBetweenRectangles" presStyleCnt="0"/>
      <dgm:spPr/>
    </dgm:pt>
    <dgm:pt modelId="{CDC9D66A-E9B3-42B3-908F-81D87ECE4FF3}" type="pres">
      <dgm:prSet presAssocID="{1E390674-34D7-410F-8F2D-B978AB5A91F1}" presName="parentLin" presStyleCnt="0"/>
      <dgm:spPr/>
    </dgm:pt>
    <dgm:pt modelId="{E410AE03-1AC4-4C43-869F-F21237C717E8}" type="pres">
      <dgm:prSet presAssocID="{1E390674-34D7-410F-8F2D-B978AB5A91F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2ED75B0-E4B9-4371-98CA-EB52A5286F28}" type="pres">
      <dgm:prSet presAssocID="{1E390674-34D7-410F-8F2D-B978AB5A91F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D4DF5B-F41D-4B34-A6A8-00E2F6ABDE32}" type="pres">
      <dgm:prSet presAssocID="{1E390674-34D7-410F-8F2D-B978AB5A91F1}" presName="negativeSpace" presStyleCnt="0"/>
      <dgm:spPr/>
    </dgm:pt>
    <dgm:pt modelId="{E0DEC519-43F8-404D-A98D-BB611750780F}" type="pres">
      <dgm:prSet presAssocID="{1E390674-34D7-410F-8F2D-B978AB5A91F1}" presName="childText" presStyleLbl="conFgAcc1" presStyleIdx="1" presStyleCnt="3">
        <dgm:presLayoutVars>
          <dgm:bulletEnabled val="1"/>
        </dgm:presLayoutVars>
      </dgm:prSet>
      <dgm:spPr/>
    </dgm:pt>
    <dgm:pt modelId="{8CF2F669-6E81-48E0-BECF-F653CC9716EE}" type="pres">
      <dgm:prSet presAssocID="{D8C4B7D4-2E46-409F-B1F6-1F7ADADE049E}" presName="spaceBetweenRectangles" presStyleCnt="0"/>
      <dgm:spPr/>
    </dgm:pt>
    <dgm:pt modelId="{CF6D7D71-84C2-40C1-9557-22E76C5C71A2}" type="pres">
      <dgm:prSet presAssocID="{22739AF9-B4DF-4AD4-9B8E-184A330BCABA}" presName="parentLin" presStyleCnt="0"/>
      <dgm:spPr/>
    </dgm:pt>
    <dgm:pt modelId="{7B5EAEF8-E5A2-4A35-9AD4-0E46AA59D8E9}" type="pres">
      <dgm:prSet presAssocID="{22739AF9-B4DF-4AD4-9B8E-184A330BCAB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B9AE2BB-384A-403B-ACA1-B07E5FAF5796}" type="pres">
      <dgm:prSet presAssocID="{22739AF9-B4DF-4AD4-9B8E-184A330BCAB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BA1EB-5D47-49DB-A892-8A66CDE724D4}" type="pres">
      <dgm:prSet presAssocID="{22739AF9-B4DF-4AD4-9B8E-184A330BCABA}" presName="negativeSpace" presStyleCnt="0"/>
      <dgm:spPr/>
    </dgm:pt>
    <dgm:pt modelId="{70DB879E-D0C0-4E22-8BBD-5ECFD6F18688}" type="pres">
      <dgm:prSet presAssocID="{22739AF9-B4DF-4AD4-9B8E-184A330BCAB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140E1E8-46A8-474A-91CB-706DA1A37634}" type="presOf" srcId="{03AD964F-BB2E-4901-8196-F80029D76E7A}" destId="{487F72BD-D533-4F19-B0A6-A4894B06974F}" srcOrd="1" destOrd="0" presId="urn:microsoft.com/office/officeart/2005/8/layout/list1"/>
    <dgm:cxn modelId="{B74915B7-A1F0-4656-BC00-43B42B551183}" type="presOf" srcId="{03AD964F-BB2E-4901-8196-F80029D76E7A}" destId="{8691867B-CC33-4E67-85A2-C1C8D4BE9714}" srcOrd="0" destOrd="0" presId="urn:microsoft.com/office/officeart/2005/8/layout/list1"/>
    <dgm:cxn modelId="{6633CB5D-4573-4C9C-9997-5CEC3B59220E}" srcId="{72C49D5D-446F-4368-8EC8-7EE094FC00F3}" destId="{1E390674-34D7-410F-8F2D-B978AB5A91F1}" srcOrd="1" destOrd="0" parTransId="{B7E8F5D2-DAE1-4879-B399-DC34F96E2834}" sibTransId="{D8C4B7D4-2E46-409F-B1F6-1F7ADADE049E}"/>
    <dgm:cxn modelId="{A5BC527A-F982-40A6-99FC-47864C933620}" type="presOf" srcId="{22739AF9-B4DF-4AD4-9B8E-184A330BCABA}" destId="{0B9AE2BB-384A-403B-ACA1-B07E5FAF5796}" srcOrd="1" destOrd="0" presId="urn:microsoft.com/office/officeart/2005/8/layout/list1"/>
    <dgm:cxn modelId="{E3A30E8F-FD6F-4FA8-84AC-E98A531CDF80}" srcId="{72C49D5D-446F-4368-8EC8-7EE094FC00F3}" destId="{03AD964F-BB2E-4901-8196-F80029D76E7A}" srcOrd="0" destOrd="0" parTransId="{B20F29E1-620B-4CD6-B0C6-E12975594DEB}" sibTransId="{C2D9C2E6-F38E-400F-9CEB-B82E92A55DEE}"/>
    <dgm:cxn modelId="{839F2D50-D173-45AE-9E3D-03D697B265D7}" type="presOf" srcId="{1E390674-34D7-410F-8F2D-B978AB5A91F1}" destId="{A2ED75B0-E4B9-4371-98CA-EB52A5286F28}" srcOrd="1" destOrd="0" presId="urn:microsoft.com/office/officeart/2005/8/layout/list1"/>
    <dgm:cxn modelId="{420969DE-2C5F-4698-9172-3878EBD8C35A}" srcId="{72C49D5D-446F-4368-8EC8-7EE094FC00F3}" destId="{22739AF9-B4DF-4AD4-9B8E-184A330BCABA}" srcOrd="2" destOrd="0" parTransId="{1B52EB83-A311-43CD-BB09-29933F830DBF}" sibTransId="{868828A2-0845-497C-B485-3DB3D40153B7}"/>
    <dgm:cxn modelId="{C788C48C-D031-4341-99C4-E8819F942CC8}" type="presOf" srcId="{72C49D5D-446F-4368-8EC8-7EE094FC00F3}" destId="{32D94DB3-94CB-41E4-B8B3-3DAFCCD7B27C}" srcOrd="0" destOrd="0" presId="urn:microsoft.com/office/officeart/2005/8/layout/list1"/>
    <dgm:cxn modelId="{63B72155-64CC-4E58-A9FD-06D3981120BD}" type="presOf" srcId="{22739AF9-B4DF-4AD4-9B8E-184A330BCABA}" destId="{7B5EAEF8-E5A2-4A35-9AD4-0E46AA59D8E9}" srcOrd="0" destOrd="0" presId="urn:microsoft.com/office/officeart/2005/8/layout/list1"/>
    <dgm:cxn modelId="{56F9B83B-9582-4686-970D-3C566882BB5C}" type="presOf" srcId="{1E390674-34D7-410F-8F2D-B978AB5A91F1}" destId="{E410AE03-1AC4-4C43-869F-F21237C717E8}" srcOrd="0" destOrd="0" presId="urn:microsoft.com/office/officeart/2005/8/layout/list1"/>
    <dgm:cxn modelId="{2ADF63E2-7F17-4C34-82EA-DEDB962718EC}" type="presParOf" srcId="{32D94DB3-94CB-41E4-B8B3-3DAFCCD7B27C}" destId="{AA8F8EAC-E262-4B4E-9488-3EDA0362730A}" srcOrd="0" destOrd="0" presId="urn:microsoft.com/office/officeart/2005/8/layout/list1"/>
    <dgm:cxn modelId="{1CC80241-155C-4845-9750-D23DB337BABC}" type="presParOf" srcId="{AA8F8EAC-E262-4B4E-9488-3EDA0362730A}" destId="{8691867B-CC33-4E67-85A2-C1C8D4BE9714}" srcOrd="0" destOrd="0" presId="urn:microsoft.com/office/officeart/2005/8/layout/list1"/>
    <dgm:cxn modelId="{1CB9E386-FA17-4E3F-A299-B22005E25680}" type="presParOf" srcId="{AA8F8EAC-E262-4B4E-9488-3EDA0362730A}" destId="{487F72BD-D533-4F19-B0A6-A4894B06974F}" srcOrd="1" destOrd="0" presId="urn:microsoft.com/office/officeart/2005/8/layout/list1"/>
    <dgm:cxn modelId="{FF83F14D-0F8A-40EE-952E-9F9F74ED333C}" type="presParOf" srcId="{32D94DB3-94CB-41E4-B8B3-3DAFCCD7B27C}" destId="{CD92885C-725A-413A-BB76-1B20350960B1}" srcOrd="1" destOrd="0" presId="urn:microsoft.com/office/officeart/2005/8/layout/list1"/>
    <dgm:cxn modelId="{7C632F64-BD00-439B-B02B-931ACFA91934}" type="presParOf" srcId="{32D94DB3-94CB-41E4-B8B3-3DAFCCD7B27C}" destId="{35D6B0EB-FDD1-4702-A6BA-640F045397F8}" srcOrd="2" destOrd="0" presId="urn:microsoft.com/office/officeart/2005/8/layout/list1"/>
    <dgm:cxn modelId="{F8F28DE2-E12B-4DA5-9C5F-2C47A31579BD}" type="presParOf" srcId="{32D94DB3-94CB-41E4-B8B3-3DAFCCD7B27C}" destId="{237A6F63-55AF-44E1-8D01-3D5C07D4B1D7}" srcOrd="3" destOrd="0" presId="urn:microsoft.com/office/officeart/2005/8/layout/list1"/>
    <dgm:cxn modelId="{61704993-069B-4B70-B627-ECBEF66E038F}" type="presParOf" srcId="{32D94DB3-94CB-41E4-B8B3-3DAFCCD7B27C}" destId="{CDC9D66A-E9B3-42B3-908F-81D87ECE4FF3}" srcOrd="4" destOrd="0" presId="urn:microsoft.com/office/officeart/2005/8/layout/list1"/>
    <dgm:cxn modelId="{B1CD6D6F-6129-4873-B395-7FFAA2ACF1B5}" type="presParOf" srcId="{CDC9D66A-E9B3-42B3-908F-81D87ECE4FF3}" destId="{E410AE03-1AC4-4C43-869F-F21237C717E8}" srcOrd="0" destOrd="0" presId="urn:microsoft.com/office/officeart/2005/8/layout/list1"/>
    <dgm:cxn modelId="{AD18537A-901A-43A6-8C53-321A7B082F07}" type="presParOf" srcId="{CDC9D66A-E9B3-42B3-908F-81D87ECE4FF3}" destId="{A2ED75B0-E4B9-4371-98CA-EB52A5286F28}" srcOrd="1" destOrd="0" presId="urn:microsoft.com/office/officeart/2005/8/layout/list1"/>
    <dgm:cxn modelId="{4B7CC826-8D62-4E6B-A5D9-A15B0B7E7DDE}" type="presParOf" srcId="{32D94DB3-94CB-41E4-B8B3-3DAFCCD7B27C}" destId="{63D4DF5B-F41D-4B34-A6A8-00E2F6ABDE32}" srcOrd="5" destOrd="0" presId="urn:microsoft.com/office/officeart/2005/8/layout/list1"/>
    <dgm:cxn modelId="{01526ED0-707D-4B38-9327-00CE04AFE336}" type="presParOf" srcId="{32D94DB3-94CB-41E4-B8B3-3DAFCCD7B27C}" destId="{E0DEC519-43F8-404D-A98D-BB611750780F}" srcOrd="6" destOrd="0" presId="urn:microsoft.com/office/officeart/2005/8/layout/list1"/>
    <dgm:cxn modelId="{EE526CDC-C7D7-4D00-A4AB-45AFF0B49E29}" type="presParOf" srcId="{32D94DB3-94CB-41E4-B8B3-3DAFCCD7B27C}" destId="{8CF2F669-6E81-48E0-BECF-F653CC9716EE}" srcOrd="7" destOrd="0" presId="urn:microsoft.com/office/officeart/2005/8/layout/list1"/>
    <dgm:cxn modelId="{DB6969DF-31D1-41CB-8DC4-3427272F3A7A}" type="presParOf" srcId="{32D94DB3-94CB-41E4-B8B3-3DAFCCD7B27C}" destId="{CF6D7D71-84C2-40C1-9557-22E76C5C71A2}" srcOrd="8" destOrd="0" presId="urn:microsoft.com/office/officeart/2005/8/layout/list1"/>
    <dgm:cxn modelId="{7CBC7376-13D0-4832-A066-932EA5CED2A1}" type="presParOf" srcId="{CF6D7D71-84C2-40C1-9557-22E76C5C71A2}" destId="{7B5EAEF8-E5A2-4A35-9AD4-0E46AA59D8E9}" srcOrd="0" destOrd="0" presId="urn:microsoft.com/office/officeart/2005/8/layout/list1"/>
    <dgm:cxn modelId="{8F8FB66B-C8D0-4E18-A00B-11AB572590DA}" type="presParOf" srcId="{CF6D7D71-84C2-40C1-9557-22E76C5C71A2}" destId="{0B9AE2BB-384A-403B-ACA1-B07E5FAF5796}" srcOrd="1" destOrd="0" presId="urn:microsoft.com/office/officeart/2005/8/layout/list1"/>
    <dgm:cxn modelId="{06E1DF9A-17A4-4DC2-9806-83AD3A47E652}" type="presParOf" srcId="{32D94DB3-94CB-41E4-B8B3-3DAFCCD7B27C}" destId="{81DBA1EB-5D47-49DB-A892-8A66CDE724D4}" srcOrd="9" destOrd="0" presId="urn:microsoft.com/office/officeart/2005/8/layout/list1"/>
    <dgm:cxn modelId="{4451D79E-07A9-41D0-AC20-7FAFBF9DBEB1}" type="presParOf" srcId="{32D94DB3-94CB-41E4-B8B3-3DAFCCD7B27C}" destId="{70DB879E-D0C0-4E22-8BBD-5ECFD6F1868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35C62A-A905-444F-BDCC-876A65911ACF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1204197-A8D5-4371-A6BB-42B587C0FB8D}">
      <dgm:prSet phldrT="[Текст]"/>
      <dgm:spPr/>
      <dgm:t>
        <a:bodyPr/>
        <a:lstStyle/>
        <a:p>
          <a:r>
            <a:rPr lang="ru-RU" dirty="0"/>
            <a:t>Сюжетная часть</a:t>
          </a:r>
        </a:p>
      </dgm:t>
    </dgm:pt>
    <dgm:pt modelId="{261F5AFA-E856-49E5-8EAE-E7208E5FE4E3}" type="parTrans" cxnId="{F8E1E591-AADE-4D20-9C70-5B5ABEB0B02A}">
      <dgm:prSet/>
      <dgm:spPr/>
      <dgm:t>
        <a:bodyPr/>
        <a:lstStyle/>
        <a:p>
          <a:endParaRPr lang="ru-RU"/>
        </a:p>
      </dgm:t>
    </dgm:pt>
    <dgm:pt modelId="{B173A07A-9BE6-4990-A875-EABAA2355A5A}" type="sibTrans" cxnId="{F8E1E591-AADE-4D20-9C70-5B5ABEB0B02A}">
      <dgm:prSet/>
      <dgm:spPr/>
      <dgm:t>
        <a:bodyPr/>
        <a:lstStyle/>
        <a:p>
          <a:endParaRPr lang="ru-RU"/>
        </a:p>
      </dgm:t>
    </dgm:pt>
    <dgm:pt modelId="{7F5B09D6-5F89-4C2B-9E9D-6B7996F593CD}">
      <dgm:prSet phldrT="[Текст]"/>
      <dgm:spPr/>
      <dgm:t>
        <a:bodyPr/>
        <a:lstStyle/>
        <a:p>
          <a:r>
            <a:rPr lang="ru-RU" dirty="0"/>
            <a:t>Информативная часть</a:t>
          </a:r>
        </a:p>
      </dgm:t>
    </dgm:pt>
    <dgm:pt modelId="{5CC43D27-108D-49CF-AF75-9EE440B1F3C0}" type="parTrans" cxnId="{4DE34A1E-5665-443A-AC2E-E57ADF6A3EE9}">
      <dgm:prSet/>
      <dgm:spPr/>
      <dgm:t>
        <a:bodyPr/>
        <a:lstStyle/>
        <a:p>
          <a:endParaRPr lang="ru-RU"/>
        </a:p>
      </dgm:t>
    </dgm:pt>
    <dgm:pt modelId="{E269EB11-6531-4FAF-ABAD-1B50A821B03C}" type="sibTrans" cxnId="{4DE34A1E-5665-443A-AC2E-E57ADF6A3EE9}">
      <dgm:prSet/>
      <dgm:spPr/>
      <dgm:t>
        <a:bodyPr/>
        <a:lstStyle/>
        <a:p>
          <a:endParaRPr lang="ru-RU"/>
        </a:p>
      </dgm:t>
    </dgm:pt>
    <dgm:pt modelId="{5224359C-A59A-43E6-990B-632908B3ADC4}">
      <dgm:prSet phldrT="[Текст]"/>
      <dgm:spPr/>
      <dgm:t>
        <a:bodyPr/>
        <a:lstStyle/>
        <a:p>
          <a:r>
            <a:rPr lang="ru-RU" dirty="0"/>
            <a:t>Методическая часть</a:t>
          </a:r>
        </a:p>
      </dgm:t>
    </dgm:pt>
    <dgm:pt modelId="{E6D4DA19-BB8E-401F-966D-72FBEA9E2AB8}" type="parTrans" cxnId="{2834B6C7-8FDD-4122-8DCB-15667DFFE48C}">
      <dgm:prSet/>
      <dgm:spPr/>
      <dgm:t>
        <a:bodyPr/>
        <a:lstStyle/>
        <a:p>
          <a:endParaRPr lang="ru-RU"/>
        </a:p>
      </dgm:t>
    </dgm:pt>
    <dgm:pt modelId="{95C24317-DE10-4DAF-891A-7E831647ACDC}" type="sibTrans" cxnId="{2834B6C7-8FDD-4122-8DCB-15667DFFE48C}">
      <dgm:prSet/>
      <dgm:spPr/>
      <dgm:t>
        <a:bodyPr/>
        <a:lstStyle/>
        <a:p>
          <a:endParaRPr lang="ru-RU"/>
        </a:p>
      </dgm:t>
    </dgm:pt>
    <dgm:pt modelId="{B74ACFF3-22A4-405D-9BF0-22E551384BC2}" type="pres">
      <dgm:prSet presAssocID="{0335C62A-A905-444F-BDCC-876A65911A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C3C39F-5CCD-41CF-9B48-B7B47166BFFB}" type="pres">
      <dgm:prSet presAssocID="{21204197-A8D5-4371-A6BB-42B587C0FB8D}" presName="parentLin" presStyleCnt="0"/>
      <dgm:spPr/>
    </dgm:pt>
    <dgm:pt modelId="{A0645FDA-380A-4F8C-98EA-226CCD0041F9}" type="pres">
      <dgm:prSet presAssocID="{21204197-A8D5-4371-A6BB-42B587C0FB8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03FF85B-56D9-4C3B-8CA1-875EF121869B}" type="pres">
      <dgm:prSet presAssocID="{21204197-A8D5-4371-A6BB-42B587C0FB8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3BB54-31DD-43C3-847A-FA471A47C9EA}" type="pres">
      <dgm:prSet presAssocID="{21204197-A8D5-4371-A6BB-42B587C0FB8D}" presName="negativeSpace" presStyleCnt="0"/>
      <dgm:spPr/>
    </dgm:pt>
    <dgm:pt modelId="{A35A3B27-9815-4923-8182-863D0E9CB214}" type="pres">
      <dgm:prSet presAssocID="{21204197-A8D5-4371-A6BB-42B587C0FB8D}" presName="childText" presStyleLbl="conFgAcc1" presStyleIdx="0" presStyleCnt="3">
        <dgm:presLayoutVars>
          <dgm:bulletEnabled val="1"/>
        </dgm:presLayoutVars>
      </dgm:prSet>
      <dgm:spPr/>
    </dgm:pt>
    <dgm:pt modelId="{D2E8816A-C1B4-42D4-B96B-C23C7B4847E7}" type="pres">
      <dgm:prSet presAssocID="{B173A07A-9BE6-4990-A875-EABAA2355A5A}" presName="spaceBetweenRectangles" presStyleCnt="0"/>
      <dgm:spPr/>
    </dgm:pt>
    <dgm:pt modelId="{A7E87BD0-473B-4FEB-914F-3F762DECD9F3}" type="pres">
      <dgm:prSet presAssocID="{7F5B09D6-5F89-4C2B-9E9D-6B7996F593CD}" presName="parentLin" presStyleCnt="0"/>
      <dgm:spPr/>
    </dgm:pt>
    <dgm:pt modelId="{DDA6FCB7-1D0F-4600-BA14-4D1B7F2FD278}" type="pres">
      <dgm:prSet presAssocID="{7F5B09D6-5F89-4C2B-9E9D-6B7996F593C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4D4A77D-7CB2-440B-9147-1DC15F9BEAE7}" type="pres">
      <dgm:prSet presAssocID="{7F5B09D6-5F89-4C2B-9E9D-6B7996F593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E2344-D26E-46A2-88A5-8CBAEBD90366}" type="pres">
      <dgm:prSet presAssocID="{7F5B09D6-5F89-4C2B-9E9D-6B7996F593CD}" presName="negativeSpace" presStyleCnt="0"/>
      <dgm:spPr/>
    </dgm:pt>
    <dgm:pt modelId="{D9835EF1-1F01-494C-93FB-A27A6BD805DE}" type="pres">
      <dgm:prSet presAssocID="{7F5B09D6-5F89-4C2B-9E9D-6B7996F593CD}" presName="childText" presStyleLbl="conFgAcc1" presStyleIdx="1" presStyleCnt="3">
        <dgm:presLayoutVars>
          <dgm:bulletEnabled val="1"/>
        </dgm:presLayoutVars>
      </dgm:prSet>
      <dgm:spPr/>
    </dgm:pt>
    <dgm:pt modelId="{039323AE-B119-468A-B12F-0CE86450130B}" type="pres">
      <dgm:prSet presAssocID="{E269EB11-6531-4FAF-ABAD-1B50A821B03C}" presName="spaceBetweenRectangles" presStyleCnt="0"/>
      <dgm:spPr/>
    </dgm:pt>
    <dgm:pt modelId="{4A8932B2-B7B8-4A2B-84D6-5AD98A8C3493}" type="pres">
      <dgm:prSet presAssocID="{5224359C-A59A-43E6-990B-632908B3ADC4}" presName="parentLin" presStyleCnt="0"/>
      <dgm:spPr/>
    </dgm:pt>
    <dgm:pt modelId="{858F490C-16A6-4130-BC4B-59CE1A60B05B}" type="pres">
      <dgm:prSet presAssocID="{5224359C-A59A-43E6-990B-632908B3ADC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AA74319-F51F-4A03-8369-8A8D41604313}" type="pres">
      <dgm:prSet presAssocID="{5224359C-A59A-43E6-990B-632908B3ADC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1B8FB3-0905-4897-BFD6-45D127C7DF62}" type="pres">
      <dgm:prSet presAssocID="{5224359C-A59A-43E6-990B-632908B3ADC4}" presName="negativeSpace" presStyleCnt="0"/>
      <dgm:spPr/>
    </dgm:pt>
    <dgm:pt modelId="{990E1DA8-FE3C-46B2-82DD-868222F31EA4}" type="pres">
      <dgm:prSet presAssocID="{5224359C-A59A-43E6-990B-632908B3ADC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DE34A1E-5665-443A-AC2E-E57ADF6A3EE9}" srcId="{0335C62A-A905-444F-BDCC-876A65911ACF}" destId="{7F5B09D6-5F89-4C2B-9E9D-6B7996F593CD}" srcOrd="1" destOrd="0" parTransId="{5CC43D27-108D-49CF-AF75-9EE440B1F3C0}" sibTransId="{E269EB11-6531-4FAF-ABAD-1B50A821B03C}"/>
    <dgm:cxn modelId="{CF851048-A7F9-4B14-9F9A-81F640CD38C4}" type="presOf" srcId="{7F5B09D6-5F89-4C2B-9E9D-6B7996F593CD}" destId="{04D4A77D-7CB2-440B-9147-1DC15F9BEAE7}" srcOrd="1" destOrd="0" presId="urn:microsoft.com/office/officeart/2005/8/layout/list1"/>
    <dgm:cxn modelId="{3AE0132F-4D68-4E38-9ED7-02A168CF591C}" type="presOf" srcId="{5224359C-A59A-43E6-990B-632908B3ADC4}" destId="{7AA74319-F51F-4A03-8369-8A8D41604313}" srcOrd="1" destOrd="0" presId="urn:microsoft.com/office/officeart/2005/8/layout/list1"/>
    <dgm:cxn modelId="{F8E1E591-AADE-4D20-9C70-5B5ABEB0B02A}" srcId="{0335C62A-A905-444F-BDCC-876A65911ACF}" destId="{21204197-A8D5-4371-A6BB-42B587C0FB8D}" srcOrd="0" destOrd="0" parTransId="{261F5AFA-E856-49E5-8EAE-E7208E5FE4E3}" sibTransId="{B173A07A-9BE6-4990-A875-EABAA2355A5A}"/>
    <dgm:cxn modelId="{E43DDD8C-939C-48BC-9C35-2DA596F47EDD}" type="presOf" srcId="{7F5B09D6-5F89-4C2B-9E9D-6B7996F593CD}" destId="{DDA6FCB7-1D0F-4600-BA14-4D1B7F2FD278}" srcOrd="0" destOrd="0" presId="urn:microsoft.com/office/officeart/2005/8/layout/list1"/>
    <dgm:cxn modelId="{6354FA57-D62A-461E-87CF-47983DC31840}" type="presOf" srcId="{5224359C-A59A-43E6-990B-632908B3ADC4}" destId="{858F490C-16A6-4130-BC4B-59CE1A60B05B}" srcOrd="0" destOrd="0" presId="urn:microsoft.com/office/officeart/2005/8/layout/list1"/>
    <dgm:cxn modelId="{17F22E44-7345-4E0B-838E-6776B1413B97}" type="presOf" srcId="{21204197-A8D5-4371-A6BB-42B587C0FB8D}" destId="{A0645FDA-380A-4F8C-98EA-226CCD0041F9}" srcOrd="0" destOrd="0" presId="urn:microsoft.com/office/officeart/2005/8/layout/list1"/>
    <dgm:cxn modelId="{F25D71C2-A698-4818-9240-AA62CCC3835B}" type="presOf" srcId="{0335C62A-A905-444F-BDCC-876A65911ACF}" destId="{B74ACFF3-22A4-405D-9BF0-22E551384BC2}" srcOrd="0" destOrd="0" presId="urn:microsoft.com/office/officeart/2005/8/layout/list1"/>
    <dgm:cxn modelId="{2834B6C7-8FDD-4122-8DCB-15667DFFE48C}" srcId="{0335C62A-A905-444F-BDCC-876A65911ACF}" destId="{5224359C-A59A-43E6-990B-632908B3ADC4}" srcOrd="2" destOrd="0" parTransId="{E6D4DA19-BB8E-401F-966D-72FBEA9E2AB8}" sibTransId="{95C24317-DE10-4DAF-891A-7E831647ACDC}"/>
    <dgm:cxn modelId="{EAAC0154-49C4-4830-BCC1-DC5CD1590982}" type="presOf" srcId="{21204197-A8D5-4371-A6BB-42B587C0FB8D}" destId="{C03FF85B-56D9-4C3B-8CA1-875EF121869B}" srcOrd="1" destOrd="0" presId="urn:microsoft.com/office/officeart/2005/8/layout/list1"/>
    <dgm:cxn modelId="{D765E352-7F92-4539-AD8F-1B0A67A9831F}" type="presParOf" srcId="{B74ACFF3-22A4-405D-9BF0-22E551384BC2}" destId="{F5C3C39F-5CCD-41CF-9B48-B7B47166BFFB}" srcOrd="0" destOrd="0" presId="urn:microsoft.com/office/officeart/2005/8/layout/list1"/>
    <dgm:cxn modelId="{12D8D4B0-A836-4B09-9E2B-ADBFB2131022}" type="presParOf" srcId="{F5C3C39F-5CCD-41CF-9B48-B7B47166BFFB}" destId="{A0645FDA-380A-4F8C-98EA-226CCD0041F9}" srcOrd="0" destOrd="0" presId="urn:microsoft.com/office/officeart/2005/8/layout/list1"/>
    <dgm:cxn modelId="{65DE51EB-B5C1-4619-ACC0-E4CE70D6F359}" type="presParOf" srcId="{F5C3C39F-5CCD-41CF-9B48-B7B47166BFFB}" destId="{C03FF85B-56D9-4C3B-8CA1-875EF121869B}" srcOrd="1" destOrd="0" presId="urn:microsoft.com/office/officeart/2005/8/layout/list1"/>
    <dgm:cxn modelId="{D941F9E2-00FA-4776-9B73-850500E54746}" type="presParOf" srcId="{B74ACFF3-22A4-405D-9BF0-22E551384BC2}" destId="{89D3BB54-31DD-43C3-847A-FA471A47C9EA}" srcOrd="1" destOrd="0" presId="urn:microsoft.com/office/officeart/2005/8/layout/list1"/>
    <dgm:cxn modelId="{5A920797-B5F9-441C-B2CC-41C2F185E971}" type="presParOf" srcId="{B74ACFF3-22A4-405D-9BF0-22E551384BC2}" destId="{A35A3B27-9815-4923-8182-863D0E9CB214}" srcOrd="2" destOrd="0" presId="urn:microsoft.com/office/officeart/2005/8/layout/list1"/>
    <dgm:cxn modelId="{27867D1F-61A0-4490-B06C-15960E52D770}" type="presParOf" srcId="{B74ACFF3-22A4-405D-9BF0-22E551384BC2}" destId="{D2E8816A-C1B4-42D4-B96B-C23C7B4847E7}" srcOrd="3" destOrd="0" presId="urn:microsoft.com/office/officeart/2005/8/layout/list1"/>
    <dgm:cxn modelId="{A3FFFFEB-7068-461A-9C11-B46123371D12}" type="presParOf" srcId="{B74ACFF3-22A4-405D-9BF0-22E551384BC2}" destId="{A7E87BD0-473B-4FEB-914F-3F762DECD9F3}" srcOrd="4" destOrd="0" presId="urn:microsoft.com/office/officeart/2005/8/layout/list1"/>
    <dgm:cxn modelId="{53587075-545B-4478-89CD-3B2A2F4F3FF1}" type="presParOf" srcId="{A7E87BD0-473B-4FEB-914F-3F762DECD9F3}" destId="{DDA6FCB7-1D0F-4600-BA14-4D1B7F2FD278}" srcOrd="0" destOrd="0" presId="urn:microsoft.com/office/officeart/2005/8/layout/list1"/>
    <dgm:cxn modelId="{31964393-7718-4B41-BF76-6B686AD27628}" type="presParOf" srcId="{A7E87BD0-473B-4FEB-914F-3F762DECD9F3}" destId="{04D4A77D-7CB2-440B-9147-1DC15F9BEAE7}" srcOrd="1" destOrd="0" presId="urn:microsoft.com/office/officeart/2005/8/layout/list1"/>
    <dgm:cxn modelId="{3A7F23E0-4BEA-4332-9D3E-A7F6957AD422}" type="presParOf" srcId="{B74ACFF3-22A4-405D-9BF0-22E551384BC2}" destId="{620E2344-D26E-46A2-88A5-8CBAEBD90366}" srcOrd="5" destOrd="0" presId="urn:microsoft.com/office/officeart/2005/8/layout/list1"/>
    <dgm:cxn modelId="{5CC7D2EB-D48C-4EAD-BE59-817141EEBB13}" type="presParOf" srcId="{B74ACFF3-22A4-405D-9BF0-22E551384BC2}" destId="{D9835EF1-1F01-494C-93FB-A27A6BD805DE}" srcOrd="6" destOrd="0" presId="urn:microsoft.com/office/officeart/2005/8/layout/list1"/>
    <dgm:cxn modelId="{D73067B6-E23B-4E7C-8EDE-B2DDE3C4D112}" type="presParOf" srcId="{B74ACFF3-22A4-405D-9BF0-22E551384BC2}" destId="{039323AE-B119-468A-B12F-0CE86450130B}" srcOrd="7" destOrd="0" presId="urn:microsoft.com/office/officeart/2005/8/layout/list1"/>
    <dgm:cxn modelId="{CC214A3E-DC15-4F6F-AB3B-0685B68C37A0}" type="presParOf" srcId="{B74ACFF3-22A4-405D-9BF0-22E551384BC2}" destId="{4A8932B2-B7B8-4A2B-84D6-5AD98A8C3493}" srcOrd="8" destOrd="0" presId="urn:microsoft.com/office/officeart/2005/8/layout/list1"/>
    <dgm:cxn modelId="{1DFF6979-8B6E-4021-AE25-494DFA076747}" type="presParOf" srcId="{4A8932B2-B7B8-4A2B-84D6-5AD98A8C3493}" destId="{858F490C-16A6-4130-BC4B-59CE1A60B05B}" srcOrd="0" destOrd="0" presId="urn:microsoft.com/office/officeart/2005/8/layout/list1"/>
    <dgm:cxn modelId="{ACCD0743-9ACB-4AED-B923-450E33D1E043}" type="presParOf" srcId="{4A8932B2-B7B8-4A2B-84D6-5AD98A8C3493}" destId="{7AA74319-F51F-4A03-8369-8A8D41604313}" srcOrd="1" destOrd="0" presId="urn:microsoft.com/office/officeart/2005/8/layout/list1"/>
    <dgm:cxn modelId="{AE2711D3-607E-432D-89DD-A13E2E75FF23}" type="presParOf" srcId="{B74ACFF3-22A4-405D-9BF0-22E551384BC2}" destId="{911B8FB3-0905-4897-BFD6-45D127C7DF62}" srcOrd="9" destOrd="0" presId="urn:microsoft.com/office/officeart/2005/8/layout/list1"/>
    <dgm:cxn modelId="{5B86742C-0686-4ABB-902E-4671D016AC54}" type="presParOf" srcId="{B74ACFF3-22A4-405D-9BF0-22E551384BC2}" destId="{990E1DA8-FE3C-46B2-82DD-868222F31EA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81EA2-70BD-4807-8340-652D7034F6A4}">
      <dsp:nvSpPr>
        <dsp:cNvPr id="0" name=""/>
        <dsp:cNvSpPr/>
      </dsp:nvSpPr>
      <dsp:spPr>
        <a:xfrm>
          <a:off x="3292835" y="398"/>
          <a:ext cx="1788874" cy="937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метод инцидентов</a:t>
          </a:r>
        </a:p>
      </dsp:txBody>
      <dsp:txXfrm>
        <a:off x="3338587" y="46150"/>
        <a:ext cx="1697370" cy="845720"/>
      </dsp:txXfrm>
    </dsp:sp>
    <dsp:sp modelId="{1EA23A77-DDD8-4B5B-9CDE-7669E145658D}">
      <dsp:nvSpPr>
        <dsp:cNvPr id="0" name=""/>
        <dsp:cNvSpPr/>
      </dsp:nvSpPr>
      <dsp:spPr>
        <a:xfrm>
          <a:off x="2302428" y="638753"/>
          <a:ext cx="4411890" cy="4411890"/>
        </a:xfrm>
        <a:custGeom>
          <a:avLst/>
          <a:gdLst/>
          <a:ahLst/>
          <a:cxnLst/>
          <a:rect l="0" t="0" r="0" b="0"/>
          <a:pathLst>
            <a:path>
              <a:moveTo>
                <a:pt x="2786724" y="77826"/>
              </a:moveTo>
              <a:arcTo wR="2205945" hR="2205945" stAng="17115883" swAng="118392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E4A50-B58F-40E7-8159-90CC3168EF47}">
      <dsp:nvSpPr>
        <dsp:cNvPr id="0" name=""/>
        <dsp:cNvSpPr/>
      </dsp:nvSpPr>
      <dsp:spPr>
        <a:xfrm>
          <a:off x="5078534" y="1042057"/>
          <a:ext cx="2248431" cy="12271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игровое проектирование</a:t>
          </a:r>
        </a:p>
      </dsp:txBody>
      <dsp:txXfrm>
        <a:off x="5138437" y="1101960"/>
        <a:ext cx="2128625" cy="1107321"/>
      </dsp:txXfrm>
    </dsp:sp>
    <dsp:sp modelId="{13FE01DF-366F-4D09-8DAC-379CC37D9458}">
      <dsp:nvSpPr>
        <dsp:cNvPr id="0" name=""/>
        <dsp:cNvSpPr/>
      </dsp:nvSpPr>
      <dsp:spPr>
        <a:xfrm>
          <a:off x="2033800" y="514376"/>
          <a:ext cx="4411890" cy="4411890"/>
        </a:xfrm>
        <a:custGeom>
          <a:avLst/>
          <a:gdLst/>
          <a:ahLst/>
          <a:cxnLst/>
          <a:rect l="0" t="0" r="0" b="0"/>
          <a:pathLst>
            <a:path>
              <a:moveTo>
                <a:pt x="4367180" y="1764068"/>
              </a:moveTo>
              <a:arcTo wR="2205945" hR="2205945" stAng="20906688" swAng="145562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6A76C-BD49-4AC7-9C5E-188D753BAFCB}">
      <dsp:nvSpPr>
        <dsp:cNvPr id="0" name=""/>
        <dsp:cNvSpPr/>
      </dsp:nvSpPr>
      <dsp:spPr>
        <a:xfrm>
          <a:off x="5257800" y="3214707"/>
          <a:ext cx="1942463" cy="937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разбор деловой корреспонденции</a:t>
          </a:r>
        </a:p>
      </dsp:txBody>
      <dsp:txXfrm>
        <a:off x="5303552" y="3260459"/>
        <a:ext cx="1850959" cy="845720"/>
      </dsp:txXfrm>
    </dsp:sp>
    <dsp:sp modelId="{C96858D9-22D4-46D3-9754-1D6A57770BFA}">
      <dsp:nvSpPr>
        <dsp:cNvPr id="0" name=""/>
        <dsp:cNvSpPr/>
      </dsp:nvSpPr>
      <dsp:spPr>
        <a:xfrm>
          <a:off x="2374645" y="210459"/>
          <a:ext cx="4411890" cy="4411890"/>
        </a:xfrm>
        <a:custGeom>
          <a:avLst/>
          <a:gdLst/>
          <a:ahLst/>
          <a:cxnLst/>
          <a:rect l="0" t="0" r="0" b="0"/>
          <a:pathLst>
            <a:path>
              <a:moveTo>
                <a:pt x="3560190" y="3947270"/>
              </a:moveTo>
              <a:arcTo wR="2205945" hR="2205945" stAng="3127647" swAng="144981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76520-6335-4FE2-A9B1-E235700616ED}">
      <dsp:nvSpPr>
        <dsp:cNvPr id="0" name=""/>
        <dsp:cNvSpPr/>
      </dsp:nvSpPr>
      <dsp:spPr>
        <a:xfrm>
          <a:off x="3043227" y="4357721"/>
          <a:ext cx="2050994" cy="937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ситуативно-ролевая игра</a:t>
          </a:r>
        </a:p>
      </dsp:txBody>
      <dsp:txXfrm>
        <a:off x="3088979" y="4403473"/>
        <a:ext cx="1959490" cy="845720"/>
      </dsp:txXfrm>
    </dsp:sp>
    <dsp:sp modelId="{A5EBA77A-083C-4A93-BC6F-3BC3627D0CF1}">
      <dsp:nvSpPr>
        <dsp:cNvPr id="0" name=""/>
        <dsp:cNvSpPr/>
      </dsp:nvSpPr>
      <dsp:spPr>
        <a:xfrm>
          <a:off x="1699338" y="333091"/>
          <a:ext cx="4411890" cy="4411890"/>
        </a:xfrm>
        <a:custGeom>
          <a:avLst/>
          <a:gdLst/>
          <a:ahLst/>
          <a:cxnLst/>
          <a:rect l="0" t="0" r="0" b="0"/>
          <a:pathLst>
            <a:path>
              <a:moveTo>
                <a:pt x="1338200" y="4234051"/>
              </a:moveTo>
              <a:arcTo wR="2205945" hR="2205945" stAng="6789847" swAng="94760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6DAB1-6A35-4DE0-ABB4-B19025FFB8A5}">
      <dsp:nvSpPr>
        <dsp:cNvPr id="0" name=""/>
        <dsp:cNvSpPr/>
      </dsp:nvSpPr>
      <dsp:spPr>
        <a:xfrm>
          <a:off x="1430159" y="3313285"/>
          <a:ext cx="1441884" cy="937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«</a:t>
          </a:r>
          <a:r>
            <a:rPr lang="ru-RU" sz="1700" kern="1200" dirty="0" err="1"/>
            <a:t>кейс-стади</a:t>
          </a:r>
          <a:r>
            <a:rPr lang="ru-RU" sz="1700" kern="1200" dirty="0"/>
            <a:t>»</a:t>
          </a:r>
        </a:p>
      </dsp:txBody>
      <dsp:txXfrm>
        <a:off x="1475911" y="3359037"/>
        <a:ext cx="1350380" cy="845720"/>
      </dsp:txXfrm>
    </dsp:sp>
    <dsp:sp modelId="{4A231B7C-8D0C-47B2-BEB6-1FDA3B5928B1}">
      <dsp:nvSpPr>
        <dsp:cNvPr id="0" name=""/>
        <dsp:cNvSpPr/>
      </dsp:nvSpPr>
      <dsp:spPr>
        <a:xfrm>
          <a:off x="1855561" y="472979"/>
          <a:ext cx="4411890" cy="4411890"/>
        </a:xfrm>
        <a:custGeom>
          <a:avLst/>
          <a:gdLst/>
          <a:ahLst/>
          <a:cxnLst/>
          <a:rect l="0" t="0" r="0" b="0"/>
          <a:pathLst>
            <a:path>
              <a:moveTo>
                <a:pt x="89670" y="2828499"/>
              </a:moveTo>
              <a:arcTo wR="2205945" hR="2205945" stAng="9816447" swAng="190672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982CA-8984-4DB6-995A-CC001680A287}">
      <dsp:nvSpPr>
        <dsp:cNvPr id="0" name=""/>
        <dsp:cNvSpPr/>
      </dsp:nvSpPr>
      <dsp:spPr>
        <a:xfrm>
          <a:off x="1304953" y="1070136"/>
          <a:ext cx="1692296" cy="101163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 дискуссия</a:t>
          </a:r>
        </a:p>
      </dsp:txBody>
      <dsp:txXfrm>
        <a:off x="1354337" y="1119520"/>
        <a:ext cx="1593528" cy="912863"/>
      </dsp:txXfrm>
    </dsp:sp>
    <dsp:sp modelId="{F0D700B5-27F7-44F6-9D27-3464BE7567DE}">
      <dsp:nvSpPr>
        <dsp:cNvPr id="0" name=""/>
        <dsp:cNvSpPr/>
      </dsp:nvSpPr>
      <dsp:spPr>
        <a:xfrm>
          <a:off x="1869658" y="459637"/>
          <a:ext cx="4411890" cy="4411890"/>
        </a:xfrm>
        <a:custGeom>
          <a:avLst/>
          <a:gdLst/>
          <a:ahLst/>
          <a:cxnLst/>
          <a:rect l="0" t="0" r="0" b="0"/>
          <a:pathLst>
            <a:path>
              <a:moveTo>
                <a:pt x="688889" y="604465"/>
              </a:moveTo>
              <a:arcTo wR="2205945" hR="2205945" stAng="13593043" swAng="134627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6B0EB-FDD1-4702-A6BA-640F045397F8}">
      <dsp:nvSpPr>
        <dsp:cNvPr id="0" name=""/>
        <dsp:cNvSpPr/>
      </dsp:nvSpPr>
      <dsp:spPr>
        <a:xfrm>
          <a:off x="0" y="405995"/>
          <a:ext cx="840108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F72BD-D533-4F19-B0A6-A4894B06974F}">
      <dsp:nvSpPr>
        <dsp:cNvPr id="0" name=""/>
        <dsp:cNvSpPr/>
      </dsp:nvSpPr>
      <dsp:spPr>
        <a:xfrm>
          <a:off x="420054" y="7475"/>
          <a:ext cx="5880756" cy="797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79" tIns="0" rIns="222279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Печатный кейс </a:t>
          </a:r>
        </a:p>
      </dsp:txBody>
      <dsp:txXfrm>
        <a:off x="458962" y="46383"/>
        <a:ext cx="5802940" cy="719224"/>
      </dsp:txXfrm>
    </dsp:sp>
    <dsp:sp modelId="{E0DEC519-43F8-404D-A98D-BB611750780F}">
      <dsp:nvSpPr>
        <dsp:cNvPr id="0" name=""/>
        <dsp:cNvSpPr/>
      </dsp:nvSpPr>
      <dsp:spPr>
        <a:xfrm>
          <a:off x="0" y="1630715"/>
          <a:ext cx="840108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D75B0-E4B9-4371-98CA-EB52A5286F28}">
      <dsp:nvSpPr>
        <dsp:cNvPr id="0" name=""/>
        <dsp:cNvSpPr/>
      </dsp:nvSpPr>
      <dsp:spPr>
        <a:xfrm>
          <a:off x="420054" y="1232195"/>
          <a:ext cx="5880756" cy="79704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79" tIns="0" rIns="222279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Мультимедиа-кейс</a:t>
          </a:r>
        </a:p>
      </dsp:txBody>
      <dsp:txXfrm>
        <a:off x="458962" y="1271103"/>
        <a:ext cx="5802940" cy="719224"/>
      </dsp:txXfrm>
    </dsp:sp>
    <dsp:sp modelId="{70DB879E-D0C0-4E22-8BBD-5ECFD6F18688}">
      <dsp:nvSpPr>
        <dsp:cNvPr id="0" name=""/>
        <dsp:cNvSpPr/>
      </dsp:nvSpPr>
      <dsp:spPr>
        <a:xfrm>
          <a:off x="0" y="2855436"/>
          <a:ext cx="840108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AE2BB-384A-403B-ACA1-B07E5FAF5796}">
      <dsp:nvSpPr>
        <dsp:cNvPr id="0" name=""/>
        <dsp:cNvSpPr/>
      </dsp:nvSpPr>
      <dsp:spPr>
        <a:xfrm>
          <a:off x="420054" y="2456915"/>
          <a:ext cx="5880756" cy="79704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79" tIns="0" rIns="222279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Видео-кейс</a:t>
          </a:r>
        </a:p>
      </dsp:txBody>
      <dsp:txXfrm>
        <a:off x="458962" y="2495823"/>
        <a:ext cx="5802940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A3B27-9815-4923-8182-863D0E9CB214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FF85B-56D9-4C3B-8CA1-875EF121869B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Сюжетная часть</a:t>
          </a:r>
        </a:p>
      </dsp:txBody>
      <dsp:txXfrm>
        <a:off x="460476" y="90417"/>
        <a:ext cx="5662728" cy="905688"/>
      </dsp:txXfrm>
    </dsp:sp>
    <dsp:sp modelId="{D9835EF1-1F01-494C-93FB-A27A6BD805DE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4A77D-7CB2-440B-9147-1DC15F9BEAE7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Информативная часть</a:t>
          </a:r>
        </a:p>
      </dsp:txBody>
      <dsp:txXfrm>
        <a:off x="460476" y="1632657"/>
        <a:ext cx="5662728" cy="905688"/>
      </dsp:txXfrm>
    </dsp:sp>
    <dsp:sp modelId="{990E1DA8-FE3C-46B2-82DD-868222F31EA4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A74319-F51F-4A03-8369-8A8D41604313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/>
            <a:t>Методическая часть</a:t>
          </a:r>
        </a:p>
      </dsp:txBody>
      <dsp:txXfrm>
        <a:off x="460476" y="3174897"/>
        <a:ext cx="5662728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«Средняя общеобразовательная школа №5»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5604"/>
            <a:ext cx="8229600" cy="369162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«Использование кейс - технологий в развитии математических представлений»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Подготовила: Кононова Г.О.</a:t>
            </a: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3288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«Аленка потеряла куклу»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учить определять и обозначать словами положение предмета относительно 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вверху, внизу, посередине, справа, слева, на, под, в и т. д.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Знакомство с ситуацией.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Сегодня Аленка пришла в детский сад с куклой. Придя с прогулки, она не нашла свою любимую игрушку и расплакалась. Как бы вы поступили на месте Аленки?</a:t>
            </a:r>
            <a:endParaRPr lang="ru-RU" dirty="0"/>
          </a:p>
        </p:txBody>
      </p:sp>
      <p:pic>
        <p:nvPicPr>
          <p:cNvPr id="6" name="Рисунок 5" descr="ÐÑÐ¸Ð¼ÐµÐ½ÐµÐ½Ð¸Ðµ Â«ÐÐµÐ¹Ñ-ÑÐµÑÐ½Ð¾Ð»Ð¾Ð³Ð¸Ð¹Â» Ð² ÐÐÐ£. Ð¢ÐµÑÐ½Ð¾Ð»Ð¾Ð³Ð¸Ñ Â«ÐÐµÐ¹Ñ-ÑÐ¸ÑÑÐ°ÑÐ¸Ð¸-Ð¸Ð»Ð»ÑÑÑÑÐ°ÑÐ¸Ð¸Â»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19" y="3643314"/>
            <a:ext cx="5500726" cy="29054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58204" cy="631844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«Кукла Катя встречает гостей»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учить устанавливать равенство между двумя группами предметов.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Текст. Кукла Катя пригласила в гости друзей. Накрыла на стол, положила конфеты в вазочку. Когда гости пришли, кукла огорчилась. Она не знает, хватит ли всем конфет. Как бы вы поступили на ее месте?</a:t>
            </a:r>
          </a:p>
        </p:txBody>
      </p:sp>
      <p:pic>
        <p:nvPicPr>
          <p:cNvPr id="8" name="Рисунок 7" descr="https://www.maam.ru/upload/blogs/detsad-360721-148610894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62" y="3214686"/>
            <a:ext cx="6500857" cy="32147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Значение кейс-технологий: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ru-RU" dirty="0">
                <a:latin typeface="Times New Roman" pitchFamily="18" charset="0"/>
                <a:cs typeface="Times New Roman" pitchFamily="18" charset="0"/>
              </a:rPr>
              <a:t>Кейс - технология помогает повысить интерес детей к изучаемому материалу, развивает у них такие качества, как социальная активность, коммуникабельность, умение слушать и грамотно излагать свои мысли.</a:t>
            </a:r>
          </a:p>
          <a:p>
            <a:pPr algn="r"/>
            <a:r>
              <a:rPr lang="ru-RU" dirty="0">
                <a:latin typeface="Times New Roman" pitchFamily="18" charset="0"/>
                <a:cs typeface="Times New Roman" pitchFamily="18" charset="0"/>
              </a:rPr>
              <a:t>Главное предназначение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кейс-технологии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развивать способность исследовать различные проблемы и находить их решение, то есть, научиться работать с информацией.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Кейс-технология</a:t>
            </a:r>
            <a:r>
              <a:rPr lang="ru-RU" sz="27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интерактивная технология для краткосрочного обучения, на основе реальных или вымышленных ситуаций, направленная не столько на освоение знаний, сколько на формирование новых качеств и умений. </a:t>
            </a:r>
            <a:br>
              <a:rPr lang="ru-RU" sz="27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96908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Методы работы с кейсами: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76661047"/>
              </p:ext>
            </p:extLst>
          </p:nvPr>
        </p:nvGraphicFramePr>
        <p:xfrm>
          <a:off x="457200" y="1214422"/>
          <a:ext cx="840108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00034" y="0"/>
            <a:ext cx="8429684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дошкольников чаще всего используют следующие 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кейс - технологии: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метод инцидентов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(самостоятельный поиск информации, ее сбор, систематизация, анализ);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 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игровое проектирование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(процесс создания либо совершенствования проектов: исследовательских, поисковых, творческих, аналитических, прогностических);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метод разбора деловой корреспонденции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(работа с книгами, энциклопедиями, которые относятся к конкретной организации, проблеме, ситуации);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 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ситуационно-ролевая игра 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(создание в виде инсценировки правдивой социально-психологической ситуации с последующей оценкой поступков, поведения участников);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кейс-стади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(групповой анализ представленной ситуации, разработка разных вариантов проблем, поиск их практического решения, оценка предложенных алгоритмов, выбор лучших);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дискуссии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(обмен мнениями в соответствии с правилами).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Кейсы классифицируются по разным признакам и параметрам: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214554"/>
          <a:ext cx="8401080" cy="3543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должен содержать: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8010" y="676827"/>
            <a:ext cx="6380798" cy="1122796"/>
          </a:xfrm>
          <a:solidFill>
            <a:srgbClr val="FFA3A3"/>
          </a:solidFill>
          <a:ln w="190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«Математические кейсы»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6828" y="3283570"/>
            <a:ext cx="3375732" cy="461665"/>
          </a:xfrm>
          <a:prstGeom prst="rect">
            <a:avLst/>
          </a:prstGeom>
          <a:solidFill>
            <a:srgbClr val="FFA3A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наглядно-печатный кейс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82709" y="3283570"/>
            <a:ext cx="1946099" cy="830997"/>
          </a:xfrm>
          <a:prstGeom prst="rect">
            <a:avLst/>
          </a:prstGeom>
          <a:solidFill>
            <a:srgbClr val="FFA3A3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мультимедиа-кейс</a:t>
            </a:r>
          </a:p>
        </p:txBody>
      </p:sp>
      <p:sp>
        <p:nvSpPr>
          <p:cNvPr id="8" name="Стрелка вниз 7"/>
          <p:cNvSpPr/>
          <p:nvPr/>
        </p:nvSpPr>
        <p:spPr>
          <a:xfrm rot="2964316">
            <a:off x="2007819" y="2374449"/>
            <a:ext cx="468500" cy="86293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8456839">
            <a:off x="6207473" y="2358005"/>
            <a:ext cx="439036" cy="82884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296891" y="4058931"/>
            <a:ext cx="2419596" cy="2059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email"/>
          <a:srcRect/>
          <a:stretch/>
        </p:blipFill>
        <p:spPr>
          <a:xfrm>
            <a:off x="622738" y="3772549"/>
            <a:ext cx="1868214" cy="2664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email"/>
          <a:srcRect/>
          <a:stretch/>
        </p:blipFill>
        <p:spPr>
          <a:xfrm>
            <a:off x="606973" y="3772549"/>
            <a:ext cx="1868214" cy="2664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4" cstate="email"/>
          <a:srcRect/>
          <a:stretch/>
        </p:blipFill>
        <p:spPr>
          <a:xfrm>
            <a:off x="2900664" y="3951539"/>
            <a:ext cx="1044913" cy="23031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email"/>
          <a:srcRect/>
          <a:stretch/>
        </p:blipFill>
        <p:spPr>
          <a:xfrm>
            <a:off x="4569030" y="4086415"/>
            <a:ext cx="1603170" cy="2002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99084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14282" y="153888"/>
            <a:ext cx="85725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 «Деление на равные части»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формирование представления о делении четырёхугольника на четыре равных части путем последовательного складывания пополам.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85720" y="4252858"/>
            <a:ext cx="842968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Знакомство с ситуацией. (Девочка Лена очень любит рисовать. Она рисует везде дома, в детском саду, в гостях, и даже собираясь на детскую площадку взяла с собой карандаши и листок бумаги. Выйдя из подъезда, она встретила своих подруг: Катю, Машу и Наташу. Девочки, увидев у Лены карандаши, тоже захотели порисовать, но листок был только один. Как бы вы поступили на месте Лены?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detsad-916227-16162596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3" y="1785927"/>
            <a:ext cx="4286281" cy="25604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599041" y="219870"/>
            <a:ext cx="794591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Фото-кейс </a:t>
            </a:r>
            <a:r>
              <a:rPr kumimoji="0" lang="ru-RU" sz="2000" b="0" i="1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 магазине»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обучение соотнесению цифр 1,2,3,4, с количеством 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предметов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Знакомство с ситуацией.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Дети играли в сюжетно – ролевую игру </a:t>
            </a:r>
            <a:r>
              <a:rPr kumimoji="0" lang="ru-RU" sz="2000" b="0" i="1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«Магазин»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Они подавали денежку с цифрой продавцу и говорили, сколько и каких 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предметов они хотят купить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Продавец брала денежку, проверяла, благодарила за покупку. А новенькая девочка Лена не знала цифры. Когда подошла ее очередь, она не знала, что ей делать и стала все предметы с прилавка складывать в сумочку. Дети засмеялись, а Лена очень обиделась.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sng" strike="noStrike" cap="none" normalizeH="0" baseline="0" dirty="0">
              <a:ln>
                <a:noFill/>
              </a:ln>
              <a:solidFill>
                <a:srgbClr val="11111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Как бы вы поступили на месте продавца? Что бы вы посоветовали Лене?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Гофман мы играем в магазин">
            <a:extLst>
              <a:ext uri="{FF2B5EF4-FFF2-40B4-BE49-F238E27FC236}">
                <a16:creationId xmlns:a16="http://schemas.microsoft.com/office/drawing/2014/main" xmlns="" id="{95D7A836-64B0-4AAD-AFB5-8F468CDBA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8926" y="4351590"/>
            <a:ext cx="3812029" cy="250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213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бюджетное общеобразовательное учреждение «Средняя общеобразовательная школа №5»</vt:lpstr>
      <vt:lpstr>               Кейс-технология – это интерактивная технология для краткосрочного обучения, на основе реальных или вымышленных ситуаций, направленная не столько на освоение знаний, сколько на формирование новых качеств и умений.   </vt:lpstr>
      <vt:lpstr>Методы работы с кейсами:</vt:lpstr>
      <vt:lpstr>Слайд 4</vt:lpstr>
      <vt:lpstr> Кейсы классифицируются по разным признакам и параметрам: </vt:lpstr>
      <vt:lpstr>Кейс должен содержать:</vt:lpstr>
      <vt:lpstr>«Математические кейсы»</vt:lpstr>
      <vt:lpstr>Слайд 8</vt:lpstr>
      <vt:lpstr>Слайд 9</vt:lpstr>
      <vt:lpstr>           </vt:lpstr>
      <vt:lpstr>      «Кукла Катя встречает гостей» Цель: учить устанавливать равенство между двумя группами предметов. Текст. Кукла Катя пригласила в гости друзей. Накрыла на стол, положила конфеты в вазочку. Когда гости пришли, кукла огорчилась. Она не знает, хватит ли всем конфет. Как бы вы поступили на ее месте?</vt:lpstr>
      <vt:lpstr>Значение кейс-технологий: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Детский сад №14 комбинированного вида Петродворцового района Санкт-Петербурга</dc:title>
  <dc:creator>Мвидео</dc:creator>
  <cp:lastModifiedBy>Александр</cp:lastModifiedBy>
  <cp:revision>25</cp:revision>
  <dcterms:created xsi:type="dcterms:W3CDTF">2022-04-24T20:12:36Z</dcterms:created>
  <dcterms:modified xsi:type="dcterms:W3CDTF">2023-04-02T09:28:16Z</dcterms:modified>
</cp:coreProperties>
</file>