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68" r:id="rId3"/>
    <p:sldId id="278" r:id="rId4"/>
    <p:sldId id="279" r:id="rId5"/>
    <p:sldId id="258" r:id="rId6"/>
    <p:sldId id="282" r:id="rId7"/>
    <p:sldId id="270" r:id="rId8"/>
    <p:sldId id="280" r:id="rId9"/>
    <p:sldId id="276" r:id="rId10"/>
    <p:sldId id="262" r:id="rId11"/>
    <p:sldId id="263" r:id="rId12"/>
    <p:sldId id="269" r:id="rId13"/>
    <p:sldId id="283" r:id="rId14"/>
    <p:sldId id="264" r:id="rId15"/>
    <p:sldId id="265" r:id="rId16"/>
    <p:sldId id="275" r:id="rId17"/>
    <p:sldId id="271" r:id="rId18"/>
    <p:sldId id="272" r:id="rId19"/>
    <p:sldId id="28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0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0B19BB-DA1F-4723-BCDD-C2615BAAD2D6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EF0D5E-894B-4F58-B2AB-67BF1BC5A969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Антонимы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6F7619-A18F-4BF4-813E-1BDA5531E016}" type="parTrans" cxnId="{B7C5936A-B22D-4C36-89DD-9518BB3BA873}">
      <dgm:prSet/>
      <dgm:spPr/>
      <dgm:t>
        <a:bodyPr/>
        <a:lstStyle/>
        <a:p>
          <a:endParaRPr lang="ru-RU"/>
        </a:p>
      </dgm:t>
    </dgm:pt>
    <dgm:pt modelId="{AA8F2370-0F92-471B-9BE3-C099BABDCC5E}" type="sibTrans" cxnId="{B7C5936A-B22D-4C36-89DD-9518BB3BA873}">
      <dgm:prSet/>
      <dgm:spPr/>
      <dgm:t>
        <a:bodyPr/>
        <a:lstStyle/>
        <a:p>
          <a:endParaRPr lang="ru-RU"/>
        </a:p>
      </dgm:t>
    </dgm:pt>
    <dgm:pt modelId="{E1052F16-B003-4109-BF22-60DA55C282A9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Отвечают на один вопрос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14559D-D6D0-4FB5-A2A0-34CB8076410C}" type="parTrans" cxnId="{3D4D9CAB-0E91-4041-A1F0-C8A7BC4A1E79}">
      <dgm:prSet/>
      <dgm:spPr/>
      <dgm:t>
        <a:bodyPr/>
        <a:lstStyle/>
        <a:p>
          <a:endParaRPr lang="ru-RU" dirty="0"/>
        </a:p>
      </dgm:t>
    </dgm:pt>
    <dgm:pt modelId="{A4934D3E-CB7C-4F16-A487-3E8837A74A80}" type="sibTrans" cxnId="{3D4D9CAB-0E91-4041-A1F0-C8A7BC4A1E79}">
      <dgm:prSet/>
      <dgm:spPr/>
      <dgm:t>
        <a:bodyPr/>
        <a:lstStyle/>
        <a:p>
          <a:endParaRPr lang="ru-RU"/>
        </a:p>
      </dgm:t>
    </dgm:pt>
    <dgm:pt modelId="{A4C43C83-349F-4CFD-9BBE-345D880C255F}">
      <dgm:prSet phldrT="[Текст]" custT="1"/>
      <dgm:spPr/>
      <dgm:t>
        <a:bodyPr/>
        <a:lstStyle/>
        <a:p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Противо-положные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значения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C7049F-38F3-4C90-9AB3-3D48D515FCC1}" type="parTrans" cxnId="{23CB1BFE-C062-4E77-BAA2-1215DF518E06}">
      <dgm:prSet/>
      <dgm:spPr/>
      <dgm:t>
        <a:bodyPr/>
        <a:lstStyle/>
        <a:p>
          <a:endParaRPr lang="ru-RU" dirty="0"/>
        </a:p>
      </dgm:t>
    </dgm:pt>
    <dgm:pt modelId="{0B07B874-30D7-401B-A6D4-03152DC4EDBD}" type="sibTrans" cxnId="{23CB1BFE-C062-4E77-BAA2-1215DF518E06}">
      <dgm:prSet/>
      <dgm:spPr/>
      <dgm:t>
        <a:bodyPr/>
        <a:lstStyle/>
        <a:p>
          <a:endParaRPr lang="ru-RU"/>
        </a:p>
      </dgm:t>
    </dgm:pt>
    <dgm:pt modelId="{63838F62-0CC5-4EA3-B34E-2B84FA35083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Одной и </a:t>
          </a:r>
        </a:p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той же части речи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BB553E-B99A-4576-9597-5B738135B087}" type="parTrans" cxnId="{2A918305-54CA-485E-AF5B-A1D247B84393}">
      <dgm:prSet/>
      <dgm:spPr/>
      <dgm:t>
        <a:bodyPr/>
        <a:lstStyle/>
        <a:p>
          <a:endParaRPr lang="ru-RU"/>
        </a:p>
      </dgm:t>
    </dgm:pt>
    <dgm:pt modelId="{861E9B58-BA46-4ACD-9CAA-457C3950FE34}" type="sibTrans" cxnId="{2A918305-54CA-485E-AF5B-A1D247B84393}">
      <dgm:prSet/>
      <dgm:spPr/>
      <dgm:t>
        <a:bodyPr/>
        <a:lstStyle/>
        <a:p>
          <a:endParaRPr lang="ru-RU"/>
        </a:p>
      </dgm:t>
    </dgm:pt>
    <dgm:pt modelId="{231E2AED-01B0-477E-9B1A-6EE4F7A70DB8}" type="pres">
      <dgm:prSet presAssocID="{320B19BB-DA1F-4723-BCDD-C2615BAAD2D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58362F-0B99-4E67-8B7C-5D6D4BF0F9B8}" type="pres">
      <dgm:prSet presAssocID="{DDEF0D5E-894B-4F58-B2AB-67BF1BC5A969}" presName="centerShape" presStyleLbl="node0" presStyleIdx="0" presStyleCnt="1"/>
      <dgm:spPr/>
      <dgm:t>
        <a:bodyPr/>
        <a:lstStyle/>
        <a:p>
          <a:endParaRPr lang="ru-RU"/>
        </a:p>
      </dgm:t>
    </dgm:pt>
    <dgm:pt modelId="{68C1D314-7AFD-4EAF-B454-5E6B2A575F52}" type="pres">
      <dgm:prSet presAssocID="{A614559D-D6D0-4FB5-A2A0-34CB8076410C}" presName="Name9" presStyleLbl="parChTrans1D2" presStyleIdx="0" presStyleCnt="3"/>
      <dgm:spPr/>
      <dgm:t>
        <a:bodyPr/>
        <a:lstStyle/>
        <a:p>
          <a:endParaRPr lang="ru-RU"/>
        </a:p>
      </dgm:t>
    </dgm:pt>
    <dgm:pt modelId="{4762011B-A8F0-4408-A9F8-5B5A95DE39F4}" type="pres">
      <dgm:prSet presAssocID="{A614559D-D6D0-4FB5-A2A0-34CB8076410C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9310D2D-3044-4F93-ADA2-79DA81E71470}" type="pres">
      <dgm:prSet presAssocID="{E1052F16-B003-4109-BF22-60DA55C282A9}" presName="node" presStyleLbl="node1" presStyleIdx="0" presStyleCnt="3" custScaleX="1011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4EE281-98F2-47A7-ACDC-7437DF5EA4F5}" type="pres">
      <dgm:prSet presAssocID="{4DC7049F-38F3-4C90-9AB3-3D48D515FCC1}" presName="Name9" presStyleLbl="parChTrans1D2" presStyleIdx="1" presStyleCnt="3"/>
      <dgm:spPr/>
      <dgm:t>
        <a:bodyPr/>
        <a:lstStyle/>
        <a:p>
          <a:endParaRPr lang="ru-RU"/>
        </a:p>
      </dgm:t>
    </dgm:pt>
    <dgm:pt modelId="{D5F7AA77-30D1-4FBB-8C6D-1282B68771E4}" type="pres">
      <dgm:prSet presAssocID="{4DC7049F-38F3-4C90-9AB3-3D48D515FCC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9D665786-6E0B-4E78-99A6-A400C340901A}" type="pres">
      <dgm:prSet presAssocID="{A4C43C83-349F-4CFD-9BBE-345D880C255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92C9A-7186-46E7-89BC-EAFEBB3F0318}" type="pres">
      <dgm:prSet presAssocID="{5EBB553E-B99A-4576-9597-5B738135B087}" presName="Name9" presStyleLbl="parChTrans1D2" presStyleIdx="2" presStyleCnt="3"/>
      <dgm:spPr/>
      <dgm:t>
        <a:bodyPr/>
        <a:lstStyle/>
        <a:p>
          <a:endParaRPr lang="ru-RU"/>
        </a:p>
      </dgm:t>
    </dgm:pt>
    <dgm:pt modelId="{3573E66B-8985-4A6E-AFB8-EBAD42BC51F9}" type="pres">
      <dgm:prSet presAssocID="{5EBB553E-B99A-4576-9597-5B738135B087}" presName="connTx" presStyleLbl="parChTrans1D2" presStyleIdx="2" presStyleCnt="3"/>
      <dgm:spPr/>
      <dgm:t>
        <a:bodyPr/>
        <a:lstStyle/>
        <a:p>
          <a:endParaRPr lang="ru-RU"/>
        </a:p>
      </dgm:t>
    </dgm:pt>
    <dgm:pt modelId="{013AF577-C886-4E0B-B97C-DE8F55890C37}" type="pres">
      <dgm:prSet presAssocID="{63838F62-0CC5-4EA3-B34E-2B84FA35083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2E72D9-4CF3-4619-AE0A-23659BAEA7AA}" type="presOf" srcId="{A614559D-D6D0-4FB5-A2A0-34CB8076410C}" destId="{68C1D314-7AFD-4EAF-B454-5E6B2A575F52}" srcOrd="0" destOrd="0" presId="urn:microsoft.com/office/officeart/2005/8/layout/radial1"/>
    <dgm:cxn modelId="{23CB1BFE-C062-4E77-BAA2-1215DF518E06}" srcId="{DDEF0D5E-894B-4F58-B2AB-67BF1BC5A969}" destId="{A4C43C83-349F-4CFD-9BBE-345D880C255F}" srcOrd="1" destOrd="0" parTransId="{4DC7049F-38F3-4C90-9AB3-3D48D515FCC1}" sibTransId="{0B07B874-30D7-401B-A6D4-03152DC4EDBD}"/>
    <dgm:cxn modelId="{3F2AA532-C5F7-46D0-819E-EF62658BB86D}" type="presOf" srcId="{E1052F16-B003-4109-BF22-60DA55C282A9}" destId="{C9310D2D-3044-4F93-ADA2-79DA81E71470}" srcOrd="0" destOrd="0" presId="urn:microsoft.com/office/officeart/2005/8/layout/radial1"/>
    <dgm:cxn modelId="{C3CCD0A8-1C03-49C2-97E4-2491609B5DA4}" type="presOf" srcId="{320B19BB-DA1F-4723-BCDD-C2615BAAD2D6}" destId="{231E2AED-01B0-477E-9B1A-6EE4F7A70DB8}" srcOrd="0" destOrd="0" presId="urn:microsoft.com/office/officeart/2005/8/layout/radial1"/>
    <dgm:cxn modelId="{34E1229A-7A81-4A00-B491-071D26A920A2}" type="presOf" srcId="{63838F62-0CC5-4EA3-B34E-2B84FA350837}" destId="{013AF577-C886-4E0B-B97C-DE8F55890C37}" srcOrd="0" destOrd="0" presId="urn:microsoft.com/office/officeart/2005/8/layout/radial1"/>
    <dgm:cxn modelId="{CE4C2BBA-3B80-4A29-8729-5BF04E37A69E}" type="presOf" srcId="{A614559D-D6D0-4FB5-A2A0-34CB8076410C}" destId="{4762011B-A8F0-4408-A9F8-5B5A95DE39F4}" srcOrd="1" destOrd="0" presId="urn:microsoft.com/office/officeart/2005/8/layout/radial1"/>
    <dgm:cxn modelId="{14DD42F7-E040-46A8-B899-C4D5399F0840}" type="presOf" srcId="{4DC7049F-38F3-4C90-9AB3-3D48D515FCC1}" destId="{D5F7AA77-30D1-4FBB-8C6D-1282B68771E4}" srcOrd="1" destOrd="0" presId="urn:microsoft.com/office/officeart/2005/8/layout/radial1"/>
    <dgm:cxn modelId="{2A918305-54CA-485E-AF5B-A1D247B84393}" srcId="{DDEF0D5E-894B-4F58-B2AB-67BF1BC5A969}" destId="{63838F62-0CC5-4EA3-B34E-2B84FA350837}" srcOrd="2" destOrd="0" parTransId="{5EBB553E-B99A-4576-9597-5B738135B087}" sibTransId="{861E9B58-BA46-4ACD-9CAA-457C3950FE34}"/>
    <dgm:cxn modelId="{E729A9BC-C18C-4CA2-9AF0-6DF677207728}" type="presOf" srcId="{A4C43C83-349F-4CFD-9BBE-345D880C255F}" destId="{9D665786-6E0B-4E78-99A6-A400C340901A}" srcOrd="0" destOrd="0" presId="urn:microsoft.com/office/officeart/2005/8/layout/radial1"/>
    <dgm:cxn modelId="{3D4D9CAB-0E91-4041-A1F0-C8A7BC4A1E79}" srcId="{DDEF0D5E-894B-4F58-B2AB-67BF1BC5A969}" destId="{E1052F16-B003-4109-BF22-60DA55C282A9}" srcOrd="0" destOrd="0" parTransId="{A614559D-D6D0-4FB5-A2A0-34CB8076410C}" sibTransId="{A4934D3E-CB7C-4F16-A487-3E8837A74A80}"/>
    <dgm:cxn modelId="{B7C5936A-B22D-4C36-89DD-9518BB3BA873}" srcId="{320B19BB-DA1F-4723-BCDD-C2615BAAD2D6}" destId="{DDEF0D5E-894B-4F58-B2AB-67BF1BC5A969}" srcOrd="0" destOrd="0" parTransId="{2C6F7619-A18F-4BF4-813E-1BDA5531E016}" sibTransId="{AA8F2370-0F92-471B-9BE3-C099BABDCC5E}"/>
    <dgm:cxn modelId="{B7CB30BC-0C7D-4B86-B436-5EBFBFD8555C}" type="presOf" srcId="{5EBB553E-B99A-4576-9597-5B738135B087}" destId="{B6592C9A-7186-46E7-89BC-EAFEBB3F0318}" srcOrd="0" destOrd="0" presId="urn:microsoft.com/office/officeart/2005/8/layout/radial1"/>
    <dgm:cxn modelId="{7C197999-71D3-4C2A-AFE7-111400E23A5D}" type="presOf" srcId="{DDEF0D5E-894B-4F58-B2AB-67BF1BC5A969}" destId="{4E58362F-0B99-4E67-8B7C-5D6D4BF0F9B8}" srcOrd="0" destOrd="0" presId="urn:microsoft.com/office/officeart/2005/8/layout/radial1"/>
    <dgm:cxn modelId="{D0095D45-FAE6-4366-9579-41B0229EEB62}" type="presOf" srcId="{5EBB553E-B99A-4576-9597-5B738135B087}" destId="{3573E66B-8985-4A6E-AFB8-EBAD42BC51F9}" srcOrd="1" destOrd="0" presId="urn:microsoft.com/office/officeart/2005/8/layout/radial1"/>
    <dgm:cxn modelId="{91F360D1-D5A0-4E63-B47E-728D10615498}" type="presOf" srcId="{4DC7049F-38F3-4C90-9AB3-3D48D515FCC1}" destId="{9F4EE281-98F2-47A7-ACDC-7437DF5EA4F5}" srcOrd="0" destOrd="0" presId="urn:microsoft.com/office/officeart/2005/8/layout/radial1"/>
    <dgm:cxn modelId="{96E07AC2-C2A9-4B37-985B-C0A28F04334E}" type="presParOf" srcId="{231E2AED-01B0-477E-9B1A-6EE4F7A70DB8}" destId="{4E58362F-0B99-4E67-8B7C-5D6D4BF0F9B8}" srcOrd="0" destOrd="0" presId="urn:microsoft.com/office/officeart/2005/8/layout/radial1"/>
    <dgm:cxn modelId="{03518A5E-B4AC-4FA9-9A2C-2F3D32DBF6D4}" type="presParOf" srcId="{231E2AED-01B0-477E-9B1A-6EE4F7A70DB8}" destId="{68C1D314-7AFD-4EAF-B454-5E6B2A575F52}" srcOrd="1" destOrd="0" presId="urn:microsoft.com/office/officeart/2005/8/layout/radial1"/>
    <dgm:cxn modelId="{F8803C59-1A0E-4BCC-91E7-EEDF95EEBB71}" type="presParOf" srcId="{68C1D314-7AFD-4EAF-B454-5E6B2A575F52}" destId="{4762011B-A8F0-4408-A9F8-5B5A95DE39F4}" srcOrd="0" destOrd="0" presId="urn:microsoft.com/office/officeart/2005/8/layout/radial1"/>
    <dgm:cxn modelId="{8284AF26-9355-4837-8A13-D4A04230255A}" type="presParOf" srcId="{231E2AED-01B0-477E-9B1A-6EE4F7A70DB8}" destId="{C9310D2D-3044-4F93-ADA2-79DA81E71470}" srcOrd="2" destOrd="0" presId="urn:microsoft.com/office/officeart/2005/8/layout/radial1"/>
    <dgm:cxn modelId="{88A2D3E6-9DC1-4136-A1FE-83CCB6039D7D}" type="presParOf" srcId="{231E2AED-01B0-477E-9B1A-6EE4F7A70DB8}" destId="{9F4EE281-98F2-47A7-ACDC-7437DF5EA4F5}" srcOrd="3" destOrd="0" presId="urn:microsoft.com/office/officeart/2005/8/layout/radial1"/>
    <dgm:cxn modelId="{C09195BC-4444-4E05-AFF1-9CE7289C131D}" type="presParOf" srcId="{9F4EE281-98F2-47A7-ACDC-7437DF5EA4F5}" destId="{D5F7AA77-30D1-4FBB-8C6D-1282B68771E4}" srcOrd="0" destOrd="0" presId="urn:microsoft.com/office/officeart/2005/8/layout/radial1"/>
    <dgm:cxn modelId="{AA51D776-DE43-4259-8DB7-66DB1547DB1A}" type="presParOf" srcId="{231E2AED-01B0-477E-9B1A-6EE4F7A70DB8}" destId="{9D665786-6E0B-4E78-99A6-A400C340901A}" srcOrd="4" destOrd="0" presId="urn:microsoft.com/office/officeart/2005/8/layout/radial1"/>
    <dgm:cxn modelId="{29474553-C967-4186-AE6B-1AEBBB840265}" type="presParOf" srcId="{231E2AED-01B0-477E-9B1A-6EE4F7A70DB8}" destId="{B6592C9A-7186-46E7-89BC-EAFEBB3F0318}" srcOrd="5" destOrd="0" presId="urn:microsoft.com/office/officeart/2005/8/layout/radial1"/>
    <dgm:cxn modelId="{326A7910-9798-4222-8BC9-ECAEBDB01C45}" type="presParOf" srcId="{B6592C9A-7186-46E7-89BC-EAFEBB3F0318}" destId="{3573E66B-8985-4A6E-AFB8-EBAD42BC51F9}" srcOrd="0" destOrd="0" presId="urn:microsoft.com/office/officeart/2005/8/layout/radial1"/>
    <dgm:cxn modelId="{675BB0CA-6ECE-4517-A792-7F25EEAEA1F2}" type="presParOf" srcId="{231E2AED-01B0-477E-9B1A-6EE4F7A70DB8}" destId="{013AF577-C886-4E0B-B97C-DE8F55890C37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8362F-0B99-4E67-8B7C-5D6D4BF0F9B8}">
      <dsp:nvSpPr>
        <dsp:cNvPr id="0" name=""/>
        <dsp:cNvSpPr/>
      </dsp:nvSpPr>
      <dsp:spPr>
        <a:xfrm>
          <a:off x="4935140" y="3023364"/>
          <a:ext cx="2321718" cy="2321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Антонимы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75148" y="3363372"/>
        <a:ext cx="1641702" cy="1641702"/>
      </dsp:txXfrm>
    </dsp:sp>
    <dsp:sp modelId="{68C1D314-7AFD-4EAF-B454-5E6B2A575F52}">
      <dsp:nvSpPr>
        <dsp:cNvPr id="0" name=""/>
        <dsp:cNvSpPr/>
      </dsp:nvSpPr>
      <dsp:spPr>
        <a:xfrm rot="16200000">
          <a:off x="5746410" y="2656636"/>
          <a:ext cx="699178" cy="34277"/>
        </a:xfrm>
        <a:custGeom>
          <a:avLst/>
          <a:gdLst/>
          <a:ahLst/>
          <a:cxnLst/>
          <a:rect l="0" t="0" r="0" b="0"/>
          <a:pathLst>
            <a:path>
              <a:moveTo>
                <a:pt x="0" y="17138"/>
              </a:moveTo>
              <a:lnTo>
                <a:pt x="699178" y="171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078520" y="2656295"/>
        <a:ext cx="34958" cy="34958"/>
      </dsp:txXfrm>
    </dsp:sp>
    <dsp:sp modelId="{C9310D2D-3044-4F93-ADA2-79DA81E71470}">
      <dsp:nvSpPr>
        <dsp:cNvPr id="0" name=""/>
        <dsp:cNvSpPr/>
      </dsp:nvSpPr>
      <dsp:spPr>
        <a:xfrm>
          <a:off x="4922057" y="2467"/>
          <a:ext cx="2347884" cy="2321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Отвечают на один вопрос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65897" y="342475"/>
        <a:ext cx="1660204" cy="1641702"/>
      </dsp:txXfrm>
    </dsp:sp>
    <dsp:sp modelId="{9F4EE281-98F2-47A7-ACDC-7437DF5EA4F5}">
      <dsp:nvSpPr>
        <dsp:cNvPr id="0" name=""/>
        <dsp:cNvSpPr/>
      </dsp:nvSpPr>
      <dsp:spPr>
        <a:xfrm rot="1800000">
          <a:off x="7054497" y="4922309"/>
          <a:ext cx="699178" cy="34277"/>
        </a:xfrm>
        <a:custGeom>
          <a:avLst/>
          <a:gdLst/>
          <a:ahLst/>
          <a:cxnLst/>
          <a:rect l="0" t="0" r="0" b="0"/>
          <a:pathLst>
            <a:path>
              <a:moveTo>
                <a:pt x="0" y="17138"/>
              </a:moveTo>
              <a:lnTo>
                <a:pt x="699178" y="171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7386607" y="4921968"/>
        <a:ext cx="34958" cy="34958"/>
      </dsp:txXfrm>
    </dsp:sp>
    <dsp:sp modelId="{9D665786-6E0B-4E78-99A6-A400C340901A}">
      <dsp:nvSpPr>
        <dsp:cNvPr id="0" name=""/>
        <dsp:cNvSpPr/>
      </dsp:nvSpPr>
      <dsp:spPr>
        <a:xfrm>
          <a:off x="7551314" y="4533813"/>
          <a:ext cx="2321718" cy="2321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Противо-положные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значения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1322" y="4873821"/>
        <a:ext cx="1641702" cy="1641702"/>
      </dsp:txXfrm>
    </dsp:sp>
    <dsp:sp modelId="{B6592C9A-7186-46E7-89BC-EAFEBB3F0318}">
      <dsp:nvSpPr>
        <dsp:cNvPr id="0" name=""/>
        <dsp:cNvSpPr/>
      </dsp:nvSpPr>
      <dsp:spPr>
        <a:xfrm rot="9000000">
          <a:off x="4438323" y="4922309"/>
          <a:ext cx="699178" cy="34277"/>
        </a:xfrm>
        <a:custGeom>
          <a:avLst/>
          <a:gdLst/>
          <a:ahLst/>
          <a:cxnLst/>
          <a:rect l="0" t="0" r="0" b="0"/>
          <a:pathLst>
            <a:path>
              <a:moveTo>
                <a:pt x="0" y="17138"/>
              </a:moveTo>
              <a:lnTo>
                <a:pt x="699178" y="171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770433" y="4921968"/>
        <a:ext cx="34958" cy="34958"/>
      </dsp:txXfrm>
    </dsp:sp>
    <dsp:sp modelId="{013AF577-C886-4E0B-B97C-DE8F55890C37}">
      <dsp:nvSpPr>
        <dsp:cNvPr id="0" name=""/>
        <dsp:cNvSpPr/>
      </dsp:nvSpPr>
      <dsp:spPr>
        <a:xfrm>
          <a:off x="2318966" y="4533813"/>
          <a:ext cx="2321718" cy="2321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Одной и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той же части речи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8974" y="4873821"/>
        <a:ext cx="1641702" cy="1641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2097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32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451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976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269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656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819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333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258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9158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214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63BAA-6628-485F-B0C5-8CBB23695FD4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D59C0-9ACB-4AF1-9F66-E6473AE0A4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836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xtologia.ru/slovari/lingvisticheskie-terminy/slovar/?q=486&amp;n=1674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4%D1%80%D0%B5%D0%B2%D0%BD%D0%B5%D0%B3%D1%80%D0%B5%D1%87%D0%B5%D1%81%D0%BA%D0%B8%D0%B9_%D1%8F%D0%B7%D1%8B%D0%BA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451" y="1082721"/>
            <a:ext cx="11299372" cy="3476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b="1" dirty="0" smtClean="0">
                <a:solidFill>
                  <a:srgbClr val="FF0000"/>
                </a:solidFill>
              </a:rPr>
              <a:t>Урок русского языка в 5 классе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по ФГОС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</a:t>
            </a:r>
            <a:r>
              <a:rPr lang="ru-RU" sz="3600" dirty="0" smtClean="0"/>
              <a:t>Учитель  ГБОУ гимназии № 505 Кологрив Е.В.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ymnase505.ucoz.ru/_si/0/115047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166" y="3931921"/>
            <a:ext cx="2657851" cy="2691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ПРОВЕРИМ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46771" y="1338146"/>
            <a:ext cx="5373029" cy="515186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Поблескивающие – зацветающие</a:t>
            </a: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Теплое – холодное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Грустно – радостно</a:t>
            </a:r>
          </a:p>
          <a:p>
            <a:pPr marL="0" indent="0">
              <a:buNone/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Увядание – расцвет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Тишина - песня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172200" y="1469571"/>
            <a:ext cx="5181600" cy="4707392"/>
          </a:xfrm>
        </p:spPr>
        <p:txBody>
          <a:bodyPr>
            <a:normAutofit fontScale="925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Причастия</a:t>
            </a:r>
          </a:p>
          <a:p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прилагательные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Наречия</a:t>
            </a:r>
          </a:p>
          <a:p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существительные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существительные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542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6000" b="1" i="1" dirty="0"/>
          </a:p>
        </p:txBody>
      </p:sp>
      <p:pic>
        <p:nvPicPr>
          <p:cNvPr id="1028" name="Picture 4" descr="https://im3-tub-ru.yandex.net/i?id=48664a746759520dd0f7c6c46534409a&amp;n=33&amp;h=190&amp;w=2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117" y="365125"/>
            <a:ext cx="12377854" cy="621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2289860"/>
            <a:ext cx="10958476" cy="4931544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холодный пасмурный день. Стоит ненастная погода. Сеет мелкий осенний дождик. Дует резкий ветер. Небо мутное, низкое. Под ногами грязь. Скучная, унылая пора.</a:t>
            </a:r>
          </a:p>
          <a:p>
            <a:endParaRPr lang="ru-RU" sz="4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00112" y="515914"/>
            <a:ext cx="870853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Хмурый осенний день</a:t>
            </a:r>
            <a:endParaRPr lang="ru-RU" sz="66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647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Солнечный осенний день</a:t>
            </a:r>
          </a:p>
        </p:txBody>
      </p:sp>
      <p:pic>
        <p:nvPicPr>
          <p:cNvPr id="2050" name="Picture 2" descr="http://img-fotki.yandex.ru/get/6406/94039626.c5/0_90d17_af2ebd55_ori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086" y="1635439"/>
            <a:ext cx="5384180" cy="403813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rosti.ru/patterns/00/07/ba/09677c19c2/%D0%BE%D1%81%D0%B5%D0%BD%D1%8C-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56419" y="2612571"/>
            <a:ext cx="6265853" cy="392315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689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физкультминутка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0451" y="1551305"/>
            <a:ext cx="8580120" cy="4351338"/>
          </a:xfrm>
        </p:spPr>
        <p:txBody>
          <a:bodyPr/>
          <a:lstStyle/>
          <a:p>
            <a:endParaRPr lang="ru-RU" dirty="0" smtClean="0"/>
          </a:p>
          <a:p>
            <a:r>
              <a:rPr lang="ru-RU" sz="3600" b="1" dirty="0" smtClean="0"/>
              <a:t>Я -руки вверх</a:t>
            </a:r>
            <a:endParaRPr lang="ru-RU" sz="3600" dirty="0" smtClean="0"/>
          </a:p>
          <a:p>
            <a:r>
              <a:rPr lang="ru-RU" sz="3600" b="1" dirty="0" smtClean="0"/>
              <a:t>Я- вправо</a:t>
            </a:r>
            <a:endParaRPr lang="ru-RU" sz="3600" dirty="0" smtClean="0"/>
          </a:p>
          <a:p>
            <a:r>
              <a:rPr lang="ru-RU" sz="3600" b="1" dirty="0" smtClean="0"/>
              <a:t>Я- левая рука</a:t>
            </a:r>
            <a:endParaRPr lang="ru-RU" sz="3600" dirty="0" smtClean="0"/>
          </a:p>
          <a:p>
            <a:r>
              <a:rPr lang="ru-RU" sz="3600" b="1" dirty="0" smtClean="0"/>
              <a:t>Я- ладошка вверх</a:t>
            </a:r>
            <a:endParaRPr lang="ru-RU" sz="3600" dirty="0" smtClean="0"/>
          </a:p>
          <a:p>
            <a:r>
              <a:rPr lang="ru-RU" sz="3600" b="1" dirty="0" smtClean="0"/>
              <a:t>Я- рука на правое плечо</a:t>
            </a:r>
            <a:endParaRPr lang="ru-RU" sz="3600" dirty="0" smtClean="0"/>
          </a:p>
          <a:p>
            <a:r>
              <a:rPr lang="ru-RU" sz="3600" b="1" dirty="0" smtClean="0"/>
              <a:t>Я встану</a:t>
            </a:r>
            <a:endParaRPr lang="ru-RU" sz="3600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ли пары являются антонимами?</a:t>
            </a:r>
            <a:endParaRPr lang="ru-RU" sz="54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2492829"/>
            <a:ext cx="11168743" cy="3684134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ПРАВДИВЫЙ – ЛОЖЬ</a:t>
            </a:r>
          </a:p>
          <a:p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ДОБРЫЙ – ЗЛОЙ</a:t>
            </a:r>
          </a:p>
          <a:p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МЕРЗНЕТ - СОГРЕВАЮТСЯ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852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3678" y="423746"/>
            <a:ext cx="11262732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3D47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Словарь антонимов – это </a:t>
            </a:r>
            <a:r>
              <a:rPr lang="ru-RU" sz="2800" b="1" u="sng" dirty="0" smtClean="0">
                <a:solidFill>
                  <a:srgbClr val="3951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словарь</a:t>
            </a:r>
            <a:r>
              <a:rPr lang="ru-RU" sz="2800" b="1" dirty="0" smtClean="0">
                <a:solidFill>
                  <a:srgbClr val="3D47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содержащий пары слов антонимов. В 1971 г. вышел первый  “Словарь антонимов русского языка” Л. А. Введенской.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словаре антонимов  Н.П. Колесникова собрано более 1300 пар слов с противоположным значением. Как и в любом словаре, слова в нем располагаются по алфавиту. Вот так выглядит словарная статья из этого словаря: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Добрый – злой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Добрый – относящийся к людям с расположением, проникнутый сочувствием к ним, готовый помочь, отзывчивый.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Злой – исполненный недоброжелательства, враждебности,  злобы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79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885" y="996724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слово, которое НЕ имеет антонима</a:t>
            </a:r>
            <a:r>
              <a:rPr lang="ru-RU" sz="3200" dirty="0" smtClean="0"/>
              <a:t>:</a:t>
            </a:r>
            <a:br>
              <a:rPr lang="ru-RU" sz="3200" dirty="0" smtClean="0"/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Вход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Рука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Неприятель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Толстый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885" y="3689124"/>
            <a:ext cx="10813143" cy="1231220"/>
          </a:xfrm>
        </p:spPr>
        <p:txBody>
          <a:bodyPr>
            <a:normAutofit/>
          </a:bodyPr>
          <a:lstStyle/>
          <a:p>
            <a:pPr algn="l"/>
            <a:endParaRPr lang="ru-RU" sz="3600" b="1" dirty="0" smtClean="0">
              <a:solidFill>
                <a:srgbClr val="0070C0"/>
              </a:solidFill>
            </a:endParaRPr>
          </a:p>
          <a:p>
            <a:pPr algn="l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 пословицу: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885" y="5007429"/>
            <a:ext cx="4836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1.Не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бы счастья,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60570" y="5007427"/>
            <a:ext cx="4855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несчастье помогло.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885" y="5497286"/>
            <a:ext cx="6208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Хороша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веревка длинная,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66856" y="5486399"/>
            <a:ext cx="3864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 короткая.</a:t>
            </a:r>
          </a:p>
        </p:txBody>
      </p:sp>
    </p:spTree>
    <p:extLst>
      <p:ext uri="{BB962C8B-B14F-4D97-AF65-F5344CB8AC3E}">
        <p14:creationId xmlns:p14="http://schemas.microsoft.com/office/powerpoint/2010/main" xmlns="" val="402007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9343" y="163860"/>
            <a:ext cx="10570027" cy="591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Прочитайте названия литературных произведений. По какому принципу они построены</a:t>
            </a:r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4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«Толстый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тонкий» А.П. Чехов.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«Война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мир»  Л.Н. Толстой.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«Что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такое хорошо и что такое 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плохо» В.В. Маяковский.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xmlns="" val="34997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8343" y="329234"/>
            <a:ext cx="1081314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АНТИТЕЗА </a:t>
            </a:r>
            <a:r>
              <a:rPr lang="ru-RU" sz="5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(от </a:t>
            </a:r>
            <a:r>
              <a:rPr lang="ru-RU" sz="5400" u="sng" dirty="0" smtClean="0">
                <a:solidFill>
                  <a:srgbClr val="0B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Древнегреческий язык"/>
              </a:rPr>
              <a:t>греч</a:t>
            </a:r>
            <a:r>
              <a:rPr lang="ru-RU" sz="5400" u="sng" dirty="0">
                <a:solidFill>
                  <a:srgbClr val="0B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Древнегреческий язык"/>
              </a:rPr>
              <a:t>.</a:t>
            </a:r>
            <a:r>
              <a:rPr lang="ru-RU" sz="5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5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ἀντίθεσις</a:t>
            </a:r>
            <a:r>
              <a:rPr lang="ru-RU" sz="5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5400" dirty="0" smtClean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400" dirty="0" smtClean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противопоставление»). 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3772" y="2427572"/>
            <a:ext cx="6324599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Найдите примеры антитезы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Какое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 нами небо 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0857" y="4114800"/>
            <a:ext cx="5377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Высокое или низкое?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0858" y="4898571"/>
            <a:ext cx="5127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над нами небо –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57943" y="5725886"/>
            <a:ext cx="5431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Далекое или близкое?</a:t>
            </a:r>
          </a:p>
        </p:txBody>
      </p:sp>
    </p:spTree>
    <p:extLst>
      <p:ext uri="{BB962C8B-B14F-4D97-AF65-F5344CB8AC3E}">
        <p14:creationId xmlns:p14="http://schemas.microsoft.com/office/powerpoint/2010/main" xmlns="" val="279459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24108"/>
            <a:ext cx="10515600" cy="1325563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СПАСИБО  ЗА   ВНИМАНИЕ!</a:t>
            </a:r>
            <a:endParaRPr lang="ru-RU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285992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АНТОНИМЫ</a:t>
            </a:r>
            <a:endParaRPr lang="ru-RU" sz="8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антонимы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 r="54225"/>
          <a:stretch>
            <a:fillRect/>
          </a:stretch>
        </p:blipFill>
        <p:spPr>
          <a:xfrm>
            <a:off x="-97972" y="0"/>
            <a:ext cx="3144644" cy="4629150"/>
          </a:xfrm>
          <a:prstGeom prst="rect">
            <a:avLst/>
          </a:prstGeom>
        </p:spPr>
      </p:pic>
      <p:pic>
        <p:nvPicPr>
          <p:cNvPr id="6" name="Рисунок 5" descr="антонимы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 l="53991"/>
          <a:stretch>
            <a:fillRect/>
          </a:stretch>
        </p:blipFill>
        <p:spPr>
          <a:xfrm>
            <a:off x="9378973" y="780585"/>
            <a:ext cx="2800327" cy="547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5757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114" y="214985"/>
            <a:ext cx="11388748" cy="6359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i="1" u="sng" dirty="0" smtClean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Тема </a:t>
            </a:r>
            <a:r>
              <a:rPr lang="ru-RU" sz="2000" b="1" i="1" u="sng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урока: Антонимы</a:t>
            </a:r>
            <a:endParaRPr lang="ru-RU" sz="2000" b="1" i="1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Задачи урока: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Образовательные: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развить умение формулировать определение понятий;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развить умение находить  антонимы в тексте;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>
                <a:solidFill>
                  <a:srgbClr val="00B05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формировать умение использовать </a:t>
            </a:r>
            <a:r>
              <a:rPr lang="ru-RU" sz="2000" b="1" dirty="0" smtClean="0">
                <a:solidFill>
                  <a:srgbClr val="00B05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антонимов </a:t>
            </a:r>
            <a:r>
              <a:rPr lang="ru-RU" sz="2000" b="1" dirty="0">
                <a:solidFill>
                  <a:srgbClr val="00B05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в речи;</a:t>
            </a:r>
            <a:endParaRPr lang="ru-RU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>
                <a:solidFill>
                  <a:srgbClr val="00B05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обогащать словарный запас учащихся;</a:t>
            </a:r>
            <a:endParaRPr lang="ru-RU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совершенствовать орфографические  умения.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Развивающие: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>
                <a:solidFill>
                  <a:srgbClr val="00B05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осуществление системно - </a:t>
            </a:r>
            <a:r>
              <a:rPr lang="ru-RU" sz="2000" b="1" dirty="0" err="1">
                <a:solidFill>
                  <a:srgbClr val="00B05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деятельностного</a:t>
            </a:r>
            <a:r>
              <a:rPr lang="ru-RU" sz="2000" b="1" dirty="0">
                <a:solidFill>
                  <a:srgbClr val="00B05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подхода;</a:t>
            </a:r>
            <a:endParaRPr lang="ru-RU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 smtClean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развитие </a:t>
            </a: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внимания;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формирование УУД (личностных, регулятивных, познавательных):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развитие умения формулировать и доказывать свою точку зрения;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b="1" dirty="0">
                <a:solidFill>
                  <a:srgbClr val="00B05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развитие умений анализировать, сравнивать, обобщать</a:t>
            </a: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развивать умение применять новые знания;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развитие творческих, речевых способностей учащихся;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формирование логических умений;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развитие умения опираться на уже известное, на свой субъективный опыт;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b="1" dirty="0">
                <a:solidFill>
                  <a:srgbClr val="00B05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развитие умения формулировать проблему</a:t>
            </a: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развитие умения групповой и парной работы.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26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420" y="0"/>
            <a:ext cx="11566358" cy="6517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Воспитательные: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воспитание интереса и уважения к родному языку;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воспитание ценностного отношения к слову;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развитие коммуникативных УУД: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создание благоприятной атмосферы поддержки и заинтересованности, уважения и сотрудничества;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Calibri Light" panose="020F03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взаимодействие учащихся в групповой и парной работе: развитие уважения друг к другу.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личностные</a:t>
            </a:r>
            <a:r>
              <a:rPr lang="ru-RU" sz="20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формировать   интерес к русскому языку, уважительно относиться к слову.</a:t>
            </a: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0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развивать операции логического мышления: сопоставление, анализ, навыки самоконтроля, взаимоконтроля, сличать результат с эталоном; уметь работать индивидуально и в группе, находить общие решения; излагать свое мнение и аргументировать свою точку зрения; определять цели предстоящей учебной деятельности, последовательность действий, оценивать достигнутые результаты.</a:t>
            </a: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340610" algn="l"/>
              </a:tabLst>
            </a:pPr>
            <a:r>
              <a:rPr 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предметные</a:t>
            </a:r>
            <a:r>
              <a:rPr lang="ru-RU" sz="20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расширить понятийную базу о лексике русского языка; 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находить антонимы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подбирать к словам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антонимы;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помощью практических заданий обеспечить понимание учащимися роли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антонимов.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340610" algn="l"/>
              </a:tabLst>
            </a:pP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Межпредметные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связи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литературное чтение (обогащение словарного запаса).</a:t>
            </a: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89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sz="6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Проверим</a:t>
            </a:r>
            <a:endParaRPr lang="ru-RU" sz="6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ЛЕКСИЧЕСКОЕ ЗНАЧЕНИЕ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ОДНОЗНАЧНЫЕ СЛОВА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АКТИВНЫЙ СЛОВАРЬ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ПРЯМОЕ ЗНАЧЕНИЕ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ОМОНИМЫ (СОВЕРШЕННО РАЗНЫЕ ЗНАЧЕНИЯ)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421086" cy="4216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ГРАММАТИЧЕСКОЕ ЗНАЧЕНИЕ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МНОГОЗНАЧНЫЕ 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ПАССИВНЫЙ СЛОВАРЬ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ПЕРЕНОСНОЕ ЗНАЧЕНИЕ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СИНОНИМЫ (ОДИНАКОВОЙ ИЛИ БЛИЗКОЕ ЗНАЧЕНИЕ)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608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487297" cy="435133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Сыплет белый снег на черную землю. Все вокруг становится пегим. Лес полосатый, как бока зебры. Борозды пашни – как клавиши у рояля, на белых речках – черные полыньи, на черных дорогах – белые лужи. На бело-черных березах черно-белые сороки сидят</a:t>
            </a:r>
            <a:r>
              <a:rPr lang="ru-RU" sz="3600" b="1" dirty="0" smtClean="0"/>
              <a:t>.</a:t>
            </a:r>
          </a:p>
          <a:p>
            <a:endParaRPr lang="ru-RU" sz="3600" b="1" dirty="0" smtClean="0"/>
          </a:p>
          <a:p>
            <a:pPr>
              <a:buNone/>
            </a:pPr>
            <a:r>
              <a:rPr lang="ru-RU" sz="3200" b="1" dirty="0" smtClean="0"/>
              <a:t>      </a:t>
            </a:r>
            <a:r>
              <a:rPr lang="ru-RU" sz="3200" b="1" dirty="0" smtClean="0"/>
              <a:t>Н. Сладков. «Черным по белому» </a:t>
            </a:r>
            <a:r>
              <a:rPr lang="ru-RU" sz="3200" b="1" dirty="0" smtClean="0"/>
              <a:t>             (</a:t>
            </a:r>
            <a:r>
              <a:rPr lang="ru-RU" sz="3200" b="1" dirty="0" smtClean="0"/>
              <a:t>ноябрь).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3255488788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1805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884" y="176463"/>
            <a:ext cx="109888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/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нный в начале 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окт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бря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лес: в нем рядом и 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сна 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жёлтый лист и 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леные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винки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Поблекшие и 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зацв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тающие 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цветы. Сверкающий иней и бабочки. Теплое 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нце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лодная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белая радуга. </a:t>
            </a:r>
            <a:b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дание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расцвет. 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шина 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песни. 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Грус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радос</a:t>
            </a: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26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4944" y="295478"/>
            <a:ext cx="894828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/>
            <a:r>
              <a:rPr lang="ru-RU" sz="4400" b="1" i="1" dirty="0">
                <a:latin typeface="Georgia" panose="02040502050405020303" pitchFamily="18" charset="0"/>
                <a:ea typeface="Times New Roman" panose="02020603050405020304" pitchFamily="18" charset="0"/>
              </a:rPr>
              <a:t>Озаглавить текст. Вставить пропущенные буквы. Отметить, в какой морфеме орфограмма.  </a:t>
            </a:r>
            <a:endParaRPr lang="ru-RU" sz="4400" b="1" i="1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228600" algn="just"/>
            <a:r>
              <a:rPr lang="ru-RU" sz="4400" b="1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НАЙТИ </a:t>
            </a:r>
            <a:r>
              <a:rPr lang="ru-RU" sz="4400" b="1" i="1" dirty="0">
                <a:latin typeface="Georgia" panose="02040502050405020303" pitchFamily="18" charset="0"/>
                <a:ea typeface="Times New Roman" panose="02020603050405020304" pitchFamily="18" charset="0"/>
              </a:rPr>
              <a:t>АНТОНИМЫ и выписать их. Над антонимами указать части речи.</a:t>
            </a:r>
            <a:endParaRPr lang="ru-RU" sz="4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14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588</Words>
  <Application>Microsoft Office PowerPoint</Application>
  <PresentationFormat>Произвольный</PresentationFormat>
  <Paragraphs>118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Урок русского языка в 5 классе  по ФГОС          Учитель  ГБОУ гимназии № 505 Кологрив Е.В.   </vt:lpstr>
      <vt:lpstr>АНТОНИМЫ</vt:lpstr>
      <vt:lpstr>Слайд 3</vt:lpstr>
      <vt:lpstr>Слайд 4</vt:lpstr>
      <vt:lpstr> Проверим</vt:lpstr>
      <vt:lpstr>Слайд 6</vt:lpstr>
      <vt:lpstr>Слайд 7</vt:lpstr>
      <vt:lpstr>Слайд 8</vt:lpstr>
      <vt:lpstr>Слайд 9</vt:lpstr>
      <vt:lpstr>ПРОВЕРИМ</vt:lpstr>
      <vt:lpstr>Слайд 11</vt:lpstr>
      <vt:lpstr>Солнечный осенний день</vt:lpstr>
      <vt:lpstr> физкультминутка</vt:lpstr>
      <vt:lpstr>Все ли пары являются антонимами?</vt:lpstr>
      <vt:lpstr>Слайд 15</vt:lpstr>
      <vt:lpstr>Найдите слово, которое НЕ имеет антонима: 1. Вход 2. Рука 3. Неприятель 4. Толстый </vt:lpstr>
      <vt:lpstr>Слайд 17</vt:lpstr>
      <vt:lpstr>Слайд 18</vt:lpstr>
      <vt:lpstr>СПАСИБО  ЗА  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User</cp:lastModifiedBy>
  <cp:revision>46</cp:revision>
  <dcterms:created xsi:type="dcterms:W3CDTF">2015-10-26T11:39:07Z</dcterms:created>
  <dcterms:modified xsi:type="dcterms:W3CDTF">2016-03-20T20:46:28Z</dcterms:modified>
</cp:coreProperties>
</file>