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8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AE8A-B87C-4B01-A4D5-BE2C196CEE5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9E359-5D3C-487E-BCF6-E9B3F29A9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90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BB4B-0C24-4745-93D2-07A372234D28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15B2-281F-4EE7-AD50-BC53173B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BB4B-0C24-4745-93D2-07A372234D28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15B2-281F-4EE7-AD50-BC53173B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BB4B-0C24-4745-93D2-07A372234D28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15B2-281F-4EE7-AD50-BC53173B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BB4B-0C24-4745-93D2-07A372234D28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15B2-281F-4EE7-AD50-BC53173B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BB4B-0C24-4745-93D2-07A372234D28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15B2-281F-4EE7-AD50-BC53173B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BB4B-0C24-4745-93D2-07A372234D28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15B2-281F-4EE7-AD50-BC53173B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BB4B-0C24-4745-93D2-07A372234D28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15B2-281F-4EE7-AD50-BC53173B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BB4B-0C24-4745-93D2-07A372234D28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15B2-281F-4EE7-AD50-BC53173B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BB4B-0C24-4745-93D2-07A372234D28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15B2-281F-4EE7-AD50-BC53173B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BB4B-0C24-4745-93D2-07A372234D28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15B2-281F-4EE7-AD50-BC53173B7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BB4B-0C24-4745-93D2-07A372234D28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3915B2-281F-4EE7-AD50-BC53173B7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95BB4B-0C24-4745-93D2-07A372234D28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915B2-281F-4EE7-AD50-BC53173B7F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Библиотека / Наши новости / &quot;Золотая хохлом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C:\Users\user\Desktop\18.02-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38"/>
            <a:ext cx="9144000" cy="6881837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Золотая хохлома</a:t>
            </a:r>
            <a:endParaRPr lang="ru-RU" sz="7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3400" y="4143380"/>
            <a:ext cx="8039128" cy="1571636"/>
          </a:xfrm>
        </p:spPr>
        <p:txBody>
          <a:bodyPr/>
          <a:lstStyle/>
          <a:p>
            <a:r>
              <a:rPr lang="ru-RU" dirty="0" smtClean="0"/>
              <a:t>Выполнила ученица 5 </a:t>
            </a:r>
            <a:r>
              <a:rPr lang="ru-RU" dirty="0" err="1" smtClean="0"/>
              <a:t>д</a:t>
            </a:r>
            <a:r>
              <a:rPr lang="ru-RU" dirty="0" smtClean="0"/>
              <a:t> класса</a:t>
            </a:r>
          </a:p>
          <a:p>
            <a:r>
              <a:rPr lang="ru-RU" dirty="0" smtClean="0"/>
              <a:t>Веселова Полина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bat" pitchFamily="2" charset="0"/>
              </a:rPr>
              <a:t>Орнамент с ягодками и листочками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988840"/>
            <a:ext cx="3394720" cy="43357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643063" y="1571625"/>
          <a:ext cx="5857875" cy="1857375"/>
        </p:xfrm>
        <a:graphic>
          <a:graphicData uri="http://schemas.openxmlformats.org/presentationml/2006/ole">
            <p:oleObj spid="_x0000_s1038" name="Фотография Photo Editor" r:id="rId3" imgW="4571429" imgH="1438095" progId="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357313" y="4143375"/>
          <a:ext cx="6324600" cy="1928813"/>
        </p:xfrm>
        <a:graphic>
          <a:graphicData uri="http://schemas.openxmlformats.org/presentationml/2006/ole">
            <p:oleObj spid="_x0000_s1039" name="Фотография Photo Editor" r:id="rId4" imgW="4571429" imgH="143809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6216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800000"/>
                </a:solidFill>
              </a:rPr>
              <a:t>В стиле хохломской росписи</a:t>
            </a:r>
            <a:endParaRPr lang="ru-RU" sz="3600" dirty="0"/>
          </a:p>
        </p:txBody>
      </p:sp>
      <p:pic>
        <p:nvPicPr>
          <p:cNvPr id="4" name="Picture 8" descr="8ef1414c0b2e167_main_foto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196975"/>
            <a:ext cx="3168650" cy="3168650"/>
          </a:xfrm>
          <a:prstGeom prst="rect">
            <a:avLst/>
          </a:prstGeom>
          <a:ln w="38100">
            <a:solidFill>
              <a:srgbClr val="993300"/>
            </a:solidFill>
          </a:ln>
        </p:spPr>
      </p:pic>
      <p:pic>
        <p:nvPicPr>
          <p:cNvPr id="5" name="Picture 9" descr="hohlomakbd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088" y="4724400"/>
            <a:ext cx="3195637" cy="1698625"/>
          </a:xfrm>
          <a:prstGeom prst="rect">
            <a:avLst/>
          </a:prstGeom>
          <a:ln w="38100">
            <a:solidFill>
              <a:srgbClr val="993300"/>
            </a:solidFill>
          </a:ln>
        </p:spPr>
      </p:pic>
      <p:pic>
        <p:nvPicPr>
          <p:cNvPr id="6" name="Picture 10" descr="0a31c1665cddbd2ff05c489ed8ca8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1268413"/>
            <a:ext cx="3241675" cy="2432050"/>
          </a:xfrm>
          <a:prstGeom prst="rect">
            <a:avLst/>
          </a:prstGeom>
          <a:ln w="38100">
            <a:solidFill>
              <a:srgbClr val="993300"/>
            </a:solidFill>
          </a:ln>
        </p:spPr>
      </p:pic>
      <p:pic>
        <p:nvPicPr>
          <p:cNvPr id="7" name="Picture 13" descr="ipx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81814" y="3933056"/>
            <a:ext cx="4876800" cy="2809875"/>
          </a:xfrm>
          <a:ln w="38100"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3458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Современная версия</a:t>
            </a:r>
            <a:endParaRPr lang="ru-RU" sz="4000" dirty="0"/>
          </a:p>
        </p:txBody>
      </p:sp>
      <p:pic>
        <p:nvPicPr>
          <p:cNvPr id="4" name="Picture 30" descr="full_063a6bc02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000240"/>
            <a:ext cx="2398713" cy="4154498"/>
          </a:xfrm>
          <a:prstGeom prst="rect">
            <a:avLst/>
          </a:prstGeom>
          <a:ln w="38100">
            <a:solidFill>
              <a:srgbClr val="993300"/>
            </a:solidFill>
          </a:ln>
        </p:spPr>
      </p:pic>
      <p:pic>
        <p:nvPicPr>
          <p:cNvPr id="5" name="Picture 28" descr="6721465e0a5664a663095eef0883aa34_fu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104" y="1052736"/>
            <a:ext cx="2650397" cy="4695825"/>
          </a:xfrm>
          <a:ln w="38100"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2183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ru-RU" dirty="0"/>
              <a:t>Золотая хохлома – это самобытное и уникальное русское творчество, насчитывающее в своей истории уже более трехсот лет. За это время она не только ни утратила свою популярность, но и стала одним из символов России в глазах иностранцев</a:t>
            </a:r>
          </a:p>
        </p:txBody>
      </p:sp>
      <p:pic>
        <p:nvPicPr>
          <p:cNvPr id="4" name="Picture 9" descr="hohl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3240793"/>
            <a:ext cx="4968602" cy="301665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3181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ru-RU" b="1" dirty="0"/>
              <a:t>Интернет-ресурсы</a:t>
            </a:r>
          </a:p>
          <a:p>
            <a:r>
              <a:rPr lang="ru-RU" dirty="0"/>
              <a:t>http://ru.wikipedia.org/wiki/Хохлома</a:t>
            </a:r>
          </a:p>
          <a:p>
            <a:r>
              <a:rPr lang="ru-RU" b="1" dirty="0" smtClean="0"/>
              <a:t>Книга</a:t>
            </a:r>
            <a:br>
              <a:rPr lang="ru-RU" b="1" dirty="0" smtClean="0"/>
            </a:br>
            <a:r>
              <a:rPr lang="ru-RU" dirty="0" smtClean="0"/>
              <a:t>1</a:t>
            </a:r>
            <a:r>
              <a:rPr lang="ru-RU" dirty="0"/>
              <a:t>. Хохлома: </a:t>
            </a:r>
          </a:p>
          <a:p>
            <a:r>
              <a:rPr lang="ru-RU" dirty="0"/>
              <a:t>Вероника Михайловна Вишневская, Нина Вениаминовна Мамаева, Николай Николаевич Рахманов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24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8100392" cy="4248472"/>
          </a:xfrm>
        </p:spPr>
        <p:txBody>
          <a:bodyPr>
            <a:noAutofit/>
          </a:bodyPr>
          <a:lstStyle/>
          <a:p>
            <a:pPr marL="2286000" lvl="8" indent="0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4907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</a:t>
            </a:r>
            <a:r>
              <a:rPr lang="ru-RU" dirty="0" smtClean="0"/>
              <a:t>. Цели </a:t>
            </a:r>
            <a:r>
              <a:rPr lang="ru-RU" dirty="0"/>
              <a:t>и задачи проекта </a:t>
            </a:r>
          </a:p>
          <a:p>
            <a:r>
              <a:rPr lang="ru-RU" dirty="0"/>
              <a:t>2. Определение понятия</a:t>
            </a:r>
          </a:p>
          <a:p>
            <a:r>
              <a:rPr lang="ru-RU" dirty="0"/>
              <a:t>3. История происхождения</a:t>
            </a:r>
          </a:p>
          <a:p>
            <a:r>
              <a:rPr lang="ru-RU" dirty="0"/>
              <a:t>4. Центры хохломы</a:t>
            </a:r>
          </a:p>
          <a:p>
            <a:r>
              <a:rPr lang="ru-RU" dirty="0"/>
              <a:t>5. Технология изготовления</a:t>
            </a:r>
          </a:p>
          <a:p>
            <a:r>
              <a:rPr lang="ru-RU" dirty="0"/>
              <a:t>6. Список литературы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5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11778"/>
          </a:xfrm>
        </p:spPr>
        <p:txBody>
          <a:bodyPr/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Цели </a:t>
            </a:r>
            <a:r>
              <a:rPr lang="ru-RU" b="1" dirty="0" smtClean="0"/>
              <a:t>проекта</a:t>
            </a:r>
            <a:endParaRPr lang="ru-RU" dirty="0"/>
          </a:p>
          <a:p>
            <a:r>
              <a:rPr lang="ru-RU" dirty="0"/>
              <a:t>Изучить историю данного вида </a:t>
            </a:r>
            <a:r>
              <a:rPr lang="ru-RU" dirty="0" smtClean="0"/>
              <a:t>росписи</a:t>
            </a:r>
            <a:endParaRPr lang="ru-RU" dirty="0"/>
          </a:p>
          <a:p>
            <a:r>
              <a:rPr lang="ru-RU" dirty="0"/>
              <a:t>Узнать особенности изготовления расписной посуды</a:t>
            </a:r>
          </a:p>
          <a:p>
            <a:r>
              <a:rPr lang="ru-RU" dirty="0" smtClean="0"/>
              <a:t>Продолжить русские традиции и сохранить доступными нам средствами художественное наследие прошлых веков.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 проекта</a:t>
            </a:r>
            <a:endParaRPr lang="ru-RU" dirty="0"/>
          </a:p>
          <a:p>
            <a:r>
              <a:rPr lang="ru-RU" dirty="0"/>
              <a:t>Рассказать об истории хохломской </a:t>
            </a:r>
            <a:r>
              <a:rPr lang="ru-RU" dirty="0" smtClean="0"/>
              <a:t>росписи</a:t>
            </a:r>
            <a:endParaRPr lang="ru-RU" dirty="0"/>
          </a:p>
          <a:p>
            <a:r>
              <a:rPr lang="ru-RU" dirty="0" smtClean="0"/>
              <a:t>Освоить основные виды и  приемы   выполнения  хохломской росписи. </a:t>
            </a:r>
            <a:endParaRPr lang="ru-RU" dirty="0"/>
          </a:p>
          <a:p>
            <a:r>
              <a:rPr lang="ru-RU" dirty="0"/>
              <a:t>Расписать посуду самой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87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Определение понятия хохлома</a:t>
            </a:r>
            <a:endParaRPr lang="ru-RU" sz="3600" dirty="0"/>
          </a:p>
        </p:txBody>
      </p:sp>
      <p:pic>
        <p:nvPicPr>
          <p:cNvPr id="1028" name="Picture 4" descr="C:\Users\Pc\Desktop\5bdfd1ccd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112568" cy="414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40695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Хохлома́ — старинный русский народный промысел, родившийся в XVII веке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871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происхождения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268760"/>
            <a:ext cx="4176464" cy="5400600"/>
          </a:xfrm>
        </p:spPr>
        <p:txBody>
          <a:bodyPr>
            <a:normAutofit fontScale="92500"/>
          </a:bodyPr>
          <a:lstStyle/>
          <a:p>
            <a:r>
              <a:rPr lang="ru-RU" dirty="0"/>
              <a:t>Предполагают, что хохломская роспись возникла в XVII веке на левом берегу Волги, в деревнях Хохлома (откуда и появилось название росписи), </a:t>
            </a:r>
            <a:r>
              <a:rPr lang="ru-RU" dirty="0" err="1" smtClean="0"/>
              <a:t>Мокушино</a:t>
            </a:r>
            <a:r>
              <a:rPr lang="ru-RU" dirty="0"/>
              <a:t>, Шабаши, Глибино, Хрящи. В настоящее время родиной хохломы считается поселок Ковернино в Нижегородской области.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10445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39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Центры хохломы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3394720" cy="47678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настоящее время у хохломской росписи два центра — город Семёнов, где находятся фабрики «Хохломская роспись» и «Семёновская роспись», и село Сёмино Ковернинского района, где работает предприятие «</a:t>
            </a:r>
            <a:r>
              <a:rPr lang="ru-RU" dirty="0" smtClean="0"/>
              <a:t>Хохломской </a:t>
            </a:r>
            <a:r>
              <a:rPr lang="ru-RU" dirty="0"/>
              <a:t>художник»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5482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34841" y="4735060"/>
            <a:ext cx="3721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Фабрика «Хохломской художник»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06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Особенности росписи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3200" dirty="0"/>
              <a:t>декоративная роспись на деревянных изделиях (посуда, мебель) </a:t>
            </a:r>
            <a:endParaRPr lang="ru-RU" altLang="ru-RU" sz="3200" dirty="0" smtClean="0"/>
          </a:p>
          <a:p>
            <a:pPr>
              <a:lnSpc>
                <a:spcPct val="90000"/>
              </a:lnSpc>
              <a:buNone/>
            </a:pPr>
            <a:endParaRPr lang="ru-RU" altLang="ru-RU" sz="3200" dirty="0"/>
          </a:p>
          <a:p>
            <a:pPr>
              <a:lnSpc>
                <a:spcPct val="90000"/>
              </a:lnSpc>
            </a:pPr>
            <a:r>
              <a:rPr lang="ru-RU" altLang="ru-RU" sz="3200" dirty="0"/>
              <a:t>     узоры: травки, ягодки, сказочные цветы, растения, называемых</a:t>
            </a:r>
            <a:r>
              <a:rPr lang="ru-RU" altLang="ru-RU" sz="3200" b="1" dirty="0"/>
              <a:t> “травкой” и “</a:t>
            </a:r>
            <a:r>
              <a:rPr lang="ru-RU" altLang="ru-RU" sz="3200" b="1" dirty="0" err="1"/>
              <a:t>кудрина</a:t>
            </a:r>
            <a:r>
              <a:rPr lang="ru-RU" altLang="ru-RU" sz="3200" b="1" dirty="0" smtClean="0"/>
              <a:t>”.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3200" dirty="0"/>
          </a:p>
          <a:p>
            <a:pPr>
              <a:lnSpc>
                <a:spcPct val="90000"/>
              </a:lnSpc>
            </a:pPr>
            <a:r>
              <a:rPr lang="ru-RU" altLang="ru-RU" sz="3200" dirty="0"/>
              <a:t>любимые цвета – красный, черный, желтый и немного зеленого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814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bat" pitchFamily="2" charset="0"/>
              </a:rPr>
              <a:t>Элементы росписи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1772816"/>
            <a:ext cx="2674640" cy="4536504"/>
          </a:xfrm>
        </p:spPr>
        <p:txBody>
          <a:bodyPr/>
          <a:lstStyle/>
          <a:p>
            <a:pPr lvl="2">
              <a:buNone/>
            </a:pPr>
            <a:r>
              <a:rPr lang="ru-RU" altLang="ru-RU" sz="3200" dirty="0" err="1">
                <a:solidFill>
                  <a:srgbClr val="FF0000"/>
                </a:solidFill>
                <a:latin typeface="Arbat"/>
              </a:rPr>
              <a:t>осочки</a:t>
            </a:r>
            <a:endParaRPr lang="ru-RU" altLang="ru-RU" sz="3200" dirty="0">
              <a:solidFill>
                <a:srgbClr val="FF0000"/>
              </a:solidFill>
              <a:latin typeface="Arbat"/>
            </a:endParaRPr>
          </a:p>
          <a:p>
            <a:pPr lvl="2">
              <a:buNone/>
            </a:pPr>
            <a:r>
              <a:rPr lang="ru-RU" altLang="ru-RU" sz="3200" dirty="0">
                <a:solidFill>
                  <a:srgbClr val="FF0000"/>
                </a:solidFill>
                <a:latin typeface="Arbat"/>
              </a:rPr>
              <a:t>	</a:t>
            </a:r>
          </a:p>
          <a:p>
            <a:pPr lvl="2">
              <a:buNone/>
            </a:pPr>
            <a:r>
              <a:rPr lang="ru-RU" altLang="ru-RU" sz="3200" dirty="0">
                <a:solidFill>
                  <a:srgbClr val="FF0000"/>
                </a:solidFill>
                <a:latin typeface="Arbat"/>
              </a:rPr>
              <a:t>завиток</a:t>
            </a:r>
          </a:p>
          <a:p>
            <a:pPr lvl="2">
              <a:buNone/>
            </a:pPr>
            <a:endParaRPr lang="ru-RU" altLang="ru-RU" sz="3200" dirty="0">
              <a:solidFill>
                <a:srgbClr val="FF0000"/>
              </a:solidFill>
              <a:latin typeface="Arbat"/>
            </a:endParaRPr>
          </a:p>
          <a:p>
            <a:pPr lvl="2">
              <a:buNone/>
            </a:pPr>
            <a:r>
              <a:rPr lang="ru-RU" altLang="ru-RU" sz="3200" dirty="0">
                <a:solidFill>
                  <a:srgbClr val="FF0000"/>
                </a:solidFill>
                <a:latin typeface="Arbat"/>
              </a:rPr>
              <a:t>капельки</a:t>
            </a:r>
          </a:p>
          <a:p>
            <a:pPr lvl="2">
              <a:buNone/>
            </a:pPr>
            <a:endParaRPr lang="ru-RU" altLang="ru-RU" sz="3200" dirty="0">
              <a:solidFill>
                <a:srgbClr val="FF0000"/>
              </a:solidFill>
              <a:latin typeface="Arbat"/>
            </a:endParaRPr>
          </a:p>
          <a:p>
            <a:pPr lvl="2">
              <a:buNone/>
            </a:pPr>
            <a:r>
              <a:rPr lang="ru-RU" altLang="ru-RU" sz="3200" dirty="0">
                <a:solidFill>
                  <a:srgbClr val="FF0000"/>
                </a:solidFill>
                <a:latin typeface="Arbat"/>
              </a:rPr>
              <a:t>кустики</a:t>
            </a:r>
            <a:endParaRPr lang="ru-RU" alt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 descr="\\fs\user-files\узоры росписи\Хохломская роспись.files\7-4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50" y="1556792"/>
            <a:ext cx="5286375" cy="696912"/>
          </a:xfrm>
          <a:prstGeom prst="rect">
            <a:avLst/>
          </a:prstGeom>
          <a:noFill/>
        </p:spPr>
      </p:pic>
      <p:pic>
        <p:nvPicPr>
          <p:cNvPr id="5" name="Picture 8" descr="\\fs\user-files\узоры росписи\Хохломская роспись.files\7-4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114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\\fs\user-files\узоры росписи\Хохломская роспись.files\7-4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\\fs\user-files\узоры росписи\Хохломская роспись.files\7-4-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518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718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bat" pitchFamily="2" charset="0"/>
              </a:rPr>
              <a:t>Травный орнамент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0" y="1916832"/>
            <a:ext cx="1954560" cy="4407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\\fs\user-files\узоры росписи\Хохломская роспись.files\7-5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79712" y="1556792"/>
            <a:ext cx="4581525" cy="1524000"/>
          </a:xfrm>
          <a:prstGeom prst="rect">
            <a:avLst/>
          </a:prstGeom>
          <a:noFill/>
        </p:spPr>
      </p:pic>
      <p:pic>
        <p:nvPicPr>
          <p:cNvPr id="5" name="Picture 6" descr="\\fs\user-files\узоры росписи\Хохломская роспись.files\7-5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357563"/>
            <a:ext cx="449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\\fs\user-files\узоры росписи\Хохломская роспись.files\7-5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237" y="52292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9128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</TotalTime>
  <Words>281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Фотография Photo Editor</vt:lpstr>
      <vt:lpstr>Золотая хохлома</vt:lpstr>
      <vt:lpstr>План.</vt:lpstr>
      <vt:lpstr>Цели и задачи проекта</vt:lpstr>
      <vt:lpstr>Определение понятия хохлома</vt:lpstr>
      <vt:lpstr>История происхождения</vt:lpstr>
      <vt:lpstr>Центры хохломы</vt:lpstr>
      <vt:lpstr>Особенности росписи</vt:lpstr>
      <vt:lpstr>Элементы росписи</vt:lpstr>
      <vt:lpstr>Травный орнамент </vt:lpstr>
      <vt:lpstr>Орнамент с ягодками и листочками</vt:lpstr>
      <vt:lpstr>В стиле хохломской росписи</vt:lpstr>
      <vt:lpstr>Современная версия</vt:lpstr>
      <vt:lpstr>Заключение</vt:lpstr>
      <vt:lpstr>Список литературы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Хохломская роспись</dc:title>
  <dc:creator>Pc</dc:creator>
  <cp:lastModifiedBy>Пользователь</cp:lastModifiedBy>
  <cp:revision>27</cp:revision>
  <dcterms:created xsi:type="dcterms:W3CDTF">2013-01-26T09:38:57Z</dcterms:created>
  <dcterms:modified xsi:type="dcterms:W3CDTF">2023-04-09T08:43:15Z</dcterms:modified>
</cp:coreProperties>
</file>