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6" r:id="rId5"/>
    <p:sldId id="260" r:id="rId6"/>
    <p:sldId id="261" r:id="rId7"/>
    <p:sldId id="262" r:id="rId8"/>
    <p:sldId id="263" r:id="rId9"/>
    <p:sldId id="265" r:id="rId10"/>
    <p:sldId id="264" r:id="rId11"/>
    <p:sldId id="25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43" autoAdjust="0"/>
  </p:normalViewPr>
  <p:slideViewPr>
    <p:cSldViewPr>
      <p:cViewPr varScale="1">
        <p:scale>
          <a:sx n="98" d="100"/>
          <a:sy n="98" d="100"/>
        </p:scale>
        <p:origin x="-20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FF9A-98C3-4A3A-BE1B-0ECC7A919936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87B1-25A4-4E20-8042-5FB66BC4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56" y="0"/>
            <a:ext cx="91769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9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714625"/>
            <a:ext cx="2543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" y="0"/>
            <a:ext cx="90192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86" y="0"/>
            <a:ext cx="9185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714625"/>
            <a:ext cx="2181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867025"/>
            <a:ext cx="2181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4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2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Надежда</cp:lastModifiedBy>
  <cp:revision>7</cp:revision>
  <dcterms:created xsi:type="dcterms:W3CDTF">2013-10-15T09:30:12Z</dcterms:created>
  <dcterms:modified xsi:type="dcterms:W3CDTF">2013-11-17T11:30:52Z</dcterms:modified>
</cp:coreProperties>
</file>