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94%D0%B5%D0%BD%D0%B8%D1%81%D0%BE%D0%B2%D0%B0_%D0%BF%D0%B5%D1%89%D0%B5%D1%80%D0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142984"/>
            <a:ext cx="6858048" cy="4071966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«Плетение </a:t>
            </a:r>
            <a:r>
              <a:rPr lang="ru-RU" sz="5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браслета-фенечки</a:t>
            </a:r>
            <a:r>
              <a:rPr lang="ru-RU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Плетенные браслеты из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бисера-фенечки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_144_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857496"/>
            <a:ext cx="4514136" cy="3000396"/>
          </a:xfrm>
        </p:spPr>
      </p:pic>
      <p:pic>
        <p:nvPicPr>
          <p:cNvPr id="5" name="Рисунок 4" descr="1ff53d8a20322f5c6c4580febf9cd1e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61" y="2857496"/>
            <a:ext cx="4317643" cy="30003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f9aadf4ff77a5f318438712893d92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429684" cy="64294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25717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Браслет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(франц.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bracelet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запястье) – украшение в виде охватывающего запястье кольца. Является предметом женского, мужского и детского гардероба.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12232748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044808"/>
            <a:ext cx="3571900" cy="3571900"/>
          </a:xfrm>
        </p:spPr>
      </p:pic>
      <p:pic>
        <p:nvPicPr>
          <p:cNvPr id="5" name="Рисунок 4" descr="c85fbcc64c4b0f5824920d9effdb81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071810"/>
            <a:ext cx="3571200" cy="3571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1214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Древнейший в мире сохранившийся браслет был обнаружен в 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Денисова пещера"/>
              </a:rPr>
              <a:t>Денисовой пещере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Алтайском крае, и его возраст составляет около 40 тысяч лет.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-1-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1414338"/>
            <a:ext cx="7929618" cy="513093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Браслеты бывают: жесткими и мягкими.</a:t>
            </a:r>
            <a:b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a5e9d4b87b4c7e748280a53680f624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357430"/>
            <a:ext cx="4071966" cy="4071966"/>
          </a:xfrm>
        </p:spPr>
      </p:pic>
      <p:pic>
        <p:nvPicPr>
          <p:cNvPr id="5" name="Рисунок 4" descr="71LdxyvSuSL._AC_UL10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14620"/>
            <a:ext cx="4207088" cy="36433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221457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Жесткие браслеты могут быть: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Замкнутыми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имеют форму неразъемного кольца.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Пружинящими 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имеют вид разорванного кольца.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Шарнирными 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состоят из двух половинок, с одной стороны скреплены шарниром, а с другой соединяются замком.</a:t>
            </a:r>
            <a:endParaRPr lang="ru-RU" dirty="0"/>
          </a:p>
        </p:txBody>
      </p:sp>
      <p:pic>
        <p:nvPicPr>
          <p:cNvPr id="4" name="Содержимое 3" descr="vidy-brasletov-zhestkie-braslet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9125" y="2593770"/>
            <a:ext cx="7524776" cy="367209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610476" cy="22145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Мягкие браслеты подразделяются на: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Глидерный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браслет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состоит из звеньев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глидеров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с шарнирным или пружинящим соединением.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raslet_vidy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08232"/>
            <a:ext cx="8358246" cy="41459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428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Цепной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браслет представляет собой участок цепи заданного размера.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raslet_vidy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071679"/>
            <a:ext cx="7695914" cy="381741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Плетёные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браслеты представляют собой ажурную конструкцию, сплетённую из тонкой металлической проволоки.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b9cd9985006434e96510848c5b64d8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571744"/>
            <a:ext cx="4214810" cy="4055713"/>
          </a:xfrm>
        </p:spPr>
      </p:pic>
      <p:pic>
        <p:nvPicPr>
          <p:cNvPr id="5" name="Рисунок 4" descr="2953cb6b2b9999a69d25c5d2f535c3f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71744"/>
            <a:ext cx="4052248" cy="40522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Кожаные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браслеты, имеющие небольшие ремешки для фиксации на руке.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raslet_vidy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7715304" cy="377505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69</Words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«Бисероплетение»  «Плетение браслета-фенечки»</vt:lpstr>
      <vt:lpstr>Браслет (франц. bracelet – запястье) – украшение в виде охватывающего запястье кольца. Является предметом женского, мужского и детского гардероба.</vt:lpstr>
      <vt:lpstr>Древнейший в мире сохранившийся браслет был обнаружен в Денисовой пещере в Алтайском крае, и его возраст составляет около 40 тысяч лет. </vt:lpstr>
      <vt:lpstr>Браслеты бывают: жесткими и мягкими.  </vt:lpstr>
      <vt:lpstr>Жесткие браслеты могут быть: - Замкнутыми — имеют форму неразъемного кольца. - Пружинящими — имеют вид разорванного кольца. - Шарнирными — состоят из двух половинок, с одной стороны скреплены шарниром, а с другой соединяются замком.</vt:lpstr>
      <vt:lpstr>Мягкие браслеты подразделяются на: - Глидерный браслет состоит из звеньев (глидеров) с шарнирным или пружинящим соединением. </vt:lpstr>
      <vt:lpstr>- Цепной браслет представляет собой участок цепи заданного размера. </vt:lpstr>
      <vt:lpstr>- Плетёные браслеты представляют собой ажурную конструкцию, сплетённую из тонкой металлической проволоки. </vt:lpstr>
      <vt:lpstr>- Кожаные браслеты, имеющие небольшие ремешки для фиксации на руке. </vt:lpstr>
      <vt:lpstr>Плетенные браслеты из бисера-фенечки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«Бисероплетение»  «Плетение браслета-фенечки»</dc:title>
  <cp:lastModifiedBy>Методист</cp:lastModifiedBy>
  <cp:revision>9</cp:revision>
  <dcterms:modified xsi:type="dcterms:W3CDTF">2022-12-15T04:19:22Z</dcterms:modified>
</cp:coreProperties>
</file>