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3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414476-E6CF-4B40-96FA-AE354EF14BC4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6E3A87-5EF6-4E57-8B11-FC83E42E9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CFDA-4CA0-4F1C-A78F-D540B1F1C9C0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86E0-A85A-464F-B02B-685E3D955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D731-E6E9-4115-8D9D-F018F60A088F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D696B-4644-472A-9797-163E350A8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655D-1720-4F6C-ADD1-D4BC196CCF8F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A9D3-1162-4C53-9993-1F2988611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951670-D229-479B-959B-96B9085B7B53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819369-EB20-4507-9E01-D8B13DEC6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C17DD-AEF4-4503-9D91-184A3AAC9483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2E2C-5413-4F52-B5D4-E30C8A315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3D4587-68F0-4351-8B70-E1FA2952E61E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21C126-EB72-4495-80E5-3406CAC1D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C679-3C36-4FC1-AB4F-F4DB92486349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8A423-3A79-4E92-977D-2A9C1EEDF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216633-35D4-4D37-BCDC-DBE8552D7D18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093AA1-1C51-4326-A2C2-722C3C9B6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924A14-FFC5-493F-AB33-D64085000EBF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5248A-2198-475F-A4A3-90A168825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35A2A0-027C-4601-94D8-1FE3269E3DF4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916BEE-0315-45FB-BE60-D681767BE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2FE6260-9AE6-4962-9F5E-1BC7D287D5B0}" type="datetimeFigureOut">
              <a:rPr lang="ru-RU"/>
              <a:pPr>
                <a:defRPr/>
              </a:pPr>
              <a:t>02.04.2023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0EFA913-7A73-420B-831B-651871479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8" r:id="rId2"/>
    <p:sldLayoutId id="2147483754" r:id="rId3"/>
    <p:sldLayoutId id="2147483749" r:id="rId4"/>
    <p:sldLayoutId id="2147483755" r:id="rId5"/>
    <p:sldLayoutId id="2147483750" r:id="rId6"/>
    <p:sldLayoutId id="2147483756" r:id="rId7"/>
    <p:sldLayoutId id="2147483757" r:id="rId8"/>
    <p:sldLayoutId id="2147483758" r:id="rId9"/>
    <p:sldLayoutId id="2147483751" r:id="rId10"/>
    <p:sldLayoutId id="2147483752" r:id="rId11"/>
  </p:sldLayoutIdLst>
  <p:transition advTm="10000">
    <p:spli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domnaraduge.com/wp-content/uploads/kamushki-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domnaraduge.com/wp-content/uploads/kamushki-3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img0.liveinternet.ru/images/attach/c/0/44/582/44582628_4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i3.imgbb.ru/img8/c/5/7/c57901661cc787f6dd6e9e21e956cf73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kroha-ugra.ru/_fr/1/586397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kakdelarussia.ru/uploads/gallery/main/9/pbiblch-lnjous-sjou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luntiki.ru/uploads/images/9/f/f/2/190/1f45d547b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kalyakimalyaki.ru/img_base/2009/pimg_653_257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daolubvi.ws/uploads/posts/2009-06/1245915889_p100057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watercolorpainting.com/watercolorpainting/wetinwet/wetnwet9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.beatrisa.ru/forums/monthly_05_2010/user2000/post116938_img1_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edu54.ru/sites/default/files/upload/2011/06/2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sad7elochka.ru/wp-content/uploads/2012/09/%D0%BD%D0%B0%D0%B1%D1%80%D1%8B%D0%B7%D0%B3-240x3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dou29-tula.ucoz.ru/_ph/8/24103763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27cheburashka.ru/wp-content/uploads/2011/12/Nabrizg-300x225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s47.radikal.ru/i118/1008/9c/e1849454bf8c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luntiki.ru/uploads/images/e/5/1/3/385/c99f194905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oto.sibmama.ru/albums/userpics/10320/normal_klaksa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stranamasterov.ucoz.ru/_nw/8/16834718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261.imageshack.us/img281/7049/20ip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belzo.ru/wp-content/uploads/2012/07/IMG_7065vvvshv1-300x225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img_url=http%3A%2F%2Fi-am-mother.ru%2Fwp-content%2Fuploads%2F2012%2F11%2Fshtamp-porolon4.jpg&amp;iorient=&amp;icolor=&amp;site=&amp;text=%D0%B4%D0%B5%D1%82%D1%81%D0%BA%D0%B8%D0%B5%20%D1%88%D1%82%D0%B0%D0%BC%D0%BF%D0%B8%D0%BA%D0%B8%20%D0%B8%D0%B7%20%D0%BF%D0%BE%D1%80%D0%BE%D0%BB%D0%BE%D0%BD%D0%B0&amp;wp=&amp;pos=2&amp;isize=&amp;type=&amp;recent=&amp;rpt=simage&amp;itype=&amp;nojs=1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-am-mother.ru/wp-content/uploads/2012/11/shtamp-porolon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img_url=http%3A%2F%2Fi-am-mother.ru%2Fwp-content%2Fuploads%2F2012%2F11%2Fshtamp-porolon5.jpg&amp;iorient=&amp;icolor=&amp;site=&amp;text=%D0%B4%D0%B5%D1%82%D1%81%D0%BA%D0%B8%D0%B5%20%D1%88%D1%82%D0%B0%D0%BC%D0%BF%D0%B8%D0%BA%D0%B8%20%D0%B8%D0%B7%20%D0%BF%D0%BE%D1%80%D0%BE%D0%BB%D0%BE%D0%BD%D0%B0&amp;wp=&amp;pos=4&amp;isize=&amp;type=&amp;recent=&amp;rpt=simage&amp;itype=&amp;nojs=1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img.second.by/u2/lots/1938/63347292386173_480.jpg" TargetMode="External"/><Relationship Id="rId4" Type="http://schemas.openxmlformats.org/officeDocument/2006/relationships/hyperlink" Target="http://images.yandex.ru/yandsearch?img_url=http%3A%2F%2Fi-am-mother.ru%2Fwp-content%2Fuploads%2F2012%2F11%2Fshtamp-porolon6.jpg&amp;iorient=&amp;icolor=&amp;site=&amp;text=%D0%B4%D0%B5%D1%82%D1%81%D0%BA%D0%B8%D0%B5%20%D1%88%D1%82%D0%B0%D0%BC%D0%BF%D0%B8%D0%BA%D0%B8%20%D0%B8%D0%B7%20%D0%BF%D0%BE%D1%80%D0%BE%D0%BB%D0%BE%D0%BD%D0%B0&amp;wp=&amp;pos=1&amp;isize=&amp;type=&amp;recent=&amp;rpt=simage&amp;itype=&amp;nojs=1" TargetMode="Externa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ngrybirdsclub.ru/wp-content/uploads/2011/08/Angry-Birds-Melkami-3-Whit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fantik-bantik.ru/content/images/upbringing/chalk_and_bee-chalk_big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tatica2.detstvo.ru/picture/original/2007/10/29/8d172959a46290466e334bfbb9b69ef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statica2.detstvo.ru/picture/original/2007/10/29/ee44551c47b7a6ce0b19b96be96284b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313" y="2071688"/>
            <a:ext cx="7407275" cy="14716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Нетрадиционные техники рисования в детском саду и их роль в развитии детей дошкольного возраста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2286000"/>
            <a:ext cx="7407275" cy="175260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i="1" dirty="0" err="1">
                <a:latin typeface="Times New Roman" pitchFamily="18" charset="0"/>
                <a:cs typeface="Times New Roman" pitchFamily="18" charset="0"/>
              </a:rPr>
              <a:t>Шалашова</a:t>
            </a:r>
            <a:r>
              <a:rPr lang="ru-RU" sz="8000" i="1" dirty="0">
                <a:latin typeface="Times New Roman" pitchFamily="18" charset="0"/>
                <a:cs typeface="Times New Roman" pitchFamily="18" charset="0"/>
              </a:rPr>
              <a:t> Маргарита Юрьевна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МБДОУ «Детский сад № 24 «Изюминка» Нижний Новгород</a:t>
            </a:r>
          </a:p>
        </p:txBody>
      </p:sp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214438" y="357188"/>
            <a:ext cx="749776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/>
              <a:t>РАЗРИСОВКА МАЛЕНЬКИХ КАМЕШКОВ</a:t>
            </a:r>
            <a:r>
              <a:rPr lang="ru-RU" sz="2200"/>
              <a:t>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/>
              <a:t>В идеале используются морские камешки. Они гладкие, маленькие и имеют различную форму. Сама форма камешка порой подскажет ребенку, какой образ в данном случае создать ( а иногда взрослые помогут малышам). Один камешек лучше подрисовать под лягушку, другой - под жучка, а из третьего выйдет замечательный грибок. На камешек наносится яркая густая краска - и образ готов. После того, как камешек высохнет,  необходимо покрыть его бесцветным лаком. В этом случае блестит, ярко переливается объемный жук или лягушка, сделанная детскими руками.</a:t>
            </a:r>
          </a:p>
        </p:txBody>
      </p:sp>
      <p:pic>
        <p:nvPicPr>
          <p:cNvPr id="20483" name="Picture 2" descr="http://domnaraduge.com/wp-content/uploads/kamushki-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4714875"/>
            <a:ext cx="30511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domnaraduge.com/wp-content/uploads/kamushki-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4643438"/>
            <a:ext cx="2357437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357313" y="357188"/>
            <a:ext cx="749776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/>
              <a:t>МЕТОД ПАЛЬЦЕВОЙ ЖИВОПИСИ</a:t>
            </a:r>
            <a:endParaRPr lang="ru-RU" sz="2200"/>
          </a:p>
          <a:p>
            <a:pPr eaLnBrk="1" hangingPunct="1">
              <a:buFont typeface="Wingdings 2" pitchFamily="18" charset="2"/>
              <a:buNone/>
            </a:pPr>
            <a:r>
              <a:rPr lang="ru-RU" sz="2200"/>
              <a:t>Еще один из способов изображать окружающий мир: пальцами, ладонью, ступней ноги, а может быть, и подбородком, носом. Важно </a:t>
            </a:r>
            <a:r>
              <a:rPr lang="ru-RU" sz="2400"/>
              <a:t>научить детей пользоваться пальцами рук рационально: не одним указательным пальцем, а всеми. </a:t>
            </a:r>
            <a:endParaRPr lang="ru-RU" sz="2200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pic>
        <p:nvPicPr>
          <p:cNvPr id="21507" name="Picture 2" descr="http://img0.liveinternet.ru/images/attach/c/0/44/582/44582628_4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429000"/>
            <a:ext cx="32146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i3.imgbb.ru/img8/c/5/7/c57901661cc787f6dd6e9e21e956cf7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429000"/>
            <a:ext cx="42306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357313" y="500063"/>
            <a:ext cx="749776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/>
              <a:t>Метод ниткографии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/>
              <a:t> На картон наклеивается бархатная бумага или однотонный фланель. Необходимо заранее подготовить набор шерстяных или полушерстяных ниток различных цветов. К фланели или бархатной бумаге притягивается ниточки, имеющие определенный процент шерсти. Нужно только прикреплять их легкими движениями указательного пальца. Из таких ниток можно готовить интересные сюжеты. </a:t>
            </a:r>
            <a:endParaRPr lang="ru-RU" sz="2200" b="1"/>
          </a:p>
        </p:txBody>
      </p:sp>
      <p:pic>
        <p:nvPicPr>
          <p:cNvPr id="22531" name="Picture 2" descr="http://kroha-ugra.ru/_fr/1/586397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714750"/>
            <a:ext cx="32861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kakdelarussia.ru/uploads/gallery/main/9/pbiblch-lnjous-sjou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714750"/>
            <a:ext cx="32861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1357313" y="500063"/>
            <a:ext cx="749776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/>
              <a:t>Метод монотипии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/>
              <a:t>На гладком целлофане рисуют краской с помощью кисточки, спички с ваткой, пальцем.Краска должна быть густой и яркой. И сразу же переворачивают целлофан изображением вниз на белую плотную бумагу и как бы промокают рисунок, а затем поднимают.</a:t>
            </a:r>
          </a:p>
          <a:p>
            <a:pPr eaLnBrk="1" hangingPunct="1"/>
            <a:endParaRPr lang="ru-RU"/>
          </a:p>
        </p:txBody>
      </p:sp>
      <p:pic>
        <p:nvPicPr>
          <p:cNvPr id="23555" name="Picture 3" descr="http://luntiki.ru/uploads/images/9/f/f/2/190/1f45d547b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000375"/>
            <a:ext cx="24288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http://www.kalyakimalyaki.ru/img_base/2009/pimg_653_257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2984500"/>
            <a:ext cx="362585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357313" y="357188"/>
            <a:ext cx="749776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/>
              <a:t>Рисование на мокрой бумаге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/>
              <a:t>Рекомендуется намочить в чистой воде комочек ваты, отжать ее и провести по всему листу бумаги или только по отдельной части. И бумага готова к произведению неясных образов. </a:t>
            </a:r>
          </a:p>
        </p:txBody>
      </p:sp>
      <p:pic>
        <p:nvPicPr>
          <p:cNvPr id="24579" name="Picture 2" descr="http://daolubvi.ws/uploads/posts/2009-06/1245915889_p100057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3000375"/>
            <a:ext cx="3340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www.watercolorpainting.com/watercolorpainting/wetinwet/wetnwet9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1400" y="3000375"/>
            <a:ext cx="34353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1357313" y="357188"/>
            <a:ext cx="749776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/>
              <a:t>Граттаж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/>
              <a:t>Способ выполнения рисунка путём процарапывания пером или острым инструментом бумаги или картона, залитых тушью. Чтобы облегчить удаление туши с поверхности бумаги или картона, его пред заливкой тушью покрывают слоем парафина.</a:t>
            </a:r>
            <a:endParaRPr lang="ru-RU" sz="2200"/>
          </a:p>
        </p:txBody>
      </p:sp>
      <p:pic>
        <p:nvPicPr>
          <p:cNvPr id="25604" name="Picture 4" descr="http://img.beatrisa.ru/forums/monthly_05_2010/user2000/post116938_img1_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00037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 descr="http://www.edu54.ru/sites/default/files/upload/2011/06/2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3071813"/>
            <a:ext cx="228600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1285875" y="428625"/>
            <a:ext cx="7497763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/>
              <a:t>Набрызг   </a:t>
            </a:r>
            <a:r>
              <a:rPr lang="ru-RU" sz="2200"/>
              <a:t>  </a:t>
            </a:r>
            <a:endParaRPr lang="en-US" sz="2200"/>
          </a:p>
          <a:p>
            <a:pPr eaLnBrk="1" hangingPunct="1">
              <a:buFont typeface="Wingdings 2" pitchFamily="18" charset="2"/>
              <a:buNone/>
            </a:pPr>
            <a:r>
              <a:rPr lang="ru-RU" sz="2200"/>
              <a:t>Непростая техника, суть которой в разбрызгивании капель с помощью специального приспособления, которое в детском саду нам заменят зубная щетка и стека (деревянная палочка с расширенными в виде лопатки концами). </a:t>
            </a:r>
          </a:p>
          <a:p>
            <a:pPr eaLnBrk="1" hangingPunct="1"/>
            <a:endParaRPr lang="ru-RU"/>
          </a:p>
        </p:txBody>
      </p:sp>
      <p:pic>
        <p:nvPicPr>
          <p:cNvPr id="26628" name="Picture 4" descr="http://sad7elochka.ru/wp-content/uploads/2012/09/%D0%BD%D0%B0%D0%B1%D1%80%D1%8B%D0%B7%D0%B3-24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143250"/>
            <a:ext cx="214312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http://27cheburashka.ru/wp-content/uploads/2011/12/Nabrizg-300x22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3643313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http://mdou29-tula.ucoz.ru/_ph/8/2410376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63" y="3643313"/>
            <a:ext cx="24511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1285875" y="357188"/>
            <a:ext cx="7497763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/>
              <a:t>Учимся делать фон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/>
              <a:t>Есть простой и надежный способ делать фон: используем ватку или кусочек поролона, смоченные в воде и краске. </a:t>
            </a:r>
          </a:p>
        </p:txBody>
      </p:sp>
      <p:pic>
        <p:nvPicPr>
          <p:cNvPr id="27652" name="Picture 4" descr="http://s47.radikal.ru/i118/1008/9c/e1849454bf8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571625"/>
            <a:ext cx="6215062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  <p:bldP spid="27650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1357313" y="428625"/>
            <a:ext cx="749776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/>
              <a:t>КОЛЛАЖ</a:t>
            </a:r>
            <a:endParaRPr lang="ru-RU" sz="2200"/>
          </a:p>
          <a:p>
            <a:pPr eaLnBrk="1" hangingPunct="1">
              <a:buFont typeface="Wingdings 2" pitchFamily="18" charset="2"/>
              <a:buNone/>
            </a:pPr>
            <a:r>
              <a:rPr lang="ru-RU" sz="2200"/>
              <a:t>Само понятие объясняет смысл данного метода: в него собираются несколько вышеописанных.</a:t>
            </a:r>
          </a:p>
          <a:p>
            <a:pPr eaLnBrk="1" hangingPunct="1"/>
            <a:endParaRPr lang="ru-RU"/>
          </a:p>
        </p:txBody>
      </p:sp>
      <p:pic>
        <p:nvPicPr>
          <p:cNvPr id="28675" name="Picture 2" descr="http://luntiki.ru/uploads/images/e/5/1/3/385/c99f19490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714500"/>
            <a:ext cx="64293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1428750" y="642938"/>
            <a:ext cx="7286625" cy="4143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/>
              <a:t>Предела совершенствованию и творчеству в изобразительной деятельности нет. Можно все, что есть под рукой, использовать для упражнений в рисовании: рисовать тряпочкой, бумажной салфеткой (сложенной много раз); рисовать грязной водой, старой чайной заваркой, кофейной гущей, выжимкой из ягод. Полезно так же раскрашивать банки и бутылки, катушки и коробки и т.д.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/>
              <a:t>Каждая из этих техник - это маленькая игра. Их использование позволяет детям чувствовать себя раскованнее, смелее, непосредственнее, развивает воображение, дает полную свободу для самовыражения.</a:t>
            </a:r>
          </a:p>
        </p:txBody>
      </p:sp>
    </p:spTree>
  </p:cSld>
  <p:clrMapOvr>
    <a:masterClrMapping/>
  </p:clrMapOvr>
  <p:transition advClick="0" advTm="15000"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571500"/>
            <a:ext cx="7786687" cy="5357813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/>
              <a:t>Нетрадиционное рисование</a:t>
            </a: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/>
              <a:t> – искусство изображать  не основываясь на традиции</a:t>
            </a:r>
            <a:r>
              <a:rPr lang="ru-RU" sz="3100" dirty="0"/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1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100" b="1" dirty="0"/>
              <a:t>Основные задачи: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3100" dirty="0"/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Сформировать у детей технические навыки рисования. </a:t>
            </a: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Познакомить детей с различными нетрадиционными техниками рисования. </a:t>
            </a: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Научить создавать свой неповторимый образ, в рисунках по нетрадиционному рисованию используя различные техники рисования. </a:t>
            </a: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Познакомить дошкольников поближе с нетрадиционным рисованием.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1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ransition advClick="0" advTm="15000">
    <p:spli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/>
              <a:t>Спасибо за внимание</a:t>
            </a:r>
          </a:p>
        </p:txBody>
      </p:sp>
    </p:spTree>
  </p:cSld>
  <p:clrMapOvr>
    <a:masterClrMapping/>
  </p:clrMapOvr>
  <p:transition advClick="0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1214438" y="285750"/>
            <a:ext cx="7643812" cy="55006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/>
              <a:t>Проведение занятий с использованием нетрадиционных  техник </a:t>
            </a:r>
          </a:p>
          <a:p>
            <a:pPr eaLnBrk="1" hangingPunct="1">
              <a:buFont typeface="Wingdings 2" pitchFamily="18" charset="2"/>
              <a:buNone/>
            </a:pPr>
            <a:endParaRPr lang="ru-RU" sz="900"/>
          </a:p>
          <a:p>
            <a:pPr eaLnBrk="1" hangingPunct="1"/>
            <a:r>
              <a:rPr lang="ru-RU" sz="2200"/>
              <a:t>Способствует снятию детских страхов; </a:t>
            </a:r>
          </a:p>
          <a:p>
            <a:pPr eaLnBrk="1" hangingPunct="1"/>
            <a:r>
              <a:rPr lang="ru-RU" sz="2200"/>
              <a:t>Развивает уверенность в своих силах; </a:t>
            </a:r>
          </a:p>
          <a:p>
            <a:pPr eaLnBrk="1" hangingPunct="1"/>
            <a:r>
              <a:rPr lang="ru-RU" sz="2200"/>
              <a:t>Развивает пространственное мышление; </a:t>
            </a:r>
          </a:p>
          <a:p>
            <a:pPr eaLnBrk="1" hangingPunct="1"/>
            <a:r>
              <a:rPr lang="ru-RU" sz="2200"/>
              <a:t>Учит детей свободно выражать свой замысел; </a:t>
            </a:r>
          </a:p>
          <a:p>
            <a:pPr eaLnBrk="1" hangingPunct="1"/>
            <a:r>
              <a:rPr lang="ru-RU" sz="2200"/>
              <a:t>Побуждает детей к творческим поискам и решениям; </a:t>
            </a:r>
          </a:p>
          <a:p>
            <a:pPr eaLnBrk="1" hangingPunct="1"/>
            <a:r>
              <a:rPr lang="ru-RU" sz="2200"/>
              <a:t>Учит детей работать с разнообразным материалом; </a:t>
            </a:r>
          </a:p>
          <a:p>
            <a:pPr eaLnBrk="1" hangingPunct="1"/>
            <a:r>
              <a:rPr lang="ru-RU" sz="2200"/>
              <a:t>Развивает чувство композиции, ритма,  колорита,  цветовосприятия;       чувство фактурности и объёмности; </a:t>
            </a:r>
          </a:p>
          <a:p>
            <a:pPr eaLnBrk="1" hangingPunct="1"/>
            <a:r>
              <a:rPr lang="ru-RU" sz="2200"/>
              <a:t>Развивает мелкую моторику рук; </a:t>
            </a:r>
          </a:p>
          <a:p>
            <a:pPr eaLnBrk="1" hangingPunct="1"/>
            <a:r>
              <a:rPr lang="ru-RU" sz="2200"/>
              <a:t>Развивает творческие способности, воображение и  полёт фантазии. </a:t>
            </a:r>
          </a:p>
          <a:p>
            <a:pPr eaLnBrk="1" hangingPunct="1"/>
            <a:r>
              <a:rPr lang="ru-RU" sz="2200"/>
              <a:t>Во время работы дети получают эстетическое удовольствие. </a:t>
            </a:r>
          </a:p>
        </p:txBody>
      </p:sp>
    </p:spTree>
  </p:cSld>
  <p:clrMapOvr>
    <a:masterClrMapping/>
  </p:clrMapOvr>
  <p:transition advClick="0" advTm="15000"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1143000" y="642938"/>
            <a:ext cx="7497763" cy="2000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/>
              <a:t>Рисование </a:t>
            </a:r>
          </a:p>
          <a:p>
            <a:pPr eaLnBrk="1" hangingPunct="1">
              <a:buFontTx/>
              <a:buChar char="-"/>
            </a:pPr>
            <a:r>
              <a:rPr lang="ru-RU" sz="2200"/>
              <a:t>это не только обучение, это в первую очередь игра. А чем игра необычнее, тем интереснее. Предлагает вам ознакомиться с методами и приемами нетрадиционного рисования.</a:t>
            </a:r>
          </a:p>
          <a:p>
            <a:pPr eaLnBrk="1" hangingPunct="1">
              <a:buFontTx/>
              <a:buChar char="-"/>
            </a:pPr>
            <a:endParaRPr lang="ru-RU" sz="2200"/>
          </a:p>
        </p:txBody>
      </p:sp>
      <p:pic>
        <p:nvPicPr>
          <p:cNvPr id="11267" name="Picture 4" descr="http://www.grani.lv/uploads/posts/2011-09/1316415621_deti_ig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286000"/>
            <a:ext cx="3008312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000125"/>
            <a:ext cx="7497763" cy="9286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КЛЯКСОГРАФИЯ</a:t>
            </a:r>
            <a:br>
              <a:rPr lang="ru-RU" sz="27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7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 заключается в том, чтобы научить детей делать кляксы (черные и разноцветные). </a:t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2291" name="Picture 2" descr="http://foto.sibmama.ru/albums/userpics/10320/normal_klaksa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857500"/>
            <a:ext cx="37147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stranamasterov.ucoz.ru/_nw/8/16834718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2857500"/>
            <a:ext cx="3929063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1357313" y="357188"/>
            <a:ext cx="7497762" cy="3286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/>
              <a:t>ТОЧЕЧНЫЙ РИСУНОК. </a:t>
            </a:r>
            <a:endParaRPr lang="ru-RU" sz="2200"/>
          </a:p>
          <a:p>
            <a:pPr eaLnBrk="1" hangingPunct="1">
              <a:buFont typeface="Wingdings 2" pitchFamily="18" charset="2"/>
              <a:buNone/>
            </a:pPr>
            <a:r>
              <a:rPr lang="ru-RU" sz="2200"/>
              <a:t> Для реализации можно взять фломастер, карандаш, поставить его перпендикулярно к белому листу бумаги и начать изображать. Но вот лучше всего получаются точечные рисунки красками. Спичка, очищенная от серы, туго заматывается небольшим кусочком ваты и окунается в густую краску. А дальше принцип нанесения точек такой же. Главное, сразу же заинтересовать ребенка. </a:t>
            </a:r>
          </a:p>
          <a:p>
            <a:pPr eaLnBrk="1" hangingPunct="1"/>
            <a:endParaRPr lang="ru-RU" sz="2200"/>
          </a:p>
        </p:txBody>
      </p:sp>
      <p:pic>
        <p:nvPicPr>
          <p:cNvPr id="15363" name="Picture 2" descr="http://img261.imageshack.us/img281/7049/20i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3429000"/>
            <a:ext cx="2028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http://belzo.ru/wp-content/uploads/2012/07/IMG_7065vvvshv1-300x22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357313" y="285750"/>
            <a:ext cx="749776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/>
              <a:t>ПОРОЛОНОВЫЕ РИСУНКИ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/>
              <a:t>Необходимо сделать из поролона самые разные разнообразные маленькие геометрические фигурки, а затем прикрепить их тонкой проволокой к палочке или карандашу (не заточенному). Орудие труда уже готово. Теперь его можно обмакнуть в краску и методом штампов рисовать красные треугольники, желтые кружки, зеленые квадраты и т.д.</a:t>
            </a:r>
          </a:p>
        </p:txBody>
      </p:sp>
      <p:pic>
        <p:nvPicPr>
          <p:cNvPr id="16387" name="Picture 4" descr="http://i-am-mother.ru/wp-content/uploads/2012/11/shtamp-porolon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3929063"/>
            <a:ext cx="30718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http://im0-tub-ru.yandex.net/i?id=199221615-6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357563"/>
            <a:ext cx="1533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http://im5-tub-ru.yandex.net/i?id=199217665-0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5" y="5000625"/>
            <a:ext cx="1533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 descr="http://im3-tub-ru.yandex.net/i?id=206892461-28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13" y="3286125"/>
            <a:ext cx="1924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" descr="http://img.second.by/u2/lots/1938/63347292386173_48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72250" y="492918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285875" y="428625"/>
            <a:ext cx="7497763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/>
              <a:t>РИСОВАНИЕ МЕЛКАМИ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/>
              <a:t> Дошкольники любят разнообразие. Эти возможности предоставляют нам обыкновенные мелки, сангина, уголь. Гладкий асфальт, фарфор, керамическая плитка, камни - вот то основание, на которое хорошо ложится мелок и уголь. </a:t>
            </a:r>
          </a:p>
        </p:txBody>
      </p:sp>
      <p:pic>
        <p:nvPicPr>
          <p:cNvPr id="18435" name="Picture 2" descr="http://www.angrybirdsclub.ru/wp-content/uploads/2011/08/Angry-Birds-Melkami-3-Whit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071813"/>
            <a:ext cx="37147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www.fantik-bantik.ru/content/images/upbringing/chalk_and_bee-chalk_big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3071813"/>
            <a:ext cx="34544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285875" y="357188"/>
            <a:ext cx="7497763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/>
              <a:t>МЕТОД ВОЛШЕБНОГО РИСУНКА. </a:t>
            </a:r>
            <a:endParaRPr lang="ru-RU" sz="2200"/>
          </a:p>
          <a:p>
            <a:pPr eaLnBrk="1" hangingPunct="1">
              <a:buFont typeface="Wingdings 2" pitchFamily="18" charset="2"/>
              <a:buNone/>
            </a:pPr>
            <a:r>
              <a:rPr lang="ru-RU" sz="2200"/>
              <a:t>Реализуется этот метод так. Углом восковой свечи на белой бумаге рисуется изображение (елочка, домик, а может бать целый сюжет). Затем кистью, а лучше ватой или поролоном, краска наносится сверху на все изображение. Вследствие того, что краска не ложится на жирное изображение свечой - рисунок как бы появляется внезапно перед глазами ребят, проявляясь. Можно такой же эффект получить, рисуя вначале канцелярским клеем или кусочком хозяйственного мыла.</a:t>
            </a:r>
          </a:p>
          <a:p>
            <a:pPr eaLnBrk="1" hangingPunct="1">
              <a:buFont typeface="Wingdings 2" pitchFamily="18" charset="2"/>
              <a:buNone/>
            </a:pPr>
            <a:endParaRPr lang="ru-RU"/>
          </a:p>
        </p:txBody>
      </p:sp>
      <p:pic>
        <p:nvPicPr>
          <p:cNvPr id="19459" name="Picture 2" descr="http://statica2.detstvo.ru/picture/original/2007/10/29/8d172959a46290466e334bfbb9b69ef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4071938"/>
            <a:ext cx="3071812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statica2.detstvo.ru/picture/original/2007/10/29/ee44551c47b7a6ce0b19b96be96284b9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4071938"/>
            <a:ext cx="31559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250</TotalTime>
  <Words>928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Corbel</vt:lpstr>
      <vt:lpstr>Gill Sans MT</vt:lpstr>
      <vt:lpstr>Times New Roman</vt:lpstr>
      <vt:lpstr>Verdana</vt:lpstr>
      <vt:lpstr>Wingdings 2</vt:lpstr>
      <vt:lpstr>Солнцестояние</vt:lpstr>
      <vt:lpstr> Нетрадиционные техники рисования в детском саду и их роль в развитии детей дошкольного возраста</vt:lpstr>
      <vt:lpstr>Презентация PowerPoint</vt:lpstr>
      <vt:lpstr>Презентация PowerPoint</vt:lpstr>
      <vt:lpstr>Презентация PowerPoint</vt:lpstr>
      <vt:lpstr>КЛЯКСОГРАФИЯ Она заключается в том, чтобы научить детей делать кляксы (черные и разноцветные).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 в детском саду и их роль в развитии детей дошкольного возраста</dc:title>
  <dc:creator>сергей</dc:creator>
  <cp:lastModifiedBy>79108806615</cp:lastModifiedBy>
  <cp:revision>76</cp:revision>
  <dcterms:created xsi:type="dcterms:W3CDTF">2013-02-22T13:18:04Z</dcterms:created>
  <dcterms:modified xsi:type="dcterms:W3CDTF">2023-04-02T11:20:46Z</dcterms:modified>
</cp:coreProperties>
</file>