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1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509F9-C933-4B3D-9C77-58535C8975F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28736"/>
          </a:xfrm>
        </p:spPr>
        <p:txBody>
          <a:bodyPr>
            <a:norm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1643050"/>
            <a:ext cx="6929486" cy="399575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Я –ПОМНЮ! Я- ГОРЖУСЬ!</a:t>
            </a:r>
          </a:p>
          <a:p>
            <a:endParaRPr lang="ru-RU" sz="1800" b="1" dirty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Выполнила</a:t>
            </a:r>
            <a:r>
              <a:rPr lang="ru-RU" sz="1800" b="1" dirty="0" smtClean="0">
                <a:solidFill>
                  <a:schemeClr val="tx1"/>
                </a:solidFill>
              </a:rPr>
              <a:t>: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Обучающаяся МБУ ДО «Центр развития  творчества детей и юношества г.Новошахтинска»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                                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СВИРЯКОВА Елена Георгиевна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ЖУРАВЛЕВА  Надежда Николаевна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ЕРМОЛЕНКО  Иван Васильевич 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ЛОБАЧЕВА Мария Львовна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Великая Отечественная война (1941 г.-1945 г.) – самая страшная и кровопролитная война за все время СССР. Эта война была между двух держав, могучий державой СССР и Германией. В жестокой схватке, на протяжение пяти лет СССР  победила достойно своего противника.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этой презентации четыре истории в их подлинном виде, сохранив, как правило, и те строки, которые кажутся неловкими, наивными. История есть история, – и это относится не только к истории фактов, но и к истории чувств. К сожалению, не все авторы дожили до сегодняшних дней, но я решила написать все истории от первого лица, ведь это личные воспоминания живых свидетелей того тяжелого времени.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57958"/>
            <a:ext cx="8229600" cy="50004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229600" cy="42148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СВИРЯКОВА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Георгиевна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</a:t>
            </a:r>
            <a:r>
              <a:rPr lang="ru-RU" sz="1800" b="1" dirty="0" smtClean="0"/>
              <a:t>У нашей мамы, </a:t>
            </a:r>
            <a:r>
              <a:rPr lang="ru-RU" sz="1800" b="1" dirty="0" err="1" smtClean="0"/>
              <a:t>Волоцковой</a:t>
            </a:r>
            <a:r>
              <a:rPr lang="ru-RU" sz="1800" b="1" dirty="0" smtClean="0"/>
              <a:t> Анны Егоровны, было трое детей. Мне было 14 лет, когда началась война. Сестре Любе - 10 лет, а младшей сестре Пане - 5.</a:t>
            </a:r>
            <a:br>
              <a:rPr lang="ru-RU" sz="1800" b="1" dirty="0" smtClean="0"/>
            </a:br>
            <a:r>
              <a:rPr lang="ru-RU" sz="1800" b="1" dirty="0" smtClean="0"/>
              <a:t>  Когда немцы заняли город Новошахтинск, молодежь начали отправлять в Германию. Наша мама в тайне от всех меня и сестру Любу отправили в Морозовский  район в хутор </a:t>
            </a:r>
            <a:r>
              <a:rPr lang="ru-RU" sz="1800" b="1" dirty="0" err="1" smtClean="0"/>
              <a:t>Волоцков</a:t>
            </a:r>
            <a:r>
              <a:rPr lang="ru-RU" sz="1800" b="1" dirty="0" smtClean="0"/>
              <a:t> к родственникам. Это место, где раньше жили наши родители.</a:t>
            </a:r>
            <a:br>
              <a:rPr lang="ru-RU" sz="1800" b="1" dirty="0" smtClean="0"/>
            </a:br>
            <a:r>
              <a:rPr lang="ru-RU" sz="1800" b="1" dirty="0" smtClean="0"/>
              <a:t>   Добирались мы туда пешком, а путь был не близкий. О том, что мы сбежали, кто-то доложил немцам, и в один из дней нашу маму и сестру </a:t>
            </a:r>
            <a:r>
              <a:rPr lang="ru-RU" sz="1800" b="1" dirty="0" err="1" smtClean="0"/>
              <a:t>Паню</a:t>
            </a:r>
            <a:r>
              <a:rPr lang="ru-RU" sz="1800" b="1" dirty="0" smtClean="0"/>
              <a:t> немцы повели на расстрел в </a:t>
            </a:r>
            <a:r>
              <a:rPr lang="ru-RU" sz="1800" b="1" dirty="0" err="1" smtClean="0"/>
              <a:t>Аютинскую</a:t>
            </a:r>
            <a:r>
              <a:rPr lang="ru-RU" sz="1800" b="1" dirty="0" smtClean="0"/>
              <a:t> балку, которая располагалась за городом.</a:t>
            </a:r>
            <a:br>
              <a:rPr lang="ru-RU" sz="1800" b="1" dirty="0" smtClean="0"/>
            </a:br>
            <a:r>
              <a:rPr lang="ru-RU" sz="1800" b="1" dirty="0" smtClean="0"/>
              <a:t>    В то время,  когда они стали подходить к краю балки, наши солдаты-разведчики из-за край балки открыли по немцам огонь, крикнув нашим родным, чтобы они легли и не поднимались. Так спаслись мои мама и сестра.</a:t>
            </a:r>
            <a:br>
              <a:rPr lang="ru-RU" sz="1800" b="1" dirty="0" smtClean="0"/>
            </a:br>
            <a:r>
              <a:rPr lang="ru-RU" sz="1800" b="1" dirty="0" smtClean="0"/>
              <a:t>     Мы же с Любой благополучно добрались до хутора. Жили там, работали, копали траншеи, помогали нашим солдатом. Вот так мы не попали в Германию и все остались живы.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Юность\Desktop\Праздники\Без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6470" y="0"/>
            <a:ext cx="2367530" cy="2063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632937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ЖУРАВЛЕВА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Надежда Николаевна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8291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Я родилась в 1935 году, поэтому четко помню</a:t>
            </a:r>
          </a:p>
          <a:p>
            <a:pPr>
              <a:buNone/>
            </a:pPr>
            <a:r>
              <a:rPr lang="ru-RU" b="1" dirty="0" smtClean="0"/>
              <a:t> военное время, которое пришло к нам в деревню.</a:t>
            </a:r>
          </a:p>
          <a:p>
            <a:pPr>
              <a:buNone/>
            </a:pPr>
            <a:r>
              <a:rPr lang="ru-RU" b="1" dirty="0" smtClean="0"/>
              <a:t>  Было это 1941 году.</a:t>
            </a:r>
          </a:p>
          <a:p>
            <a:pPr>
              <a:buNone/>
            </a:pPr>
            <a:r>
              <a:rPr lang="ru-RU" b="1" dirty="0" smtClean="0"/>
              <a:t>Во время оккупации немцы отбирали всю еду, скот. И в один из приходов немцев в дом, наша семья находилась в сарае, сюда же и зашел немец и стал ловить куриц. Поймал, посмотрел на нее, она ему не понравилась, так как была худая. Тогда он ударил курицей маму прямо по лицу и приставил оружие к животу.</a:t>
            </a:r>
          </a:p>
          <a:p>
            <a:pPr>
              <a:buNone/>
            </a:pPr>
            <a:r>
              <a:rPr lang="ru-RU" b="1" dirty="0" smtClean="0"/>
              <a:t>   Мы, дети, подбежали к маме и ухватились за подол юбки. Стали кричать и умолять, чтоб маму отпустили. Немец приказал выбрать курицу покрупнее. Мы выполнили его приказание.</a:t>
            </a:r>
          </a:p>
          <a:p>
            <a:pPr>
              <a:buNone/>
            </a:pPr>
            <a:r>
              <a:rPr lang="ru-RU" b="1" dirty="0" smtClean="0"/>
              <a:t>    У нас еще оставалась свинья. Мама зарезала ее и спрятала в кадку под каменный гнет, а сверху положила соленья. Немцы проверяли содержимое кадки штыками, напоролись на твёрдый гнет чуть не сломали штык и бросили это дело.</a:t>
            </a:r>
          </a:p>
          <a:p>
            <a:pPr>
              <a:buNone/>
            </a:pPr>
            <a:r>
              <a:rPr lang="ru-RU" b="1" dirty="0" smtClean="0"/>
              <a:t>   Так мама спасла нас от голода.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Юность\Desktop\Праздники\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3390" y="1"/>
            <a:ext cx="2380610" cy="2143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5114932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ЕРМОЛЕНКО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Иван Васильевич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00200"/>
            <a:ext cx="5929322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1942 году мне не было и 16-ти лет. Когда в наш город вошли немцы, началась мобилизация молодежи на принудительные работы в Германию. Угнали и меня.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Целый эшелон привезли нас в Германию, и всех – в концлагерь. В лагере я работал  на деревоперерабатывающем заводе. Через три месяца сбежал из лагеря но меня поймали и отправили в другой концлагерь, где законы были построже, а начальство ненавистнее к нашему русскому брату. Били много, почти не кормили. Ели помои, мерзли на нарах. Вот где научишься крошки со стола подбирать.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Пробыл я там до конца войны, работал на очистных сооружениях. Было очень страшно, видел много смертей; видел как немцы добивали больных и слабых людей. Сам ослабел сильно, но организм молодой, выдержал.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люблю вспоминать это время.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1945 году  вернулся в Новошахтинск, где всю жизнь проработал на угольной шахте.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Юность\Desktop\Праздники\л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5392" y="214290"/>
            <a:ext cx="306620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686304" cy="12858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ЛОБАЧЕВА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Мария Львовна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715008" cy="5715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 родилась в 1927 году в г.Новошахтинске. Здесь прошла вся моя жизнь. Было по-всякому. За мой долгий век , я повидала и хорошее и плохое, но всегда любила жизнь, не допускала уныния и паники от невзгод.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Труднее всего было жить, а точнее выживать, в годы войны. Но  тогда держаться помогало высокое чувство патриотизма.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Когда началась война, мой папа ушел на фронт, а мама, на которой было все хозяйство, осталась с четырьмя детьми. Голодно было, получали 200 грамм хлеба на человека, питались всем, что хоть как-то походило на еду, выручали крапива и конский щавель.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 войны зарезали корову, а шкуру положили на чердак дома. Во время войны мама вспомнила о ней. Разрезая ее на кусочки, мама варила нам супы. В воде плавали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жиринки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от шкуры, и нам казалось, что ничего вкуснее нет.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Мужчин всех забрали на войну. Остались  старики да дети. Все подростки помогали фронту, чем могли. Мне шел 15-й год, и мы с девчатами рыли окопы. Была глубокая осень, холодно и голодно. Помню оккупацию в Новошахтинске. Такое не забывается. На моих глазах были и расстрелы и биржа труда, где немцы обязывали всех регистрироваться. От отправки в Германию меня спасла моя тетя: у нее детей не было, поэтому ее дом не обыскивали, и она прятала меня в погреб. Моих сверстниц многих угнали в Германию, и больше они не вернулись. Но не сломали, не озлобили нас тяжелые военные годы.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Юность\Desktop\Праздники\лоб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975" y="0"/>
            <a:ext cx="3248025" cy="473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1.Семейные архивы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Сборник документальных рассказов «70 историй о войне»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667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</vt:lpstr>
      <vt:lpstr>Содержание</vt:lpstr>
      <vt:lpstr>Введение Великая Отечественная война (1941 г.-1945 г.) – самая страшная и кровопролитная война за все время СССР. Эта война была между двух держав, могучий державой СССР и Германией. В жестокой схватке, на протяжение пяти лет СССР  победила достойно своего противника.  В этой презентации четыре истории в их подлинном виде, сохранив, как правило, и те строки, которые кажутся неловкими, наивными. История есть история, – и это относится не только к истории фактов, но и к истории чувств. К сожалению, не все авторы дожили до сегодняшних дней, но я решила написать все истории от первого лица, ведь это личные воспоминания живых свидетелей того тяжелого времени.  </vt:lpstr>
      <vt:lpstr>СВИРЯКОВА  Елена Георгиевна  У нашей мамы, Волоцковой Анны Егоровны, было трое детей. Мне было 14 лет, когда началась война. Сестре Любе - 10 лет, а младшей сестре Пане - 5.   Когда немцы заняли город Новошахтинск, молодежь начали отправлять в Германию. Наша мама в тайне от всех меня и сестру Любу отправили в Морозовский  район в хутор Волоцков к родственникам. Это место, где раньше жили наши родители.    Добирались мы туда пешком, а путь был не близкий. О том, что мы сбежали, кто-то доложил немцам, и в один из дней нашу маму и сестру Паню немцы повели на расстрел в Аютинскую балку, которая располагалась за городом.     В то время,  когда они стали подходить к краю балки, наши солдаты-разведчики из-за край балки открыли по немцам огонь, крикнув нашим родным, чтобы они легли и не поднимались. Так спаслись мои мама и сестра.      Мы же с Любой благополучно добрались до хутора. Жили там, работали, копали траншеи, помогали нашим солдатом. Вот так мы не попали в Германию и все остались живы.     </vt:lpstr>
      <vt:lpstr>ЖУРАВЛЕВА Надежда Николаевна </vt:lpstr>
      <vt:lpstr> ЕРМОЛЕНКО Иван Васильевич</vt:lpstr>
      <vt:lpstr>ЛОБАЧЕВА Мария Львовна</vt:lpstr>
      <vt:lpstr>Литература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 «Дон. Дорога фронтовая» –  исследовательских работ о судьбах участников Великой Отечественной войны, чей боевой путь связан с Донским краем</dc:title>
  <dc:creator>Юность</dc:creator>
  <cp:lastModifiedBy>Юность</cp:lastModifiedBy>
  <cp:revision>28</cp:revision>
  <dcterms:created xsi:type="dcterms:W3CDTF">2022-12-06T13:19:10Z</dcterms:created>
  <dcterms:modified xsi:type="dcterms:W3CDTF">2023-03-29T07:43:34Z</dcterms:modified>
</cp:coreProperties>
</file>