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7"/>
  </p:notesMasterIdLst>
  <p:handoutMasterIdLst>
    <p:handoutMasterId r:id="rId18"/>
  </p:handoutMasterIdLst>
  <p:sldIdLst>
    <p:sldId id="277" r:id="rId2"/>
    <p:sldId id="258" r:id="rId3"/>
    <p:sldId id="259" r:id="rId4"/>
    <p:sldId id="260" r:id="rId5"/>
    <p:sldId id="262" r:id="rId6"/>
    <p:sldId id="283" r:id="rId7"/>
    <p:sldId id="282" r:id="rId8"/>
    <p:sldId id="264" r:id="rId9"/>
    <p:sldId id="265" r:id="rId10"/>
    <p:sldId id="267" r:id="rId11"/>
    <p:sldId id="268" r:id="rId12"/>
    <p:sldId id="284" r:id="rId13"/>
    <p:sldId id="285" r:id="rId14"/>
    <p:sldId id="281" r:id="rId15"/>
    <p:sldId id="276" r:id="rId16"/>
  </p:sldIdLst>
  <p:sldSz cx="9144000" cy="6858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25E27"/>
    <a:srgbClr val="251AB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73" autoAdjust="0"/>
  </p:normalViewPr>
  <p:slideViewPr>
    <p:cSldViewPr>
      <p:cViewPr varScale="1">
        <p:scale>
          <a:sx n="98" d="100"/>
          <a:sy n="98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AEB6-8C11-46F9-B6E2-0B06503B7ED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7F8C5-ACE1-4D7D-AFFB-D0D5955DF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61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EA07-22F8-4298-9BC4-3B23EBBA819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AC0D-DFB0-4CB4-8AFA-F7D5D9EF3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5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59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61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4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1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1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24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2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6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6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3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5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96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FAC0D-DFB0-4CB4-8AFA-F7D5D9EF32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8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076492-1628-4378-A81D-31ACE675D5A4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6294B-E427-4A12-95E0-963AFC20F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4F78-946F-4ACF-A2A3-572662FCC6F4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68A7-8CDF-4D33-8191-5164DBB11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F391-A4B1-4A23-AC27-AEE25F89F54B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5F19-87AE-49DA-9C1F-03AC786A4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4BE3-5948-46F1-8D44-C6E35E63511D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BC4C-A28C-43FB-9C35-3C3E5F7FB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844D00-87C9-49BD-B5B2-2CAA9E1067AA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46DD8-15BB-4FF5-B002-BC1AB70DC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09D2-2FA4-4721-9EB6-B34F80B15328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A3C4-74DE-49A4-8604-7C37D1E95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2DF1-C87F-4CCD-B4D8-9E82F526D67A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E0B2-770A-43DC-836B-30EBAA66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EC1C-1127-4CC5-977A-193FD3B422B2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1FAD-1DEA-40F6-9F1C-4DC3F7B6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5BBC9D-D897-48C3-AB57-3FD00C557823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ED84E6-8B6C-4FCC-A556-99B561F23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E479-7639-4F27-AF1E-C83E6AB04C8C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0E68-09CA-4489-BF03-7133B9FB2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CA477C-6B3F-4148-B6E5-1375CC9A484C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23679-0B37-4EAD-9127-D051B9DDE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DC0D32-26BB-4F9B-9557-F07AEF9C1597}" type="datetimeFigureOut">
              <a:rPr lang="ru-RU"/>
              <a:pPr>
                <a:defRPr/>
              </a:pPr>
              <a:t>26.03.2023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BBF086C-0027-4815-B304-5EB322543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3" r:id="rId2"/>
    <p:sldLayoutId id="2147483851" r:id="rId3"/>
    <p:sldLayoutId id="2147483844" r:id="rId4"/>
    <p:sldLayoutId id="2147483845" r:id="rId5"/>
    <p:sldLayoutId id="2147483846" r:id="rId6"/>
    <p:sldLayoutId id="2147483852" r:id="rId7"/>
    <p:sldLayoutId id="2147483847" r:id="rId8"/>
    <p:sldLayoutId id="2147483853" r:id="rId9"/>
    <p:sldLayoutId id="2147483848" r:id="rId10"/>
    <p:sldLayoutId id="21474838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D75B7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75B7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DD56F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DD56F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7920038" cy="25923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Комнатные растения</a:t>
            </a:r>
            <a:endParaRPr lang="ru-RU" sz="7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5" descr="http://img-fotki.yandex.ru/get/3705/inmira.3e/0_3ab67_60431a81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892425"/>
            <a:ext cx="23749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245544" cy="87995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</a:t>
            </a:r>
            <a:r>
              <a:rPr lang="ru-RU" sz="4800" dirty="0" err="1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sz="48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solidFill>
                <a:srgbClr val="025E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404664"/>
            <a:ext cx="3993104" cy="48245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2500" lnSpcReduction="10000"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– лучший чистильщик воздуха. Он очищает воздух лучше, чем некоторые технические устройства. Одного растения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хлорофитума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достаточно для очистки воздуха на кухне. Учёные предлагают его для очистки воздуха в космических кораблях, где проветривание невозможно.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6" descr="http://www.pro100-cvety.ru/wp-content/uploads/2014/02/%D1%85%D0%BB%D0%BE%D1%80%D0%BE%D1%84%D0%B8%D1%82%D1%83%D0%BC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04813"/>
            <a:ext cx="36004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http://sunny7.ua/tinymce/files/Sofiaworld-%D0%BF%D0%BE%D0%BB%D1%8C%D0%B7%D0%B0%20%D1%85%D0%BB%D0%BE%D1%80%D0%BE%D1%84%D0%B8%D1%82%D1%83%D0%BC%D0%B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2924175"/>
            <a:ext cx="3455987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986338"/>
            <a:ext cx="6829444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– бегония!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красоту огромных листьев меня величают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бегонией королевской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Прямых солнечных лучей я не люблю – они обжигают. (теневыносливое растение).</a:t>
            </a:r>
          </a:p>
        </p:txBody>
      </p:sp>
      <p:pic>
        <p:nvPicPr>
          <p:cNvPr id="20486" name="Picture 6" descr="http://109.73.3.25:8080/21991218141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4447952" cy="2952328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3714752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Лист растет косой,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Не умыт росой;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У него на спине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Белые </a:t>
            </a:r>
            <a:r>
              <a:rPr lang="ru-RU" b="1" dirty="0" err="1" smtClean="0">
                <a:solidFill>
                  <a:srgbClr val="FF9900"/>
                </a:solidFill>
              </a:rPr>
              <a:t>пестринки</a:t>
            </a:r>
            <a:r>
              <a:rPr lang="ru-RU" b="1" dirty="0" smtClean="0">
                <a:solidFill>
                  <a:srgbClr val="FF9900"/>
                </a:solidFill>
              </a:rPr>
              <a:t>,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А цветы – горстями,</a:t>
            </a:r>
          </a:p>
          <a:p>
            <a:pPr indent="342900" algn="ctr"/>
            <a:r>
              <a:rPr lang="ru-RU" b="1" dirty="0" smtClean="0">
                <a:solidFill>
                  <a:srgbClr val="FF9900"/>
                </a:solidFill>
              </a:rPr>
              <a:t>             Красными кистями.   (Бегония)</a:t>
            </a:r>
            <a:endParaRPr lang="ru-RU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786323"/>
            <a:ext cx="8183562" cy="1000132"/>
          </a:xfrm>
        </p:spPr>
        <p:txBody>
          <a:bodyPr/>
          <a:lstStyle/>
          <a:p>
            <a:r>
              <a:rPr lang="ru-RU" dirty="0" err="1" smtClean="0"/>
              <a:t>Я-Сансевиерия-Щучий</a:t>
            </a:r>
            <a:r>
              <a:rPr lang="ru-RU" dirty="0" smtClean="0"/>
              <a:t> хвост</a:t>
            </a:r>
            <a:endParaRPr lang="ru-RU" dirty="0"/>
          </a:p>
        </p:txBody>
      </p:sp>
      <p:pic>
        <p:nvPicPr>
          <p:cNvPr id="5" name="Содержимое 4" descr="post-485866-0-59857300-14065622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3932238" cy="2949179"/>
          </a:xfrm>
        </p:spPr>
      </p:pic>
      <p:sp>
        <p:nvSpPr>
          <p:cNvPr id="6" name="TextBox 5"/>
          <p:cNvSpPr txBox="1"/>
          <p:nvPr/>
        </p:nvSpPr>
        <p:spPr>
          <a:xfrm>
            <a:off x="714348" y="1000108"/>
            <a:ext cx="371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На окошке среди роз</a:t>
            </a:r>
            <a:br>
              <a:rPr lang="ru-RU" sz="2800" i="1" dirty="0" smtClean="0"/>
            </a:br>
            <a:r>
              <a:rPr lang="ru-RU" sz="2800" i="1" dirty="0" smtClean="0"/>
              <a:t>Я увидел щучий хвост.</a:t>
            </a:r>
            <a:br>
              <a:rPr lang="ru-RU" sz="2800" i="1" dirty="0" smtClean="0"/>
            </a:br>
            <a:r>
              <a:rPr lang="ru-RU" sz="2800" i="1" dirty="0" smtClean="0"/>
              <a:t>Я рыбак заядлый, НО</a:t>
            </a:r>
            <a:br>
              <a:rPr lang="ru-RU" sz="2800" i="1" dirty="0" smtClean="0"/>
            </a:br>
            <a:r>
              <a:rPr lang="ru-RU" sz="2800" i="1" dirty="0" smtClean="0"/>
              <a:t>Удивлен был все равно.</a:t>
            </a:r>
            <a:br>
              <a:rPr lang="ru-RU" sz="2800" i="1" dirty="0" smtClean="0"/>
            </a:b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Я-Декабрист</a:t>
            </a:r>
            <a:endParaRPr lang="ru-RU" dirty="0"/>
          </a:p>
        </p:txBody>
      </p:sp>
      <p:pic>
        <p:nvPicPr>
          <p:cNvPr id="5" name="Содержимое 4" descr="2390299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500043"/>
            <a:ext cx="3357586" cy="2518190"/>
          </a:xfrm>
        </p:spPr>
      </p:pic>
      <p:pic>
        <p:nvPicPr>
          <p:cNvPr id="6" name="Рисунок 5" descr="0000054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28605"/>
            <a:ext cx="4000528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3143248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Начинает цвести в декабре.</a:t>
            </a:r>
            <a:br>
              <a:rPr lang="ru-RU" i="1" dirty="0" smtClean="0"/>
            </a:br>
            <a:r>
              <a:rPr lang="ru-RU" i="1" dirty="0" smtClean="0"/>
              <a:t>Потому и зовут декабристом.</a:t>
            </a:r>
            <a:br>
              <a:rPr lang="ru-RU" i="1" dirty="0" smtClean="0"/>
            </a:br>
            <a:r>
              <a:rPr lang="ru-RU" i="1" dirty="0" smtClean="0"/>
              <a:t>Вдруг в морозной суровой поре</a:t>
            </a:r>
            <a:br>
              <a:rPr lang="ru-RU" i="1" dirty="0" smtClean="0"/>
            </a:br>
            <a:r>
              <a:rPr lang="ru-RU" i="1" dirty="0" smtClean="0"/>
              <a:t>Разгорается пламенем чистым.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183562" cy="1050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Меня можно посадить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reenshot_17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428736"/>
            <a:ext cx="8286808" cy="37382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183562" cy="1050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251AB6"/>
                </a:solidFill>
                <a:latin typeface="Times New Roman" pitchFamily="18" charset="0"/>
                <a:cs typeface="Times New Roman" pitchFamily="18" charset="0"/>
              </a:rPr>
              <a:t>Забота о комнатных растениях делает человека добрее.</a:t>
            </a:r>
            <a:endParaRPr lang="ru-RU" dirty="0">
              <a:solidFill>
                <a:srgbClr val="251A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4932363" y="1628775"/>
            <a:ext cx="3600450" cy="41021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…Ты должен над цветами наклониться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Не для того, чтоб рвать или срезать,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А чтоб увидеть добрые их лица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И доброе лицо им показать.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(С. Вургун)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ic.pics.livejournal.com/axiplus/45863577/1543438/1543438_original.jpg?from=http://ic.pics.livejournal.com/axiplus/45863577/1543438/1543438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88840"/>
            <a:ext cx="4176464" cy="305595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9613" y="2133600"/>
            <a:ext cx="5378450" cy="14128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Комнатные растения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источник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764704"/>
            <a:ext cx="2428875" cy="6429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красоты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51500" y="765175"/>
            <a:ext cx="2428875" cy="64293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здоровья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005064"/>
            <a:ext cx="3024335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хорошего настроения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5661248"/>
            <a:ext cx="3000375" cy="857250"/>
          </a:xfrm>
          <a:prstGeom prst="roundRect">
            <a:avLst/>
          </a:prstGeom>
          <a:solidFill>
            <a:srgbClr val="251AB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доброты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313" y="4143374"/>
            <a:ext cx="3000375" cy="1229842"/>
          </a:xfrm>
          <a:prstGeom prst="roundRect">
            <a:avLst/>
          </a:prstGeom>
          <a:solidFill>
            <a:srgbClr val="00B050"/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чистого воздуха</a:t>
            </a:r>
          </a:p>
        </p:txBody>
      </p:sp>
      <p:sp>
        <p:nvSpPr>
          <p:cNvPr id="20" name="Стрелка вниз 19"/>
          <p:cNvSpPr/>
          <p:nvPr/>
        </p:nvSpPr>
        <p:spPr>
          <a:xfrm rot="8475515">
            <a:off x="2195513" y="1431925"/>
            <a:ext cx="519112" cy="6445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1168325">
            <a:off x="6372225" y="1484313"/>
            <a:ext cx="503238" cy="5048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144968">
            <a:off x="1727200" y="3522663"/>
            <a:ext cx="358775" cy="4492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11638" y="3716338"/>
            <a:ext cx="865187" cy="18002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067634">
            <a:off x="6815138" y="3633788"/>
            <a:ext cx="576262" cy="4683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AppData\Local\Microsoft\Windows\Temporary Internet Files\Content.IE5\ATSZ4G90\MPj04372810000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83563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Комнатным растениям необходимы: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916832"/>
            <a:ext cx="2357422" cy="841248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1. свет, тепло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sz="36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4. почва, богатая питательными веществами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00760" y="1785926"/>
            <a:ext cx="2357422" cy="84124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2. вода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84168" y="4357694"/>
            <a:ext cx="2559766" cy="84124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3. воздух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ухода за комнатным растением: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50" y="1714500"/>
            <a:ext cx="8686800" cy="47863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68313" y="836613"/>
            <a:ext cx="86756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Поливай растения водой комнатной температуры. Кроме того, вода должна отстояться в течение нескольких часов. Летом цветы поливают вечером, зимой – утром.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Рыхли палочкой поверхность земли в горшочке, чтобы к корням поступал воздух. Будь осторожен – не повреди корни растения.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Вытирай пыль с крупных гладких листьев влажной тряпкой или губкой. Растения с мелкими листьями и листьями опушенными очищают от пыли мягкой кисточкой.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 срезай с растений сухие листья и веточки. Следи за чистотой цветочных горшков и подставок.</a:t>
            </a: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  <a:p>
            <a:pPr>
              <a:defRPr/>
            </a:pPr>
            <a:endParaRPr lang="ru-RU" sz="2400" dirty="0">
              <a:latin typeface="Franklin Gothic Book" pitchFamily="34" charset="0"/>
            </a:endParaRPr>
          </a:p>
        </p:txBody>
      </p:sp>
      <p:pic>
        <p:nvPicPr>
          <p:cNvPr id="14348" name="Picture 12" descr="http://www.plantopedia.ru/upload/tsvetovodstvo/sekrety_tsvetovoda/2010/08/uhod_za_komnatnymi/ca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4581525"/>
            <a:ext cx="3059112" cy="22764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sx="103000" sy="103000" algn="ctr" rotWithShape="0">
              <a:schemeClr val="accent1"/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endParaRPr lang="ru-RU" sz="480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4932363" y="1341438"/>
            <a:ext cx="3932237" cy="47513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Я- герань.              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часто можете увидеть меня на подоконниках. У меня пахнут не цветы, а листья, покрытые волосками. В научных книжках меня называют </a:t>
            </a:r>
            <a:r>
              <a:rPr lang="ru-RU" sz="32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пеларгония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7" name="Picture 7" descr="http://www.vashsad.ua/downloads/image/7546/Flower%20Fairy%20White%20Splas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335625"/>
            <a:ext cx="4104456" cy="4397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Я- Фиалка</a:t>
            </a:r>
            <a:endParaRPr lang="ru-RU" dirty="0"/>
          </a:p>
        </p:txBody>
      </p:sp>
      <p:pic>
        <p:nvPicPr>
          <p:cNvPr id="4" name="Содержимое 3" descr="senopeliay-768x4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500174"/>
            <a:ext cx="4451715" cy="2643206"/>
          </a:xfrm>
        </p:spPr>
      </p:pic>
      <p:sp>
        <p:nvSpPr>
          <p:cNvPr id="5" name="TextBox 4"/>
          <p:cNvSpPr txBox="1"/>
          <p:nvPr/>
        </p:nvSpPr>
        <p:spPr>
          <a:xfrm>
            <a:off x="5000628" y="1214422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Фиалки цветут на окне</a:t>
            </a:r>
          </a:p>
          <a:p>
            <a:r>
              <a:rPr lang="ru-RU" sz="2800" i="1" dirty="0" smtClean="0"/>
              <a:t>Сиреневым ярким цветом.</a:t>
            </a:r>
          </a:p>
          <a:p>
            <a:r>
              <a:rPr lang="ru-RU" sz="2800" i="1" dirty="0" smtClean="0"/>
              <a:t>С утра улыбаются мне,</a:t>
            </a:r>
          </a:p>
          <a:p>
            <a:r>
              <a:rPr lang="ru-RU" sz="2800" i="1" dirty="0" smtClean="0"/>
              <a:t>Они солидарны с летом.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Я- Бальзамин</a:t>
            </a:r>
            <a:endParaRPr lang="ru-RU" dirty="0"/>
          </a:p>
        </p:txBody>
      </p:sp>
      <p:pic>
        <p:nvPicPr>
          <p:cNvPr id="5" name="Содержимое 4" descr="RL8Yt44X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1285860"/>
            <a:ext cx="4572032" cy="3143272"/>
          </a:xfrm>
        </p:spPr>
      </p:pic>
      <p:sp>
        <p:nvSpPr>
          <p:cNvPr id="10" name="TextBox 9"/>
          <p:cNvSpPr txBox="1"/>
          <p:nvPr/>
        </p:nvSpPr>
        <p:spPr>
          <a:xfrm>
            <a:off x="5286380" y="1785926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8800" algn="ctr"/>
            <a:r>
              <a:rPr lang="ru-RU" b="1" dirty="0" smtClean="0">
                <a:solidFill>
                  <a:srgbClr val="FF9900"/>
                </a:solidFill>
              </a:rPr>
              <a:t>Меня по кличке все зовут,</a:t>
            </a:r>
          </a:p>
          <a:p>
            <a:pPr indent="1828800" algn="ctr"/>
            <a:r>
              <a:rPr lang="ru-RU" b="1" dirty="0" smtClean="0">
                <a:solidFill>
                  <a:srgbClr val="FF9900"/>
                </a:solidFill>
              </a:rPr>
              <a:t>            А имени не знают.</a:t>
            </a:r>
          </a:p>
          <a:p>
            <a:pPr indent="1828800" algn="ctr"/>
            <a:r>
              <a:rPr lang="ru-RU" b="1" dirty="0" smtClean="0">
                <a:solidFill>
                  <a:srgbClr val="FF9900"/>
                </a:solidFill>
              </a:rPr>
              <a:t>            Но будет сухо или дождь-</a:t>
            </a:r>
          </a:p>
          <a:p>
            <a:pPr indent="1828800" algn="ctr"/>
            <a:r>
              <a:rPr lang="ru-RU" b="1" dirty="0" smtClean="0">
                <a:solidFill>
                  <a:srgbClr val="FF9900"/>
                </a:solidFill>
              </a:rPr>
              <a:t>            Я тут же сообщаю.   (Бальзамин) </a:t>
            </a:r>
            <a:endParaRPr lang="ru-RU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353425" cy="11239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 - 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аспидистра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«дружная семейка»</a:t>
            </a:r>
            <a:endParaRPr lang="ru-RU" sz="40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1484313"/>
            <a:ext cx="4343400" cy="37449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Самое необыкновенное по своей неприхотливости и выносливости растение (теневыносливое, тенелюбивое растение).</a:t>
            </a:r>
          </a:p>
        </p:txBody>
      </p:sp>
      <p:pic>
        <p:nvPicPr>
          <p:cNvPr id="13316" name="Picture 7" descr="http://img0.liveinternet.ru/images/attach/c/1/58/653/58653277_13f5fcbdfe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557338"/>
            <a:ext cx="3259138" cy="43434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4400"/>
            <a:ext cx="8640763" cy="15128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4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колеус или «</a:t>
            </a:r>
            <a:r>
              <a:rPr lang="ru-RU" sz="4400" dirty="0" err="1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крапивка</a:t>
            </a:r>
            <a:r>
              <a:rPr lang="ru-RU" sz="4400" dirty="0" smtClean="0">
                <a:solidFill>
                  <a:srgbClr val="025E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solidFill>
                <a:srgbClr val="025E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Содержимое 3"/>
          <p:cNvSpPr>
            <a:spLocks noGrp="1"/>
          </p:cNvSpPr>
          <p:nvPr>
            <p:ph sz="half" idx="2"/>
          </p:nvPr>
        </p:nvSpPr>
        <p:spPr>
          <a:xfrm>
            <a:off x="4356100" y="981075"/>
            <a:ext cx="4392613" cy="4389438"/>
          </a:xfrm>
          <a:solidFill>
            <a:schemeClr val="bg1"/>
          </a:solidFill>
          <a:ln w="57150"/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красивы мои листья с узорами и разноцветными каёмками! Такая пестрая окраска защищает от ярких солнечных лучей (солнцелюбивое растение). </a:t>
            </a:r>
          </a:p>
        </p:txBody>
      </p:sp>
      <p:pic>
        <p:nvPicPr>
          <p:cNvPr id="14340" name="Picture 7" descr="http://myfl.ru/files/u985/1249213540_koleus-ili-krapiv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052513"/>
            <a:ext cx="3838575" cy="43211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1151</TotalTime>
  <Words>410</Words>
  <Application>Microsoft Office PowerPoint</Application>
  <PresentationFormat>Экран (4:3)</PresentationFormat>
  <Paragraphs>69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Times New Roman</vt:lpstr>
      <vt:lpstr>Verdana</vt:lpstr>
      <vt:lpstr>Wingdings 2</vt:lpstr>
      <vt:lpstr>Аспект</vt:lpstr>
      <vt:lpstr>Комнатные растения</vt:lpstr>
      <vt:lpstr>Презентация PowerPoint</vt:lpstr>
      <vt:lpstr>Комнатным растениям необходимы:</vt:lpstr>
      <vt:lpstr>Правила ухода за комнатным растением:</vt:lpstr>
      <vt:lpstr>          Давайте познакомимся!</vt:lpstr>
      <vt:lpstr>Я- Фиалка</vt:lpstr>
      <vt:lpstr>Я- Бальзамин</vt:lpstr>
      <vt:lpstr>Я  -  аспидистра или «дружная семейка»</vt:lpstr>
      <vt:lpstr>          Я – колеус или «крапивка»</vt:lpstr>
      <vt:lpstr>Я – хлорофитум!</vt:lpstr>
      <vt:lpstr>Я – бегония!</vt:lpstr>
      <vt:lpstr>Я-Сансевиерия-Щучий хвост</vt:lpstr>
      <vt:lpstr>Я-Декабрист</vt:lpstr>
      <vt:lpstr>Меня можно посадить </vt:lpstr>
      <vt:lpstr>Забота о комнатных растениях делает человека добрее.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Комнатные растения</dc:title>
  <dc:creator>1</dc:creator>
  <cp:lastModifiedBy>User</cp:lastModifiedBy>
  <cp:revision>96</cp:revision>
  <cp:lastPrinted>2023-03-26T07:29:35Z</cp:lastPrinted>
  <dcterms:created xsi:type="dcterms:W3CDTF">2009-11-09T14:58:50Z</dcterms:created>
  <dcterms:modified xsi:type="dcterms:W3CDTF">2023-03-26T07:34:18Z</dcterms:modified>
</cp:coreProperties>
</file>