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sldIdLst>
    <p:sldId id="270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30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04EAF-3174-2B90-25D3-8F83E5D4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89BF8-6D57-4544-B061-585D779F43E4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EB2FA-8C20-ACB2-4189-D78FF553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62553-002B-53BE-C54B-41096BD9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BCA2E-CF58-4464-AC31-E11C54C2EF7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8326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FD05F-DFFA-411A-EBAA-1D2827C7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2B75C-35D7-4678-AE4F-D5FE03472663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F3A6E-1592-9CE9-5406-A72FA9067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298E2-0DD4-A1DA-95AC-90CF153F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C2091-1ADC-4134-9043-F10853ED45E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007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5F168-5B44-421B-98EB-397A4519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9C93B-6C9E-4F5B-8CB6-943A0625DED6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1C8A-A4ED-C6D9-0A34-34FD0D676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B346C-4F7C-5D84-D705-4D544DFC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458F3-AC02-4FF9-9626-3B18B27C453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44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6943F-4F3D-CEB8-D4DD-4D514208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90B8D-59F0-471B-8553-1EDACFD51E24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97877-DD47-018D-1777-F9118A8C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EFF08-FD54-DC04-CBEC-0A8530E09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0CA5B-F882-4302-A524-2E5A8615BF1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4150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751A5-5D3B-3713-77EF-478880B7E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C6081-60D5-4302-A3DC-832A703D4A10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189D0-D764-F890-FE93-721B0E53A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F7254-A9D9-4452-2F01-FCB5FEB0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39192-A9BC-4268-B0B2-533165E470E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521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475443-7F5B-444D-B3FA-18E471950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B025D-D468-4B74-917B-AA33240A2F7E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FC5C38-E4F7-9B8C-C969-2AE47C20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D7218B-A96F-2469-4725-E29C612B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F652B-31CD-4A16-8426-431651956E4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6299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59F021-D69D-08C8-60CC-30D95867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B26C4-363C-4912-98FF-5FA896C49441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C4E6724-2D54-FB6E-88DE-D369C7D2A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4950BC-0937-2A6D-0BA6-DF294AE1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2C3B-4BC1-46A7-AAE4-55DA296CC8C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8164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CFE225E-D8FA-B90F-D4C4-E775C53E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82202-84B7-4F91-9D1A-2CFCCD94268F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5A806A-2E5B-65D0-05C5-F060AD426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A5CEABD-4855-E698-4BAF-D6A1F4FD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C5670-1D60-442D-AD52-5E45DE421E4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5660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A94FA9D-2E9F-3B47-9D44-C7BAF469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99330-00BF-4AC3-A01C-A918637CB67E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B96715F-4FC0-50A6-FD3E-4A880A4A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08C5A4F-0072-1053-AE53-266EA02C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84177-67AE-4490-82CF-4CA8F0A8A6B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1716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2F94F6-9CCA-725B-A8F9-5D593611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B9D48-BF71-4FE0-BE47-2EBC060A1345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0C0600-65E2-CBD7-DE8B-CB929B8E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9BAAA8-D291-4D13-96AC-A0657E15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ECD0D-3A71-4146-8B8F-EFA579888A5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0506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>
            <a:extLst>
              <a:ext uri="{FF2B5EF4-FFF2-40B4-BE49-F238E27FC236}">
                <a16:creationId xmlns:a16="http://schemas.microsoft.com/office/drawing/2014/main" id="{5A82F06C-A3DE-EAA8-FD5E-F552F3BA322A}"/>
              </a:ext>
            </a:extLst>
          </p:cNvPr>
          <p:cNvGrpSpPr>
            <a:grpSpLocks/>
          </p:cNvGrpSpPr>
          <p:nvPr/>
        </p:nvGrpSpPr>
        <p:grpSpPr bwMode="auto">
          <a:xfrm>
            <a:off x="6291263" y="993775"/>
            <a:ext cx="2463800" cy="1530350"/>
            <a:chOff x="4718762" y="993075"/>
            <a:chExt cx="1847138" cy="1530439"/>
          </a:xfrm>
        </p:grpSpPr>
        <p:sp>
          <p:nvSpPr>
            <p:cNvPr id="5" name="Oval 31">
              <a:extLst>
                <a:ext uri="{FF2B5EF4-FFF2-40B4-BE49-F238E27FC236}">
                  <a16:creationId xmlns:a16="http://schemas.microsoft.com/office/drawing/2014/main" id="{A16EA4E6-D580-F035-C23B-96B5EA75F23C}"/>
                </a:ext>
              </a:extLst>
            </p:cNvPr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32">
              <a:extLst>
                <a:ext uri="{FF2B5EF4-FFF2-40B4-BE49-F238E27FC236}">
                  <a16:creationId xmlns:a16="http://schemas.microsoft.com/office/drawing/2014/main" id="{4633590B-546D-7629-A1D1-0F6724D2F3D0}"/>
                </a:ext>
              </a:extLst>
            </p:cNvPr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28">
              <a:extLst>
                <a:ext uri="{FF2B5EF4-FFF2-40B4-BE49-F238E27FC236}">
                  <a16:creationId xmlns:a16="http://schemas.microsoft.com/office/drawing/2014/main" id="{A6914F77-82DD-406F-4AE0-1B8B913079FA}"/>
                </a:ext>
              </a:extLst>
            </p:cNvPr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30">
              <a:extLst>
                <a:ext uri="{FF2B5EF4-FFF2-40B4-BE49-F238E27FC236}">
                  <a16:creationId xmlns:a16="http://schemas.microsoft.com/office/drawing/2014/main" id="{0DC429A4-01B3-5483-59F6-67D0680DD902}"/>
                </a:ext>
              </a:extLst>
            </p:cNvPr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Oval 27">
              <a:extLst>
                <a:ext uri="{FF2B5EF4-FFF2-40B4-BE49-F238E27FC236}">
                  <a16:creationId xmlns:a16="http://schemas.microsoft.com/office/drawing/2014/main" id="{DB045EC2-0234-36BF-722E-BC2D3B0E246E}"/>
                </a:ext>
              </a:extLst>
            </p:cNvPr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Oval 29">
              <a:extLst>
                <a:ext uri="{FF2B5EF4-FFF2-40B4-BE49-F238E27FC236}">
                  <a16:creationId xmlns:a16="http://schemas.microsoft.com/office/drawing/2014/main" id="{883C59DF-E8D5-5258-24CD-4C8CDA5CCE74}"/>
                </a:ext>
              </a:extLst>
            </p:cNvPr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Oval 33">
              <a:extLst>
                <a:ext uri="{FF2B5EF4-FFF2-40B4-BE49-F238E27FC236}">
                  <a16:creationId xmlns:a16="http://schemas.microsoft.com/office/drawing/2014/main" id="{26F52561-C9B1-2A7C-F094-1591B427EB2A}"/>
                </a:ext>
              </a:extLst>
            </p:cNvPr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34">
              <a:extLst>
                <a:ext uri="{FF2B5EF4-FFF2-40B4-BE49-F238E27FC236}">
                  <a16:creationId xmlns:a16="http://schemas.microsoft.com/office/drawing/2014/main" id="{3429E5BC-E1A3-ECB4-8E39-C73040EA5AFC}"/>
                </a:ext>
              </a:extLst>
            </p:cNvPr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DECA7CAA-B28C-7E9C-9018-0260FB0ED3E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0DF5-E645-4E78-B647-11F4CC00DBC1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45144442-FB85-A8B5-9BCC-D915B96AB4C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C77C95B-BD08-492B-D72F-81729FE9454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E359E0D-2130-4072-A712-4E6AC157EB3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4416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FEE6F"/>
            </a:gs>
            <a:gs pos="88000">
              <a:srgbClr val="81AD3C"/>
            </a:gs>
            <a:gs pos="100000">
              <a:srgbClr val="81AD3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>
            <a:extLst>
              <a:ext uri="{FF2B5EF4-FFF2-40B4-BE49-F238E27FC236}">
                <a16:creationId xmlns:a16="http://schemas.microsoft.com/office/drawing/2014/main" id="{0B3D328F-CC1E-7A1E-9D25-50651A8123A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336463" cy="6858000"/>
            <a:chOff x="-9" y="-16"/>
            <a:chExt cx="9252346" cy="6858038"/>
          </a:xfrm>
        </p:grpSpPr>
        <p:grpSp>
          <p:nvGrpSpPr>
            <p:cNvPr id="1032" name="Group 638">
              <a:extLst>
                <a:ext uri="{FF2B5EF4-FFF2-40B4-BE49-F238E27FC236}">
                  <a16:creationId xmlns:a16="http://schemas.microsoft.com/office/drawing/2014/main" id="{2D4AA4DE-0C25-CAB2-E098-CBF41967CC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>
                <a:extLst>
                  <a:ext uri="{FF2B5EF4-FFF2-40B4-BE49-F238E27FC236}">
                    <a16:creationId xmlns:a16="http://schemas.microsoft.com/office/drawing/2014/main" id="{46D39D22-FEC4-F5DD-E74C-EF4913BDECEB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>
                  <a:extLst>
                    <a:ext uri="{FF2B5EF4-FFF2-40B4-BE49-F238E27FC236}">
                      <a16:creationId xmlns:a16="http://schemas.microsoft.com/office/drawing/2014/main" id="{4CACEE73-5777-5183-DC02-7DD963960D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51" name="Freeform 73">
                  <a:extLst>
                    <a:ext uri="{FF2B5EF4-FFF2-40B4-BE49-F238E27FC236}">
                      <a16:creationId xmlns:a16="http://schemas.microsoft.com/office/drawing/2014/main" id="{D856AD56-5000-EB48-EB9E-DE9F1FEA07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52" name="Freeform 74">
                  <a:extLst>
                    <a:ext uri="{FF2B5EF4-FFF2-40B4-BE49-F238E27FC236}">
                      <a16:creationId xmlns:a16="http://schemas.microsoft.com/office/drawing/2014/main" id="{9CCE6406-A622-7D1B-5598-6FA3102AE0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53" name="Freeform 75">
                  <a:extLst>
                    <a:ext uri="{FF2B5EF4-FFF2-40B4-BE49-F238E27FC236}">
                      <a16:creationId xmlns:a16="http://schemas.microsoft.com/office/drawing/2014/main" id="{8C1C45F2-9723-C64F-A268-E8DBE5A1953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5" name="Group 142">
                <a:extLst>
                  <a:ext uri="{FF2B5EF4-FFF2-40B4-BE49-F238E27FC236}">
                    <a16:creationId xmlns:a16="http://schemas.microsoft.com/office/drawing/2014/main" id="{F3DC3713-6847-58C5-50B1-BFD54D670E4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>
                  <a:extLst>
                    <a:ext uri="{FF2B5EF4-FFF2-40B4-BE49-F238E27FC236}">
                      <a16:creationId xmlns:a16="http://schemas.microsoft.com/office/drawing/2014/main" id="{5DAC75BB-E951-B315-5032-3CB9E99382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7" name="Freeform 80">
                  <a:extLst>
                    <a:ext uri="{FF2B5EF4-FFF2-40B4-BE49-F238E27FC236}">
                      <a16:creationId xmlns:a16="http://schemas.microsoft.com/office/drawing/2014/main" id="{B84A6510-AB0F-F1CB-4829-87E7D1F654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8" name="Freeform 81">
                  <a:extLst>
                    <a:ext uri="{FF2B5EF4-FFF2-40B4-BE49-F238E27FC236}">
                      <a16:creationId xmlns:a16="http://schemas.microsoft.com/office/drawing/2014/main" id="{EE81EBCC-2699-DC4B-CB8E-B990C5DB75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9" name="Freeform 82">
                  <a:extLst>
                    <a:ext uri="{FF2B5EF4-FFF2-40B4-BE49-F238E27FC236}">
                      <a16:creationId xmlns:a16="http://schemas.microsoft.com/office/drawing/2014/main" id="{75E7290E-2E22-69F4-4DD5-9BC14119077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6" name="Group 147">
                <a:extLst>
                  <a:ext uri="{FF2B5EF4-FFF2-40B4-BE49-F238E27FC236}">
                    <a16:creationId xmlns:a16="http://schemas.microsoft.com/office/drawing/2014/main" id="{70604A4F-DF0F-E2CD-CBFB-64555A36B4E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>
                  <a:extLst>
                    <a:ext uri="{FF2B5EF4-FFF2-40B4-BE49-F238E27FC236}">
                      <a16:creationId xmlns:a16="http://schemas.microsoft.com/office/drawing/2014/main" id="{25D75EA0-244F-F689-507B-4B5BC63E67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3" name="Freeform 87">
                  <a:extLst>
                    <a:ext uri="{FF2B5EF4-FFF2-40B4-BE49-F238E27FC236}">
                      <a16:creationId xmlns:a16="http://schemas.microsoft.com/office/drawing/2014/main" id="{E1357868-D1FC-F70D-89CD-02369F9CBC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4" name="Freeform 88">
                  <a:extLst>
                    <a:ext uri="{FF2B5EF4-FFF2-40B4-BE49-F238E27FC236}">
                      <a16:creationId xmlns:a16="http://schemas.microsoft.com/office/drawing/2014/main" id="{6DDD32EF-648E-B6DD-64BC-5DB8F9436A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5" name="Freeform 89">
                  <a:extLst>
                    <a:ext uri="{FF2B5EF4-FFF2-40B4-BE49-F238E27FC236}">
                      <a16:creationId xmlns:a16="http://schemas.microsoft.com/office/drawing/2014/main" id="{2A25B675-806B-600C-1CF4-FA370F4111C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7" name="Group 172">
                <a:extLst>
                  <a:ext uri="{FF2B5EF4-FFF2-40B4-BE49-F238E27FC236}">
                    <a16:creationId xmlns:a16="http://schemas.microsoft.com/office/drawing/2014/main" id="{65BD29B1-0196-08EC-C910-8CB5F487E11A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>
                  <a:extLst>
                    <a:ext uri="{FF2B5EF4-FFF2-40B4-BE49-F238E27FC236}">
                      <a16:creationId xmlns:a16="http://schemas.microsoft.com/office/drawing/2014/main" id="{254FD00B-4A82-4E2A-87FE-0DD7BFA6EE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9" name="Freeform 87">
                  <a:extLst>
                    <a:ext uri="{FF2B5EF4-FFF2-40B4-BE49-F238E27FC236}">
                      <a16:creationId xmlns:a16="http://schemas.microsoft.com/office/drawing/2014/main" id="{0C43828D-515D-80B9-1737-28B90423A3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0" name="Freeform 88">
                  <a:extLst>
                    <a:ext uri="{FF2B5EF4-FFF2-40B4-BE49-F238E27FC236}">
                      <a16:creationId xmlns:a16="http://schemas.microsoft.com/office/drawing/2014/main" id="{7C2BDE74-094B-A4C6-01FC-2AFA0594FE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1" name="Freeform 89">
                  <a:extLst>
                    <a:ext uri="{FF2B5EF4-FFF2-40B4-BE49-F238E27FC236}">
                      <a16:creationId xmlns:a16="http://schemas.microsoft.com/office/drawing/2014/main" id="{D9F6113C-77F4-F871-7B6E-FD49B497C56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8" name="Group 177">
                <a:extLst>
                  <a:ext uri="{FF2B5EF4-FFF2-40B4-BE49-F238E27FC236}">
                    <a16:creationId xmlns:a16="http://schemas.microsoft.com/office/drawing/2014/main" id="{EFC74C10-DEF3-FFB8-4A91-A70A8EB3BD0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>
                  <a:extLst>
                    <a:ext uri="{FF2B5EF4-FFF2-40B4-BE49-F238E27FC236}">
                      <a16:creationId xmlns:a16="http://schemas.microsoft.com/office/drawing/2014/main" id="{1CCFE6B1-AE26-39B6-83ED-7FC8DFF282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5" name="Freeform 73">
                  <a:extLst>
                    <a:ext uri="{FF2B5EF4-FFF2-40B4-BE49-F238E27FC236}">
                      <a16:creationId xmlns:a16="http://schemas.microsoft.com/office/drawing/2014/main" id="{C58E836B-3D0C-101C-C907-FD57296AF2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6" name="Freeform 74">
                  <a:extLst>
                    <a:ext uri="{FF2B5EF4-FFF2-40B4-BE49-F238E27FC236}">
                      <a16:creationId xmlns:a16="http://schemas.microsoft.com/office/drawing/2014/main" id="{FB1467B2-0874-44A6-3FFB-E2CCCA7569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7" name="Freeform 75">
                  <a:extLst>
                    <a:ext uri="{FF2B5EF4-FFF2-40B4-BE49-F238E27FC236}">
                      <a16:creationId xmlns:a16="http://schemas.microsoft.com/office/drawing/2014/main" id="{848C4511-3F2E-8C99-CD5B-FD5EAA418C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9" name="Group 182">
                <a:extLst>
                  <a:ext uri="{FF2B5EF4-FFF2-40B4-BE49-F238E27FC236}">
                    <a16:creationId xmlns:a16="http://schemas.microsoft.com/office/drawing/2014/main" id="{97FA7B1E-DE23-C83E-94E6-1566A4BFEDE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>
                  <a:extLst>
                    <a:ext uri="{FF2B5EF4-FFF2-40B4-BE49-F238E27FC236}">
                      <a16:creationId xmlns:a16="http://schemas.microsoft.com/office/drawing/2014/main" id="{E840A756-73D2-864D-3DAA-A748B5171B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1" name="Freeform 80">
                  <a:extLst>
                    <a:ext uri="{FF2B5EF4-FFF2-40B4-BE49-F238E27FC236}">
                      <a16:creationId xmlns:a16="http://schemas.microsoft.com/office/drawing/2014/main" id="{4A5FB103-07E1-2FBC-3479-37AF095B97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2" name="Freeform 81">
                  <a:extLst>
                    <a:ext uri="{FF2B5EF4-FFF2-40B4-BE49-F238E27FC236}">
                      <a16:creationId xmlns:a16="http://schemas.microsoft.com/office/drawing/2014/main" id="{47295DAB-D7E5-FC9B-4914-843802750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3" name="Freeform 82">
                  <a:extLst>
                    <a:ext uri="{FF2B5EF4-FFF2-40B4-BE49-F238E27FC236}">
                      <a16:creationId xmlns:a16="http://schemas.microsoft.com/office/drawing/2014/main" id="{D1713BAC-F2AF-7017-B881-FA4B18F6913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</p:grpSp>
        <p:grpSp>
          <p:nvGrpSpPr>
            <p:cNvPr id="1033" name="Group 669">
              <a:extLst>
                <a:ext uri="{FF2B5EF4-FFF2-40B4-BE49-F238E27FC236}">
                  <a16:creationId xmlns:a16="http://schemas.microsoft.com/office/drawing/2014/main" id="{2C23AFDE-FD9A-BD1A-9E0E-C5974E2281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>
                <a:extLst>
                  <a:ext uri="{FF2B5EF4-FFF2-40B4-BE49-F238E27FC236}">
                    <a16:creationId xmlns:a16="http://schemas.microsoft.com/office/drawing/2014/main" id="{F1EBD22A-B9FF-6883-46FD-9460AF254EA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>
                  <a:extLst>
                    <a:ext uri="{FF2B5EF4-FFF2-40B4-BE49-F238E27FC236}">
                      <a16:creationId xmlns:a16="http://schemas.microsoft.com/office/drawing/2014/main" id="{EE51F67A-35A9-D178-7071-413758E514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21" name="Freeform 80">
                  <a:extLst>
                    <a:ext uri="{FF2B5EF4-FFF2-40B4-BE49-F238E27FC236}">
                      <a16:creationId xmlns:a16="http://schemas.microsoft.com/office/drawing/2014/main" id="{2EA2C894-2708-6D5C-B539-2CF3D4CD41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22" name="Freeform 81">
                  <a:extLst>
                    <a:ext uri="{FF2B5EF4-FFF2-40B4-BE49-F238E27FC236}">
                      <a16:creationId xmlns:a16="http://schemas.microsoft.com/office/drawing/2014/main" id="{F62B18CD-EF3D-57DD-6F4E-0A5BA0FC18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23" name="Freeform 82">
                  <a:extLst>
                    <a:ext uri="{FF2B5EF4-FFF2-40B4-BE49-F238E27FC236}">
                      <a16:creationId xmlns:a16="http://schemas.microsoft.com/office/drawing/2014/main" id="{7FDBA482-F8F9-C1D8-BF26-CE757AABDBE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80" name="Group 48">
                <a:extLst>
                  <a:ext uri="{FF2B5EF4-FFF2-40B4-BE49-F238E27FC236}">
                    <a16:creationId xmlns:a16="http://schemas.microsoft.com/office/drawing/2014/main" id="{5C8D9EE1-3B26-3BEA-742A-2117E367921D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>
                  <a:extLst>
                    <a:ext uri="{FF2B5EF4-FFF2-40B4-BE49-F238E27FC236}">
                      <a16:creationId xmlns:a16="http://schemas.microsoft.com/office/drawing/2014/main" id="{6AEAAA87-2C4C-2062-507A-71AA2B6B2C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7" name="Freeform 87">
                  <a:extLst>
                    <a:ext uri="{FF2B5EF4-FFF2-40B4-BE49-F238E27FC236}">
                      <a16:creationId xmlns:a16="http://schemas.microsoft.com/office/drawing/2014/main" id="{8DA315C8-722A-0154-3119-EF33B98272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8" name="Freeform 88">
                  <a:extLst>
                    <a:ext uri="{FF2B5EF4-FFF2-40B4-BE49-F238E27FC236}">
                      <a16:creationId xmlns:a16="http://schemas.microsoft.com/office/drawing/2014/main" id="{2CAAD8DE-007C-98B4-5D4E-F4C6EFFA4B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9" name="Freeform 89">
                  <a:extLst>
                    <a:ext uri="{FF2B5EF4-FFF2-40B4-BE49-F238E27FC236}">
                      <a16:creationId xmlns:a16="http://schemas.microsoft.com/office/drawing/2014/main" id="{B013DCD8-F1AD-E6A5-1CCD-3B0069FD71F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sp>
            <p:nvSpPr>
              <p:cNvPr id="213" name="Freeform 73">
                <a:extLst>
                  <a:ext uri="{FF2B5EF4-FFF2-40B4-BE49-F238E27FC236}">
                    <a16:creationId xmlns:a16="http://schemas.microsoft.com/office/drawing/2014/main" id="{B5BFA888-8CFD-7D5E-61FC-68C513FF0A8E}"/>
                  </a:ext>
                </a:extLst>
              </p:cNvPr>
              <p:cNvSpPr>
                <a:spLocks/>
              </p:cNvSpPr>
              <p:nvPr/>
            </p:nvSpPr>
            <p:spPr bwMode="auto">
              <a:xfrm rot="1542474">
                <a:off x="7058015" y="3703642"/>
                <a:ext cx="1191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grpSp>
            <p:nvGrpSpPr>
              <p:cNvPr id="182" name="Group 63">
                <a:extLst>
                  <a:ext uri="{FF2B5EF4-FFF2-40B4-BE49-F238E27FC236}">
                    <a16:creationId xmlns:a16="http://schemas.microsoft.com/office/drawing/2014/main" id="{00EBC9CE-69ED-6B7F-0F42-0101BB71278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>
                  <a:extLst>
                    <a:ext uri="{FF2B5EF4-FFF2-40B4-BE49-F238E27FC236}">
                      <a16:creationId xmlns:a16="http://schemas.microsoft.com/office/drawing/2014/main" id="{629160CE-8CA2-F329-1849-61683CCE8E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9" name="Freeform 80">
                  <a:extLst>
                    <a:ext uri="{FF2B5EF4-FFF2-40B4-BE49-F238E27FC236}">
                      <a16:creationId xmlns:a16="http://schemas.microsoft.com/office/drawing/2014/main" id="{64D06AE5-DCA6-B6A1-1A96-083D03502F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0" name="Freeform 81">
                  <a:extLst>
                    <a:ext uri="{FF2B5EF4-FFF2-40B4-BE49-F238E27FC236}">
                      <a16:creationId xmlns:a16="http://schemas.microsoft.com/office/drawing/2014/main" id="{A24E5A5A-8210-62D7-BF03-421EEDA91B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1" name="Freeform 82">
                  <a:extLst>
                    <a:ext uri="{FF2B5EF4-FFF2-40B4-BE49-F238E27FC236}">
                      <a16:creationId xmlns:a16="http://schemas.microsoft.com/office/drawing/2014/main" id="{D840B4D8-93DE-7D9B-1F56-70292FF729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3" name="Group 87">
                <a:extLst>
                  <a:ext uri="{FF2B5EF4-FFF2-40B4-BE49-F238E27FC236}">
                    <a16:creationId xmlns:a16="http://schemas.microsoft.com/office/drawing/2014/main" id="{DAF33E3E-A78E-9CFA-77FE-26023EBB14F6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>
                  <a:extLst>
                    <a:ext uri="{FF2B5EF4-FFF2-40B4-BE49-F238E27FC236}">
                      <a16:creationId xmlns:a16="http://schemas.microsoft.com/office/drawing/2014/main" id="{FABB9B11-CA9C-2384-2BA3-918005A86A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5" name="Freeform 22">
                  <a:extLst>
                    <a:ext uri="{FF2B5EF4-FFF2-40B4-BE49-F238E27FC236}">
                      <a16:creationId xmlns:a16="http://schemas.microsoft.com/office/drawing/2014/main" id="{75D51CF4-53C8-CF1E-2D0D-564B4A9DAF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6" name="Freeform 23">
                  <a:extLst>
                    <a:ext uri="{FF2B5EF4-FFF2-40B4-BE49-F238E27FC236}">
                      <a16:creationId xmlns:a16="http://schemas.microsoft.com/office/drawing/2014/main" id="{EC32C3E7-464A-5376-BFF8-7E6F33C535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7" name="Freeform 24">
                  <a:extLst>
                    <a:ext uri="{FF2B5EF4-FFF2-40B4-BE49-F238E27FC236}">
                      <a16:creationId xmlns:a16="http://schemas.microsoft.com/office/drawing/2014/main" id="{D7935877-51CC-95D7-CCCD-F56D30AE4C8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4" name="Group 92">
                <a:extLst>
                  <a:ext uri="{FF2B5EF4-FFF2-40B4-BE49-F238E27FC236}">
                    <a16:creationId xmlns:a16="http://schemas.microsoft.com/office/drawing/2014/main" id="{CEAF5FE7-E8B4-063A-726D-5C091929A7DB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>
                  <a:extLst>
                    <a:ext uri="{FF2B5EF4-FFF2-40B4-BE49-F238E27FC236}">
                      <a16:creationId xmlns:a16="http://schemas.microsoft.com/office/drawing/2014/main" id="{685B1AF0-CC05-A966-D011-ECDD361CA7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1" name="Freeform 50">
                  <a:extLst>
                    <a:ext uri="{FF2B5EF4-FFF2-40B4-BE49-F238E27FC236}">
                      <a16:creationId xmlns:a16="http://schemas.microsoft.com/office/drawing/2014/main" id="{FF6EE634-E3E8-1FBA-5B7F-697BAE52CD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2" name="Freeform 51">
                  <a:extLst>
                    <a:ext uri="{FF2B5EF4-FFF2-40B4-BE49-F238E27FC236}">
                      <a16:creationId xmlns:a16="http://schemas.microsoft.com/office/drawing/2014/main" id="{B2F6C908-5E90-0B64-CF4A-EA59A7B030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3" name="Freeform 52">
                  <a:extLst>
                    <a:ext uri="{FF2B5EF4-FFF2-40B4-BE49-F238E27FC236}">
                      <a16:creationId xmlns:a16="http://schemas.microsoft.com/office/drawing/2014/main" id="{4632942C-DA21-4A35-A1D4-16B101F3D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5" name="Group 97">
                <a:extLst>
                  <a:ext uri="{FF2B5EF4-FFF2-40B4-BE49-F238E27FC236}">
                    <a16:creationId xmlns:a16="http://schemas.microsoft.com/office/drawing/2014/main" id="{3295C4E2-0B84-97FB-4EC1-BA2149AECB3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>
                  <a:extLst>
                    <a:ext uri="{FF2B5EF4-FFF2-40B4-BE49-F238E27FC236}">
                      <a16:creationId xmlns:a16="http://schemas.microsoft.com/office/drawing/2014/main" id="{4DF3AC83-1D49-21AE-A285-F9B74A0B05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7" name="Freeform 29">
                  <a:extLst>
                    <a:ext uri="{FF2B5EF4-FFF2-40B4-BE49-F238E27FC236}">
                      <a16:creationId xmlns:a16="http://schemas.microsoft.com/office/drawing/2014/main" id="{F44268F5-9070-B5BB-D2CD-33731DFCB1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8" name="Freeform 30">
                  <a:extLst>
                    <a:ext uri="{FF2B5EF4-FFF2-40B4-BE49-F238E27FC236}">
                      <a16:creationId xmlns:a16="http://schemas.microsoft.com/office/drawing/2014/main" id="{B0FED0E8-C3E3-B47D-BA48-41C06D2122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9" name="Freeform 31">
                  <a:extLst>
                    <a:ext uri="{FF2B5EF4-FFF2-40B4-BE49-F238E27FC236}">
                      <a16:creationId xmlns:a16="http://schemas.microsoft.com/office/drawing/2014/main" id="{08A03778-A8B2-6565-7B00-8035A3A8819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6" name="Group 102">
                <a:extLst>
                  <a:ext uri="{FF2B5EF4-FFF2-40B4-BE49-F238E27FC236}">
                    <a16:creationId xmlns:a16="http://schemas.microsoft.com/office/drawing/2014/main" id="{98AAEBD7-2EB3-79FC-5037-955FA9CEB65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>
                  <a:extLst>
                    <a:ext uri="{FF2B5EF4-FFF2-40B4-BE49-F238E27FC236}">
                      <a16:creationId xmlns:a16="http://schemas.microsoft.com/office/drawing/2014/main" id="{E1AB4251-D20F-7EE8-8C35-D86DABB6B4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3" name="Freeform 71">
                  <a:extLst>
                    <a:ext uri="{FF2B5EF4-FFF2-40B4-BE49-F238E27FC236}">
                      <a16:creationId xmlns:a16="http://schemas.microsoft.com/office/drawing/2014/main" id="{542146A6-CA9F-BF4E-DA52-D9D882E199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4" name="Freeform 72">
                  <a:extLst>
                    <a:ext uri="{FF2B5EF4-FFF2-40B4-BE49-F238E27FC236}">
                      <a16:creationId xmlns:a16="http://schemas.microsoft.com/office/drawing/2014/main" id="{9E32C8FD-C7BA-29FD-1765-CCBE4F797D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5" name="Freeform 73">
                  <a:extLst>
                    <a:ext uri="{FF2B5EF4-FFF2-40B4-BE49-F238E27FC236}">
                      <a16:creationId xmlns:a16="http://schemas.microsoft.com/office/drawing/2014/main" id="{CB22A7D9-BB78-812B-F899-8430ACCA9E9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87" name="Group 112">
                <a:extLst>
                  <a:ext uri="{FF2B5EF4-FFF2-40B4-BE49-F238E27FC236}">
                    <a16:creationId xmlns:a16="http://schemas.microsoft.com/office/drawing/2014/main" id="{B71A6B40-11D9-6090-36C4-AC873F4ACC4D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>
                  <a:extLst>
                    <a:ext uri="{FF2B5EF4-FFF2-40B4-BE49-F238E27FC236}">
                      <a16:creationId xmlns:a16="http://schemas.microsoft.com/office/drawing/2014/main" id="{6EC8EA3A-DF61-F9BD-E264-D4914665F0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89" name="Freeform 36">
                  <a:extLst>
                    <a:ext uri="{FF2B5EF4-FFF2-40B4-BE49-F238E27FC236}">
                      <a16:creationId xmlns:a16="http://schemas.microsoft.com/office/drawing/2014/main" id="{B6861284-7240-9210-DBA4-734FDBF1AE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0" name="Freeform 37">
                  <a:extLst>
                    <a:ext uri="{FF2B5EF4-FFF2-40B4-BE49-F238E27FC236}">
                      <a16:creationId xmlns:a16="http://schemas.microsoft.com/office/drawing/2014/main" id="{E791C485-0435-EB7C-C79F-A8F4006171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1" name="Freeform 38">
                  <a:extLst>
                    <a:ext uri="{FF2B5EF4-FFF2-40B4-BE49-F238E27FC236}">
                      <a16:creationId xmlns:a16="http://schemas.microsoft.com/office/drawing/2014/main" id="{0946A599-0B0D-D3D2-2716-25CC18F27B6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034" name="Group 715">
              <a:extLst>
                <a:ext uri="{FF2B5EF4-FFF2-40B4-BE49-F238E27FC236}">
                  <a16:creationId xmlns:a16="http://schemas.microsoft.com/office/drawing/2014/main" id="{B6DD6B64-C74A-0A6D-23C9-7E9D97F895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>
                <a:extLst>
                  <a:ext uri="{FF2B5EF4-FFF2-40B4-BE49-F238E27FC236}">
                    <a16:creationId xmlns:a16="http://schemas.microsoft.com/office/drawing/2014/main" id="{2E58EB92-14DA-47D1-7B7D-878FCBFA5B9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>
                  <a:extLst>
                    <a:ext uri="{FF2B5EF4-FFF2-40B4-BE49-F238E27FC236}">
                      <a16:creationId xmlns:a16="http://schemas.microsoft.com/office/drawing/2014/main" id="{2F6E72F1-E425-DBA9-501A-0EA3EAAF0F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6" name="Freeform 87">
                  <a:extLst>
                    <a:ext uri="{FF2B5EF4-FFF2-40B4-BE49-F238E27FC236}">
                      <a16:creationId xmlns:a16="http://schemas.microsoft.com/office/drawing/2014/main" id="{B6C61E9D-3058-C04D-8931-CC5D00C8E7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7" name="Freeform 88">
                  <a:extLst>
                    <a:ext uri="{FF2B5EF4-FFF2-40B4-BE49-F238E27FC236}">
                      <a16:creationId xmlns:a16="http://schemas.microsoft.com/office/drawing/2014/main" id="{9D33CB1A-3071-E70F-C769-4EF8939485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8" name="Freeform 89">
                  <a:extLst>
                    <a:ext uri="{FF2B5EF4-FFF2-40B4-BE49-F238E27FC236}">
                      <a16:creationId xmlns:a16="http://schemas.microsoft.com/office/drawing/2014/main" id="{32E07663-C702-F52F-E54B-252CD07E9E3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26" name="Freeform 89">
                  <a:extLst>
                    <a:ext uri="{FF2B5EF4-FFF2-40B4-BE49-F238E27FC236}">
                      <a16:creationId xmlns:a16="http://schemas.microsoft.com/office/drawing/2014/main" id="{5ED9B68B-5A27-FFCF-E751-B1B9B27452E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0" name="Group 134">
                <a:extLst>
                  <a:ext uri="{FF2B5EF4-FFF2-40B4-BE49-F238E27FC236}">
                    <a16:creationId xmlns:a16="http://schemas.microsoft.com/office/drawing/2014/main" id="{C96DFF7C-47C4-C308-F872-79A543B8CA0B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>
                  <a:extLst>
                    <a:ext uri="{FF2B5EF4-FFF2-40B4-BE49-F238E27FC236}">
                      <a16:creationId xmlns:a16="http://schemas.microsoft.com/office/drawing/2014/main" id="{E6E3CEBF-A88F-7FE1-EDFA-52E82A64B4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4" name="Freeform 82">
                  <a:extLst>
                    <a:ext uri="{FF2B5EF4-FFF2-40B4-BE49-F238E27FC236}">
                      <a16:creationId xmlns:a16="http://schemas.microsoft.com/office/drawing/2014/main" id="{7543B8BC-04DB-DC4B-A1C7-E47E08FE90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41" name="Group 154">
                <a:extLst>
                  <a:ext uri="{FF2B5EF4-FFF2-40B4-BE49-F238E27FC236}">
                    <a16:creationId xmlns:a16="http://schemas.microsoft.com/office/drawing/2014/main" id="{4757CB5D-3B14-5029-8552-637A3093E316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>
                  <a:extLst>
                    <a:ext uri="{FF2B5EF4-FFF2-40B4-BE49-F238E27FC236}">
                      <a16:creationId xmlns:a16="http://schemas.microsoft.com/office/drawing/2014/main" id="{79688407-5962-EC9D-80E6-273FDD6FE1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8" name="Freeform 73">
                  <a:extLst>
                    <a:ext uri="{FF2B5EF4-FFF2-40B4-BE49-F238E27FC236}">
                      <a16:creationId xmlns:a16="http://schemas.microsoft.com/office/drawing/2014/main" id="{2B362BFA-5594-D221-5056-196A345A99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9" name="Freeform 74">
                  <a:extLst>
                    <a:ext uri="{FF2B5EF4-FFF2-40B4-BE49-F238E27FC236}">
                      <a16:creationId xmlns:a16="http://schemas.microsoft.com/office/drawing/2014/main" id="{172EA200-82F9-9BC8-46B4-7B3CD25388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0" name="Freeform 75">
                  <a:extLst>
                    <a:ext uri="{FF2B5EF4-FFF2-40B4-BE49-F238E27FC236}">
                      <a16:creationId xmlns:a16="http://schemas.microsoft.com/office/drawing/2014/main" id="{4DD3AB5F-7F99-984F-8BB7-7AC1109E6A8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42" name="Group 164">
                <a:extLst>
                  <a:ext uri="{FF2B5EF4-FFF2-40B4-BE49-F238E27FC236}">
                    <a16:creationId xmlns:a16="http://schemas.microsoft.com/office/drawing/2014/main" id="{61CC758C-21C0-3245-F49D-9F0125278DC4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>
                  <a:extLst>
                    <a:ext uri="{FF2B5EF4-FFF2-40B4-BE49-F238E27FC236}">
                      <a16:creationId xmlns:a16="http://schemas.microsoft.com/office/drawing/2014/main" id="{14A1BB06-0EAA-638C-DF0D-3AFE6C44E3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4" name="Freeform 73">
                  <a:extLst>
                    <a:ext uri="{FF2B5EF4-FFF2-40B4-BE49-F238E27FC236}">
                      <a16:creationId xmlns:a16="http://schemas.microsoft.com/office/drawing/2014/main" id="{360670DD-1AEE-DE42-26DF-83E771C512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5" name="Freeform 74">
                  <a:extLst>
                    <a:ext uri="{FF2B5EF4-FFF2-40B4-BE49-F238E27FC236}">
                      <a16:creationId xmlns:a16="http://schemas.microsoft.com/office/drawing/2014/main" id="{6283838D-3983-CBB8-F43F-FBE73BE468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6" name="Freeform 75">
                  <a:extLst>
                    <a:ext uri="{FF2B5EF4-FFF2-40B4-BE49-F238E27FC236}">
                      <a16:creationId xmlns:a16="http://schemas.microsoft.com/office/drawing/2014/main" id="{9A5884CE-91A1-D875-7385-6321E1192D5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3" name="Group 48">
                <a:extLst>
                  <a:ext uri="{FF2B5EF4-FFF2-40B4-BE49-F238E27FC236}">
                    <a16:creationId xmlns:a16="http://schemas.microsoft.com/office/drawing/2014/main" id="{F1A7BE8E-A45D-E417-6962-1C7EDD0A6B22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>
                  <a:extLst>
                    <a:ext uri="{FF2B5EF4-FFF2-40B4-BE49-F238E27FC236}">
                      <a16:creationId xmlns:a16="http://schemas.microsoft.com/office/drawing/2014/main" id="{3DDC69A0-698A-DF6F-B7C4-041F664BD7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0" name="Freeform 43">
                  <a:extLst>
                    <a:ext uri="{FF2B5EF4-FFF2-40B4-BE49-F238E27FC236}">
                      <a16:creationId xmlns:a16="http://schemas.microsoft.com/office/drawing/2014/main" id="{2B5094F7-1FD5-150E-449F-72AD166712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1" name="Freeform 44">
                  <a:extLst>
                    <a:ext uri="{FF2B5EF4-FFF2-40B4-BE49-F238E27FC236}">
                      <a16:creationId xmlns:a16="http://schemas.microsoft.com/office/drawing/2014/main" id="{BAE2DA11-3816-8386-558C-A78E2C6E01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2" name="Freeform 45">
                  <a:extLst>
                    <a:ext uri="{FF2B5EF4-FFF2-40B4-BE49-F238E27FC236}">
                      <a16:creationId xmlns:a16="http://schemas.microsoft.com/office/drawing/2014/main" id="{00DD126A-6409-B1C2-6A3D-199373F875A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4" name="Group 53">
                <a:extLst>
                  <a:ext uri="{FF2B5EF4-FFF2-40B4-BE49-F238E27FC236}">
                    <a16:creationId xmlns:a16="http://schemas.microsoft.com/office/drawing/2014/main" id="{8ED109AC-DC1C-1C3E-54F0-72A68620CD54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>
                  <a:extLst>
                    <a:ext uri="{FF2B5EF4-FFF2-40B4-BE49-F238E27FC236}">
                      <a16:creationId xmlns:a16="http://schemas.microsoft.com/office/drawing/2014/main" id="{208F7414-D273-0C04-0781-F29D7D7A64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6" name="Freeform 57">
                  <a:extLst>
                    <a:ext uri="{FF2B5EF4-FFF2-40B4-BE49-F238E27FC236}">
                      <a16:creationId xmlns:a16="http://schemas.microsoft.com/office/drawing/2014/main" id="{8B6F9CE8-8808-D9A4-7FBE-F309C7BED0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7" name="Freeform 58">
                  <a:extLst>
                    <a:ext uri="{FF2B5EF4-FFF2-40B4-BE49-F238E27FC236}">
                      <a16:creationId xmlns:a16="http://schemas.microsoft.com/office/drawing/2014/main" id="{DDEB0B2D-D998-22B9-70C9-73F6B2CFCD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8" name="Freeform 59">
                  <a:extLst>
                    <a:ext uri="{FF2B5EF4-FFF2-40B4-BE49-F238E27FC236}">
                      <a16:creationId xmlns:a16="http://schemas.microsoft.com/office/drawing/2014/main" id="{9886BFB0-20FA-17BA-18BF-7C76ECC4DB4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45" name="Group 58">
                <a:extLst>
                  <a:ext uri="{FF2B5EF4-FFF2-40B4-BE49-F238E27FC236}">
                    <a16:creationId xmlns:a16="http://schemas.microsoft.com/office/drawing/2014/main" id="{B73EAAB7-EBA0-5250-617E-0B08A6A427E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>
                  <a:extLst>
                    <a:ext uri="{FF2B5EF4-FFF2-40B4-BE49-F238E27FC236}">
                      <a16:creationId xmlns:a16="http://schemas.microsoft.com/office/drawing/2014/main" id="{F2B46F30-0646-3B8E-CFC5-FBE8CEC0BC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2" name="Freeform 64">
                  <a:extLst>
                    <a:ext uri="{FF2B5EF4-FFF2-40B4-BE49-F238E27FC236}">
                      <a16:creationId xmlns:a16="http://schemas.microsoft.com/office/drawing/2014/main" id="{E3896B6B-EFFE-5A3B-119C-2DC0E1BCEF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3" name="Freeform 65">
                  <a:extLst>
                    <a:ext uri="{FF2B5EF4-FFF2-40B4-BE49-F238E27FC236}">
                      <a16:creationId xmlns:a16="http://schemas.microsoft.com/office/drawing/2014/main" id="{C01B5DF1-FE9F-F16A-114A-762120E232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" name="Freeform 66">
                  <a:extLst>
                    <a:ext uri="{FF2B5EF4-FFF2-40B4-BE49-F238E27FC236}">
                      <a16:creationId xmlns:a16="http://schemas.microsoft.com/office/drawing/2014/main" id="{ACE26927-596C-1282-22DF-B21DF9D163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6" name="Group 63">
                <a:extLst>
                  <a:ext uri="{FF2B5EF4-FFF2-40B4-BE49-F238E27FC236}">
                    <a16:creationId xmlns:a16="http://schemas.microsoft.com/office/drawing/2014/main" id="{29304618-C55E-C5C8-E9AD-C9A568EA8034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>
                  <a:extLst>
                    <a:ext uri="{FF2B5EF4-FFF2-40B4-BE49-F238E27FC236}">
                      <a16:creationId xmlns:a16="http://schemas.microsoft.com/office/drawing/2014/main" id="{E1E77ACC-76CB-A9F4-FF5F-180796166B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8" name="Freeform 71">
                  <a:extLst>
                    <a:ext uri="{FF2B5EF4-FFF2-40B4-BE49-F238E27FC236}">
                      <a16:creationId xmlns:a16="http://schemas.microsoft.com/office/drawing/2014/main" id="{6618153A-F9F8-4379-C9EA-4A7F985C83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9" name="Freeform 72">
                  <a:extLst>
                    <a:ext uri="{FF2B5EF4-FFF2-40B4-BE49-F238E27FC236}">
                      <a16:creationId xmlns:a16="http://schemas.microsoft.com/office/drawing/2014/main" id="{E6A4C6FE-1148-E00F-B777-FB5F8D6B36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0" name="Freeform 73">
                  <a:extLst>
                    <a:ext uri="{FF2B5EF4-FFF2-40B4-BE49-F238E27FC236}">
                      <a16:creationId xmlns:a16="http://schemas.microsoft.com/office/drawing/2014/main" id="{E9911B15-E8A6-1F5A-A2DF-7D929871088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68FC5E-427B-976B-CC49-CDB0906086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346200" y="676275"/>
            <a:ext cx="949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C18F09A-B8F0-98E3-D44A-A7361923C3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346200" y="1806575"/>
            <a:ext cx="94996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EBA92-7BD6-E7D9-884A-FC11398DE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83613" y="59515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FD4E6DB9-35AE-4253-9421-E4CD8EA0E8AE}" type="datetimeFigureOut">
              <a:rPr lang="ru-RU"/>
              <a:pPr>
                <a:defRPr/>
              </a:pPr>
              <a:t>13.03.2023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B05F2-A8D6-CFD2-79DB-1FBC2C905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74800" y="5951538"/>
            <a:ext cx="70088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40D79-0C48-C473-7FAF-C47D7C414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3588" y="5951538"/>
            <a:ext cx="8112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fld id="{57875A29-FA44-440A-BE60-B1DD8182FCD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4" r:id="rId9"/>
    <p:sldLayoutId id="2147483982" r:id="rId10"/>
    <p:sldLayoutId id="2147483983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anose="020B0603020202020204" pitchFamily="34" charset="0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anose="020B060403050404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anose="020B060403050404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anose="020B060403050404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anose="020B060403050404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256CA901-85AD-AA75-6B19-76CF3B03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200" y="3308350"/>
            <a:ext cx="9490075" cy="1468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ПРЕЗЕНТАЦИЯ </a:t>
            </a:r>
            <a:br>
              <a:rPr lang="ru-RU" sz="4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 РАССКАЗУ К.Д.УШИНСКОГО</a:t>
            </a:r>
            <a:br>
              <a:rPr lang="ru-RU" sz="4400" i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lang="ru-RU" sz="5400" i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5400" i="1" dirty="0">
                <a:solidFill>
                  <a:srgbClr val="90C22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</a:t>
            </a:r>
            <a:r>
              <a:rPr lang="ru-RU" sz="5400" i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ПЕТУШОК С СЕМЬЕЙ</a:t>
            </a:r>
            <a:br>
              <a:rPr lang="ru-RU" sz="5400" i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ea typeface="+mj-ea"/>
            </a:endParaRP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EA59BA24-E947-4DFB-A032-C5BA67467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6200" y="4776788"/>
            <a:ext cx="9490075" cy="1952625"/>
          </a:xfrm>
        </p:spPr>
        <p:txBody>
          <a:bodyPr rtlCol="0">
            <a:normAutofit lnSpcReduction="10000"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Авторы: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Судакова Т.М.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Бондаренко Е.А.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Новосибирск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4F11BDFA-19C0-2A83-B208-C406FBF39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958850"/>
          </a:xfrm>
        </p:spPr>
        <p:txBody>
          <a:bodyPr/>
          <a:lstStyle/>
          <a:p>
            <a:pPr algn="ctr"/>
            <a:r>
              <a:rPr lang="ru-RU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Физкультминутка.</a:t>
            </a:r>
          </a:p>
        </p:txBody>
      </p:sp>
      <p:sp>
        <p:nvSpPr>
          <p:cNvPr id="12291" name="Объект 2">
            <a:extLst>
              <a:ext uri="{FF2B5EF4-FFF2-40B4-BE49-F238E27FC236}">
                <a16:creationId xmlns:a16="http://schemas.microsoft.com/office/drawing/2014/main" id="{4C9A0657-65C0-7B00-B697-A5E9DDC0D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797050"/>
            <a:ext cx="8596312" cy="42449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Петушок просыпается, шейку вытягивает.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Поворачивает шейку в разные стороны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Крылышками хлопает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Лапками землю загребает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10007C79-2986-B67D-C38A-922FBA2D1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35025"/>
          </a:xfrm>
        </p:spPr>
        <p:txBody>
          <a:bodyPr/>
          <a:lstStyle/>
          <a:p>
            <a:pPr algn="ctr"/>
            <a:r>
              <a:rPr lang="ru-RU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</a:t>
            </a:r>
          </a:p>
        </p:txBody>
      </p:sp>
      <p:sp>
        <p:nvSpPr>
          <p:cNvPr id="13315" name="Объект 2">
            <a:extLst>
              <a:ext uri="{FF2B5EF4-FFF2-40B4-BE49-F238E27FC236}">
                <a16:creationId xmlns:a16="http://schemas.microsoft.com/office/drawing/2014/main" id="{D34FA6A2-C1E2-D40B-7DE0-AF9615308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00200"/>
            <a:ext cx="8596312" cy="4441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Перескажите рассказ.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вспомним ласковые слова из рассказа.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Придумайте ласковые названия для цыплят.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Придумайте предложения с заданными парами слов: курочка, цыплята; петух, курочка; петух, цыплята.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0018932E-759C-4D14-3FD4-DF1BDF910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96938"/>
          </a:xfrm>
        </p:spPr>
        <p:txBody>
          <a:bodyPr/>
          <a:lstStyle/>
          <a:p>
            <a:pPr algn="ctr"/>
            <a:r>
              <a:rPr lang="ru-RU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задание.</a:t>
            </a:r>
          </a:p>
        </p:txBody>
      </p:sp>
      <p:sp>
        <p:nvSpPr>
          <p:cNvPr id="14339" name="Объект 2">
            <a:extLst>
              <a:ext uri="{FF2B5EF4-FFF2-40B4-BE49-F238E27FC236}">
                <a16:creationId xmlns:a16="http://schemas.microsoft.com/office/drawing/2014/main" id="{4A3CBD33-ACD2-FE54-85BD-7A51AC40D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Вылепить из пластилина или нарисовать курочку     (петушка, цыпленка).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Выучит стихотворение (загадку, песенку) о петушке (курочке, цыпленке)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BC298E8B-B95F-A7D9-1738-263B037E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sz="40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 Дмитриевич Ушинский</a:t>
            </a:r>
          </a:p>
        </p:txBody>
      </p:sp>
      <p:pic>
        <p:nvPicPr>
          <p:cNvPr id="4099" name="Picture 2" descr="Портреты детских писателей XIX века. Часть 1. &quot; ДЕТсад">
            <a:extLst>
              <a:ext uri="{FF2B5EF4-FFF2-40B4-BE49-F238E27FC236}">
                <a16:creationId xmlns:a16="http://schemas.microsoft.com/office/drawing/2014/main" id="{02B3F295-B159-54A4-7712-831947AECC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62475" y="1806575"/>
            <a:ext cx="3067050" cy="40528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8EA25E-8AFC-B1C1-9FDF-75243688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486775" cy="1873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Константин Дмитриевич Ушинский жил почти 200 лет назад, когда было очень мало школ и детских книг.</a:t>
            </a:r>
            <a:b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ea typeface="+mj-ea"/>
            </a:endParaRPr>
          </a:p>
        </p:txBody>
      </p:sp>
      <p:sp>
        <p:nvSpPr>
          <p:cNvPr id="5123" name="Объект 2">
            <a:extLst>
              <a:ext uri="{FF2B5EF4-FFF2-40B4-BE49-F238E27FC236}">
                <a16:creationId xmlns:a16="http://schemas.microsoft.com/office/drawing/2014/main" id="{77FCD202-AE12-0EFD-5C2D-510AFD6DF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790032"/>
            <a:ext cx="8596312" cy="3170238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ru-RU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мы с вами познакомимся с одним из рассказов Константина Дмитриевича.</a:t>
            </a:r>
          </a:p>
          <a:p>
            <a:pPr marL="742950" indent="-742950">
              <a:buFont typeface="+mj-lt"/>
              <a:buAutoNum type="arabicPeriod"/>
            </a:pPr>
            <a:r>
              <a:rPr lang="ru-RU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Отгадайте о ком пойдет речь в рассказе.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DCA07383-4B02-3D55-26DD-C9EEFBC1A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051050"/>
          </a:xfrm>
        </p:spPr>
        <p:txBody>
          <a:bodyPr/>
          <a:lstStyle/>
          <a:p>
            <a:pPr algn="ctr"/>
            <a: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Любит петь и драться</a:t>
            </a:r>
            <a:b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И в пыли купаться,</a:t>
            </a:r>
            <a:b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Носит красный гребешок</a:t>
            </a:r>
            <a:b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Забияка…</a:t>
            </a:r>
            <a:br>
              <a:rPr lang="ru-RU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sz="36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Объект 3">
            <a:extLst>
              <a:ext uri="{FF2B5EF4-FFF2-40B4-BE49-F238E27FC236}">
                <a16:creationId xmlns:a16="http://schemas.microsoft.com/office/drawing/2014/main" id="{3F07171C-F668-53E1-62F0-82FDD9DC81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73513" y="2538413"/>
            <a:ext cx="4102100" cy="355758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A16BA7-5E1E-0C6D-1223-4D5195C5C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42900"/>
            <a:ext cx="8596312" cy="237966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Желтые комочки,</a:t>
            </a:r>
            <a:b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Легкие как вата!</a:t>
            </a:r>
            <a:b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Бегают за </a:t>
            </a:r>
            <a:r>
              <a:rPr lang="ru-RU" sz="4000" b="1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квочкой</a:t>
            </a:r>
            <a:b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Кто это?...</a:t>
            </a:r>
            <a:b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4000" b="1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7171" name="Объект 3">
            <a:extLst>
              <a:ext uri="{FF2B5EF4-FFF2-40B4-BE49-F238E27FC236}">
                <a16:creationId xmlns:a16="http://schemas.microsoft.com/office/drawing/2014/main" id="{27BFF4FE-F666-F0AD-A488-25F16AF4C2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03663" y="2674938"/>
            <a:ext cx="3892550" cy="37385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75E4F531-8FE4-0B62-D0DA-863259F0D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03275"/>
          </a:xfrm>
        </p:spPr>
        <p:txBody>
          <a:bodyPr/>
          <a:lstStyle/>
          <a:p>
            <a:pPr algn="ctr"/>
            <a:r>
              <a:rPr lang="ru-RU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Петушок с семьей</a:t>
            </a:r>
          </a:p>
        </p:txBody>
      </p:sp>
      <p:pic>
        <p:nvPicPr>
          <p:cNvPr id="8195" name="Объект 3">
            <a:extLst>
              <a:ext uri="{FF2B5EF4-FFF2-40B4-BE49-F238E27FC236}">
                <a16:creationId xmlns:a16="http://schemas.microsoft.com/office/drawing/2014/main" id="{E627DE4E-C13F-72AD-4541-E9B10636F8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1638" y="1516063"/>
            <a:ext cx="7154862" cy="45005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083A140F-BAA2-6B52-6E78-B01964DE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963" y="290513"/>
            <a:ext cx="5686425" cy="3698875"/>
          </a:xfrm>
        </p:spPr>
        <p:txBody>
          <a:bodyPr/>
          <a:lstStyle/>
          <a:p>
            <a:endParaRPr lang="en-US" alt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Объект 2">
            <a:extLst>
              <a:ext uri="{FF2B5EF4-FFF2-40B4-BE49-F238E27FC236}">
                <a16:creationId xmlns:a16="http://schemas.microsoft.com/office/drawing/2014/main" id="{C5F08943-0E6F-D3FD-A384-D8C9AC014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4291013"/>
            <a:ext cx="8596312" cy="1912937"/>
          </a:xfrm>
        </p:spPr>
        <p:txBody>
          <a:bodyPr/>
          <a:lstStyle/>
          <a:p>
            <a:r>
              <a:rPr lang="ru-RU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Ходит по двору петушок: на голове красный гребешок, под носом красная бородка. Нос у Пети долотцом, хвост у Пети колесом; на хвосте узоры, на ногах шпоры. Лапами Петя кучу разгребает, курочек с цыплятами созывает:</a:t>
            </a:r>
          </a:p>
          <a:p>
            <a:r>
              <a:rPr lang="ru-RU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— Курочки-хохлатушки! Хлопотуньи-хозяюшки! Пёстренькие-рябенькие! Чёрненькие-беленькие! Собирайтесь с цыплятками, с малыми ребятками: я вам зёрнышко припас!</a:t>
            </a:r>
          </a:p>
        </p:txBody>
      </p:sp>
      <p:pic>
        <p:nvPicPr>
          <p:cNvPr id="9220" name="Picture 2" descr="Петушок">
            <a:extLst>
              <a:ext uri="{FF2B5EF4-FFF2-40B4-BE49-F238E27FC236}">
                <a16:creationId xmlns:a16="http://schemas.microsoft.com/office/drawing/2014/main" id="{8C846DD0-9AD8-A058-B1EF-F4AF98898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3" y="290513"/>
            <a:ext cx="568642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FBD77-8AE7-A3EC-DD7A-638DA3AC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3954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Курочки с цыплятами собрались, </a:t>
            </a:r>
            <a:r>
              <a:rPr lang="ru-RU" sz="1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раскудахталися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зёрнышком не поделились — </a:t>
            </a:r>
            <a:r>
              <a:rPr lang="ru-RU" sz="1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передралися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b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Петя-петушок беспорядков не любит — сейчас семью помирил: ту за хохол, того за вихор, сам зёрнышко съел, на плетень взлетел, крыльями замахал, во всё горло заорал:</a:t>
            </a:r>
            <a:b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— «Ку-ка-ре-ку!»</a:t>
            </a:r>
            <a:endParaRPr lang="ru-RU" b="1" dirty="0">
              <a:solidFill>
                <a:schemeClr val="tx1"/>
              </a:solidFill>
              <a:ea typeface="+mj-ea"/>
            </a:endParaRPr>
          </a:p>
        </p:txBody>
      </p:sp>
      <p:pic>
        <p:nvPicPr>
          <p:cNvPr id="10243" name="Picture 2" descr="Сказки для самых маленьких (fb2) Либрусек">
            <a:extLst>
              <a:ext uri="{FF2B5EF4-FFF2-40B4-BE49-F238E27FC236}">
                <a16:creationId xmlns:a16="http://schemas.microsoft.com/office/drawing/2014/main" id="{047CE28D-FFB8-721B-D875-71320C4398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0" y="2386013"/>
            <a:ext cx="5715000" cy="28956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EEBB2300-9D56-A4F4-C91E-1B11DF7C9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09613"/>
          </a:xfrm>
        </p:spPr>
        <p:txBody>
          <a:bodyPr/>
          <a:lstStyle/>
          <a:p>
            <a:r>
              <a:rPr lang="ru-RU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давайте обсудим рассказ.</a:t>
            </a:r>
          </a:p>
        </p:txBody>
      </p:sp>
      <p:sp>
        <p:nvSpPr>
          <p:cNvPr id="11267" name="Объект 2">
            <a:extLst>
              <a:ext uri="{FF2B5EF4-FFF2-40B4-BE49-F238E27FC236}">
                <a16:creationId xmlns:a16="http://schemas.microsoft.com/office/drawing/2014/main" id="{0D0AA8C2-6904-050C-7CC0-55D325CC4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755775"/>
            <a:ext cx="8596312" cy="42862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рассказ?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Кто его написал?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Опишите петушка.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Что петушок делает?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Что произошло между курочками?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Как петушок помирил курочек?</a:t>
            </a:r>
          </a:p>
          <a:p>
            <a:endParaRPr lang="ru-RU" altLang="en-US" sz="3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122</TotalTime>
  <Words>253</Words>
  <Application>Microsoft Office PowerPoint</Application>
  <PresentationFormat>Широкоэкранный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Spring</vt:lpstr>
      <vt:lpstr>ПРЕЗЕНТАЦИЯ  К РАССКАЗУ К.Д.УШИНСКОГО          ПЕТУШОК С СЕМЬЕЙ </vt:lpstr>
      <vt:lpstr>Константин Дмитриевич Ушинский</vt:lpstr>
      <vt:lpstr>Константин Дмитриевич Ушинский жил почти 200 лет назад, когда было очень мало школ и детских книг. </vt:lpstr>
      <vt:lpstr>Любит петь и драться И в пыли купаться, Носит красный гребешок Забияка… </vt:lpstr>
      <vt:lpstr>Желтые комочки, Легкие как вата! Бегают за квочкой Кто это?... </vt:lpstr>
      <vt:lpstr>Петушок с семьей</vt:lpstr>
      <vt:lpstr>Презентация PowerPoint</vt:lpstr>
      <vt:lpstr>Курочки с цыплятами собрались, раскудахталися; зёрнышком не поделились — передралися. Петя-петушок беспорядков не любит — сейчас семью помирил: ту за хохол, того за вихор, сам зёрнышко съел, на плетень взлетел, крыльями замахал, во всё горло заорал: — «Ку-ка-ре-ку!»</vt:lpstr>
      <vt:lpstr>Ребята, давайте обсудим рассказ.</vt:lpstr>
      <vt:lpstr>Физкультминутка.</vt:lpstr>
      <vt:lpstr>Упражнения</vt:lpstr>
      <vt:lpstr>Домашнее задание.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Бабанина</dc:creator>
  <cp:lastModifiedBy>Анастасмя Судакова</cp:lastModifiedBy>
  <cp:revision>50</cp:revision>
  <dcterms:created xsi:type="dcterms:W3CDTF">2015-01-20T11:58:14Z</dcterms:created>
  <dcterms:modified xsi:type="dcterms:W3CDTF">2023-03-13T03:29:48Z</dcterms:modified>
</cp:coreProperties>
</file>