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56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9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A349-7239-4D9C-BC06-7D50A93B56D8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E3C1-17CB-413C-9FA9-8B05F56194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032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A349-7239-4D9C-BC06-7D50A93B56D8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E3C1-17CB-413C-9FA9-8B05F56194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385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A349-7239-4D9C-BC06-7D50A93B56D8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E3C1-17CB-413C-9FA9-8B05F56194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41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A349-7239-4D9C-BC06-7D50A93B56D8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E3C1-17CB-413C-9FA9-8B05F56194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52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A349-7239-4D9C-BC06-7D50A93B56D8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E3C1-17CB-413C-9FA9-8B05F56194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38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A349-7239-4D9C-BC06-7D50A93B56D8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E3C1-17CB-413C-9FA9-8B05F56194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758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A349-7239-4D9C-BC06-7D50A93B56D8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E3C1-17CB-413C-9FA9-8B05F56194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76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A349-7239-4D9C-BC06-7D50A93B56D8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E3C1-17CB-413C-9FA9-8B05F56194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77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A349-7239-4D9C-BC06-7D50A93B56D8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E3C1-17CB-413C-9FA9-8B05F56194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5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A349-7239-4D9C-BC06-7D50A93B56D8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E3C1-17CB-413C-9FA9-8B05F56194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56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A349-7239-4D9C-BC06-7D50A93B56D8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E3C1-17CB-413C-9FA9-8B05F56194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66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A349-7239-4D9C-BC06-7D50A93B56D8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E3C1-17CB-413C-9FA9-8B05F56194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42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4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znanio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yslide.ru/documents_3/fc835e0ef62d7356366cecdcef1729b5/img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160239"/>
          </a:xfrm>
        </p:spPr>
        <p:txBody>
          <a:bodyPr/>
          <a:lstStyle/>
          <a:p>
            <a:r>
              <a:rPr lang="ru-RU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Досуг с детьми компенсирующей группы «Навыки самообслуживания»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941168"/>
            <a:ext cx="3456384" cy="1656184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Подготовили:</a:t>
            </a:r>
          </a:p>
          <a:p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Судакова Т.М.</a:t>
            </a:r>
          </a:p>
          <a:p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Бондаренко Е. А.</a:t>
            </a:r>
          </a:p>
        </p:txBody>
      </p:sp>
    </p:spTree>
    <p:extLst>
      <p:ext uri="{BB962C8B-B14F-4D97-AF65-F5344CB8AC3E}">
        <p14:creationId xmlns:p14="http://schemas.microsoft.com/office/powerpoint/2010/main" val="2416171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yslide.ru/documents_3/fc835e0ef62d7356366cecdcef1729b5/img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     </a:t>
            </a:r>
            <a:r>
              <a:rPr lang="ru-RU" sz="39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Воспитание культурно-гигиенических навыков имеет значение не только для успешности социализации детей, но и для их здоровья. С первых дней жизни при формировании культурно-гигиенических навыков идёт не просто усвоение правил и норм поведения, а чрезвычайно важный процесс социализации, вхождения малыша в мир взрослых. Нельзя этот процесс пускать на потом, период раннего и дошкольного детства наиболее благоприятный для формирования культурно-гигиенических навыков. Затем на их основе строится развитие других функций и качеств.</a:t>
            </a:r>
          </a:p>
          <a:p>
            <a:pPr marL="0" indent="0">
              <a:buNone/>
            </a:pPr>
            <a:r>
              <a:rPr lang="ru-RU" sz="3900" dirty="0"/>
              <a:t/>
            </a:r>
            <a:br>
              <a:rPr lang="ru-RU" sz="3900" dirty="0"/>
            </a:br>
            <a:endParaRPr lang="ru-RU" sz="3900" dirty="0"/>
          </a:p>
        </p:txBody>
      </p:sp>
    </p:spTree>
    <p:extLst>
      <p:ext uri="{BB962C8B-B14F-4D97-AF65-F5344CB8AC3E}">
        <p14:creationId xmlns:p14="http://schemas.microsoft.com/office/powerpoint/2010/main" val="605536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yslide.ru/documents_3/fc835e0ef62d7356366cecdcef1729b5/img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Обучение самостоятельному ухаживанию за своим внешнем видом и состоянием одежды.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Закрепить умения детей убирать вещи на свои места.</a:t>
            </a:r>
          </a:p>
          <a:p>
            <a:pPr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Формировать навыки по уходу за одеждой.</a:t>
            </a:r>
          </a:p>
          <a:p>
            <a:pPr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Формировать стремления к опрятности; к умению замечать и исправлять несовершенства внешнего вида у себя и других детей.</a:t>
            </a:r>
          </a:p>
          <a:p>
            <a:pPr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Совершенствовать умения самостоятельно одеваться в правильной последовательности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3046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yslide.ru/documents_3/fc835e0ef62d7356366cecdcef1729b5/img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00FFB526-598D-7F7A-0D0C-4E6D2953B9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44" y="235179"/>
            <a:ext cx="2432345" cy="3243127"/>
          </a:xfrm>
          <a:prstGeom prst="rect">
            <a:avLst/>
          </a:prstGeom>
        </p:spPr>
      </p:pic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27B3B12B-1AA7-7EEE-242C-44B6BA6475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729" y="366269"/>
            <a:ext cx="2401823" cy="3202430"/>
          </a:xfrm>
          <a:prstGeom prst="rect">
            <a:avLst/>
          </a:prstGeom>
        </p:spPr>
      </p:pic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ED16139E-FA35-68F5-6CA3-1D0F78F7CD7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995" y="3818335"/>
            <a:ext cx="3444005" cy="258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702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yslide.ru/documents_3/fc835e0ef62d7356366cecdcef1729b5/img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1B5B3B4D-F63F-04E5-4A20-8C787DFBBA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26" y="352790"/>
            <a:ext cx="3943759" cy="2600416"/>
          </a:xfrm>
          <a:prstGeom prst="rect">
            <a:avLst/>
          </a:prstGeom>
        </p:spPr>
      </p:pic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4E488142-E8CD-DC70-5F62-59AA8785E61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90" y="3167966"/>
            <a:ext cx="2502933" cy="3337244"/>
          </a:xfrm>
          <a:prstGeom prst="rect">
            <a:avLst/>
          </a:prstGeom>
        </p:spPr>
      </p:pic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F9B61326-C0A5-4E6D-0C12-6111FA3EBC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414" y="352790"/>
            <a:ext cx="3467222" cy="2600416"/>
          </a:xfrm>
          <a:prstGeom prst="rect">
            <a:avLst/>
          </a:prstGeom>
        </p:spPr>
      </p:pic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D7F3B6C0-3819-9058-C36C-1C6DD86618C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009" y="3775972"/>
            <a:ext cx="3355376" cy="260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423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yslide.ru/documents_3/fc835e0ef62d7356366cecdcef1729b5/img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СОВЕТЫ МОЙДОДЫРА:</a:t>
            </a:r>
          </a:p>
          <a:p>
            <a:pPr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всегда мыть руки с мылом, причесываться</a:t>
            </a:r>
          </a:p>
          <a:p>
            <a:pPr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 кушать мытые овощи и фрукты;</a:t>
            </a:r>
          </a:p>
          <a:p>
            <a:pPr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когда чихаешь или кашляешь, закрывать рот и нос платком;</a:t>
            </a:r>
          </a:p>
          <a:p>
            <a:pPr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мыть игрушки после прогулки;</a:t>
            </a:r>
          </a:p>
          <a:p>
            <a:pPr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вытирать ноги, переобуваться;</a:t>
            </a:r>
          </a:p>
          <a:p>
            <a:pPr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делать зарядку;</a:t>
            </a:r>
          </a:p>
          <a:p>
            <a:pPr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не есть на улице;</a:t>
            </a:r>
          </a:p>
          <a:p>
            <a:pPr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мыть посуду после еды;</a:t>
            </a:r>
          </a:p>
          <a:p>
            <a:pPr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мыть руки после игры с животными.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4052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Znanio.ru 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>
                <a:hlinkClick r:id="rId2"/>
              </a:rPr>
              <a:t>Скачано с </a:t>
            </a:r>
            <a:r>
              <a:rPr lang="en-US" smtClean="0">
                <a:hlinkClick r:id="rId2"/>
              </a:rPr>
              <a:t>www.znanio.ru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4936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93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Тема Office</vt:lpstr>
      <vt:lpstr>Досуг с детьми компенсирующей группы «Навыки самообслуживания»</vt:lpstr>
      <vt:lpstr>Актуальность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Скачано с www.znanio.ru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Viktar</cp:lastModifiedBy>
  <cp:revision>5</cp:revision>
  <dcterms:created xsi:type="dcterms:W3CDTF">2023-02-10T13:41:12Z</dcterms:created>
  <dcterms:modified xsi:type="dcterms:W3CDTF">2023-02-13T23:43:28Z</dcterms:modified>
</cp:coreProperties>
</file>