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65" r:id="rId6"/>
    <p:sldId id="261" r:id="rId7"/>
    <p:sldId id="263" r:id="rId8"/>
    <p:sldId id="264" r:id="rId9"/>
    <p:sldId id="266" r:id="rId10"/>
    <p:sldId id="267" r:id="rId11"/>
    <p:sldId id="269" r:id="rId12"/>
    <p:sldId id="270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2B0B-1BAF-43FB-9F3B-E63AD02C5C47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EDEF-5F59-4435-9631-B0D6D0B7A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192687"/>
          </a:xfrm>
        </p:spPr>
        <p:txBody>
          <a:bodyPr>
            <a:normAutofit/>
          </a:bodyPr>
          <a:lstStyle/>
          <a:p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Конспект НОД по развитию речи в подготовительной группе «Весна идёт, весне дорогу»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540552" cy="4046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Грач                                       Соловей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bb8aa5c343685bb8aa5c343a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407222" cy="2919785"/>
          </a:xfrm>
        </p:spPr>
      </p:pic>
      <p:pic>
        <p:nvPicPr>
          <p:cNvPr id="6" name="Содержимое 5" descr="0091001510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3498850" cy="4316413"/>
          </a:xfrm>
        </p:spPr>
      </p:pic>
      <p:sp>
        <p:nvSpPr>
          <p:cNvPr id="7" name="Прямоугольник 6"/>
          <p:cNvSpPr/>
          <p:nvPr/>
        </p:nvSpPr>
        <p:spPr>
          <a:xfrm>
            <a:off x="179513" y="328498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lastochka-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960440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3298378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92081" y="1125538"/>
            <a:ext cx="3528391" cy="46069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Составь рассказ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4294519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5"/>
            <a:ext cx="9144000" cy="60932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ir-mail-1293866_128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874" cy="685800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859_html_39abdd5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139344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 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36756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4 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4521" cy="685800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sna-prishla_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apers_ru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646187"/>
            <a:ext cx="9144000" cy="75041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792c83b4e693330e8d371b9abe2d736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607" cy="3456384"/>
          </a:xfrm>
        </p:spPr>
      </p:pic>
      <p:pic>
        <p:nvPicPr>
          <p:cNvPr id="13" name="Содержимое 12" descr="medvedi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3443139"/>
          </a:xfrm>
        </p:spPr>
      </p:pic>
      <p:pic>
        <p:nvPicPr>
          <p:cNvPr id="1026" name="Picture 2" descr="D:\Desktop\7090788_2acf49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1027" name="Picture 3" descr="D:\Desktop\4880100-a2de304a6c16c4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499992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Конспект НОД по развитию речи в подготовительной группе «Весна идёт, весне дорогу»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Грач                                       Соловей</vt:lpstr>
      <vt:lpstr>Физкультминутка</vt:lpstr>
      <vt:lpstr>Игра «Доскажи словечко»</vt:lpstr>
      <vt:lpstr>Составь рассказ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по развитию речи в подготовительной группе «Весна идёт, весне дорогу»</dc:title>
  <dc:creator>Владимир</dc:creator>
  <cp:lastModifiedBy>Владимир</cp:lastModifiedBy>
  <cp:revision>10</cp:revision>
  <dcterms:created xsi:type="dcterms:W3CDTF">2019-02-24T14:19:49Z</dcterms:created>
  <dcterms:modified xsi:type="dcterms:W3CDTF">2019-03-20T06:13:11Z</dcterms:modified>
</cp:coreProperties>
</file>