
<file path=[Content_Types].xml><?xml version="1.0" encoding="utf-8"?>
<Types xmlns="http://schemas.openxmlformats.org/package/2006/content-types">
  <Default Extension="jpe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8" r:id="rId7"/>
    <p:sldId id="261" r:id="rId8"/>
    <p:sldId id="262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A24AE-996C-47D9-824D-CA21CA543D6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FDC05-2764-4C90-9D2F-53628F59A1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2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FDC05-2764-4C90-9D2F-53628F59A1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8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FDC05-2764-4C90-9D2F-53628F59A11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5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6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4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7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378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23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4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8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8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00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9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8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71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3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84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6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4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C586DE9-3C80-4C0A-8F14-94921FFC052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3616A86-9660-44B4-B8AA-D2C3345C9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1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F00C4-4578-47D6-921C-4121CD93C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275" y="2617470"/>
            <a:ext cx="9315450" cy="1988820"/>
          </a:xfrm>
        </p:spPr>
        <p:txBody>
          <a:bodyPr>
            <a:normAutofit/>
          </a:bodyPr>
          <a:lstStyle/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«Трудолюбие и лень»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36206-A7BF-4E4D-94AA-E94F1A6DD6D8}"/>
              </a:ext>
            </a:extLst>
          </p:cNvPr>
          <p:cNvSpPr txBox="1"/>
          <p:nvPr/>
        </p:nvSpPr>
        <p:spPr>
          <a:xfrm>
            <a:off x="8065827" y="4834073"/>
            <a:ext cx="319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Мухина Елена Александровна </a:t>
            </a:r>
          </a:p>
        </p:txBody>
      </p:sp>
      <p:pic>
        <p:nvPicPr>
          <p:cNvPr id="3" name="слайд 1">
            <a:hlinkClick r:id="" action="ppaction://media"/>
            <a:extLst>
              <a:ext uri="{FF2B5EF4-FFF2-40B4-BE49-F238E27FC236}">
                <a16:creationId xmlns:a16="http://schemas.microsoft.com/office/drawing/2014/main" id="{94B5EE09-C56B-43AE-B260-E0C0A42D6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reveal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866F37-D51C-49A9-8962-09C89739FA19}"/>
              </a:ext>
            </a:extLst>
          </p:cNvPr>
          <p:cNvSpPr txBox="1"/>
          <p:nvPr/>
        </p:nvSpPr>
        <p:spPr>
          <a:xfrm>
            <a:off x="8155675" y="5426256"/>
            <a:ext cx="319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Мухина Елена Александровна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782A0DA-6DC6-4927-8D24-0C044AE06B76}"/>
              </a:ext>
            </a:extLst>
          </p:cNvPr>
          <p:cNvSpPr txBox="1">
            <a:spLocks/>
          </p:cNvSpPr>
          <p:nvPr/>
        </p:nvSpPr>
        <p:spPr>
          <a:xfrm>
            <a:off x="1438275" y="1755322"/>
            <a:ext cx="9315450" cy="1988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  <p:pic>
        <p:nvPicPr>
          <p:cNvPr id="2" name="слайд 9">
            <a:hlinkClick r:id="" action="ppaction://media"/>
            <a:extLst>
              <a:ext uri="{FF2B5EF4-FFF2-40B4-BE49-F238E27FC236}">
                <a16:creationId xmlns:a16="http://schemas.microsoft.com/office/drawing/2014/main" id="{0292D470-F9CD-41E1-8A46-51D094E64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0">
        <p14:reveal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0A869-83E5-48B2-B37F-05E0172EF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18" y="3593142"/>
            <a:ext cx="3805374" cy="2560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407371-3D5B-4509-A4D6-3EE8BB9F0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641" y="1875520"/>
            <a:ext cx="2173864" cy="2998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EBD402-EE7F-478A-83C5-3887BEB5F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487" y="4207580"/>
            <a:ext cx="2744695" cy="19052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CD4390-8FAD-47EA-8C29-28E3A8186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90" y="522302"/>
            <a:ext cx="3416390" cy="23541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1A0671-1CC6-4198-A718-BDADBF6B7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557" y="522302"/>
            <a:ext cx="2176342" cy="2906698"/>
          </a:xfrm>
          <a:prstGeom prst="rect">
            <a:avLst/>
          </a:prstGeom>
        </p:spPr>
      </p:pic>
      <p:pic>
        <p:nvPicPr>
          <p:cNvPr id="2" name="слайд 2">
            <a:hlinkClick r:id="" action="ppaction://media"/>
            <a:extLst>
              <a:ext uri="{FF2B5EF4-FFF2-40B4-BE49-F238E27FC236}">
                <a16:creationId xmlns:a16="http://schemas.microsoft.com/office/drawing/2014/main" id="{08045F79-9CF6-4539-9B43-08E8F7067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3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0">
        <p14:reveal/>
      </p:transition>
    </mc:Choice>
    <mc:Fallback>
      <p:transition spd="slow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531A00-3654-4A24-83BB-7593EF68A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97" y="800541"/>
            <a:ext cx="2791328" cy="2234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3BD634-1E9D-4348-B1FC-1F83CBBAF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029" y="279831"/>
            <a:ext cx="2791328" cy="2932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90FCF8-1A10-4400-9B1B-FEE78DB48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135" y="496400"/>
            <a:ext cx="2726319" cy="29325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30A042-B3F0-478C-AFA2-4583FE277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10" y="4400133"/>
            <a:ext cx="3050667" cy="2444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04F8DC-FB07-4F0E-827A-FB4BD3094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775" y="3809343"/>
            <a:ext cx="5568751" cy="26373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D82056-BCA9-4349-8E42-5608BA45D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163" y="983764"/>
            <a:ext cx="2385359" cy="25159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7C6119-FA2A-4C0A-8643-F93C33F4CB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7809" y="3978670"/>
            <a:ext cx="2533781" cy="2866144"/>
          </a:xfrm>
          <a:prstGeom prst="rect">
            <a:avLst/>
          </a:prstGeom>
        </p:spPr>
      </p:pic>
      <p:pic>
        <p:nvPicPr>
          <p:cNvPr id="2" name="слайд 3">
            <a:hlinkClick r:id="" action="ppaction://media"/>
            <a:extLst>
              <a:ext uri="{FF2B5EF4-FFF2-40B4-BE49-F238E27FC236}">
                <a16:creationId xmlns:a16="http://schemas.microsoft.com/office/drawing/2014/main" id="{3C792F13-815E-44F2-BBB4-09D617845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8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0000">
        <p14:reveal/>
      </p:transition>
    </mc:Choice>
    <mc:Fallback>
      <p:transition spd="slow" advTm="2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187ED-C006-48CF-B7C4-54A946BEE1EB}"/>
              </a:ext>
            </a:extLst>
          </p:cNvPr>
          <p:cNvSpPr txBox="1"/>
          <p:nvPr/>
        </p:nvSpPr>
        <p:spPr>
          <a:xfrm>
            <a:off x="979100" y="2502426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 не вытащишь и рыбку из пруда.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B235A8-871C-4F60-8314-9554593C8FF3}"/>
              </a:ext>
            </a:extLst>
          </p:cNvPr>
          <p:cNvSpPr txBox="1"/>
          <p:nvPr/>
        </p:nvSpPr>
        <p:spPr>
          <a:xfrm>
            <a:off x="965325" y="3244334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Всякая работа мастера хвалит.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907AE-F162-461B-8EAC-56EE145A0523}"/>
              </a:ext>
            </a:extLst>
          </p:cNvPr>
          <p:cNvSpPr txBox="1"/>
          <p:nvPr/>
        </p:nvSpPr>
        <p:spPr>
          <a:xfrm>
            <a:off x="965325" y="3986242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 страшатся, а руки делают.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8A161-F74D-4A0D-8A4C-EBBB8223DA1D}"/>
              </a:ext>
            </a:extLst>
          </p:cNvPr>
          <p:cNvSpPr txBox="1"/>
          <p:nvPr/>
        </p:nvSpPr>
        <p:spPr>
          <a:xfrm>
            <a:off x="965325" y="4728150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Делу — время, потехе — час.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DADB4-3B2F-4FB7-BABC-31A382E0AF58}"/>
              </a:ext>
            </a:extLst>
          </p:cNvPr>
          <p:cNvSpPr txBox="1"/>
          <p:nvPr/>
        </p:nvSpPr>
        <p:spPr>
          <a:xfrm>
            <a:off x="477672" y="1021854"/>
            <a:ext cx="11586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600" b="1" i="0" dirty="0">
                <a:effectLst/>
                <a:latin typeface="Times New Roman, serif"/>
              </a:rPr>
              <a:t>«Кто больше назовёт пословиц и поговорок о труде»</a:t>
            </a:r>
            <a:endParaRPr lang="ru-RU" sz="3600" b="0" i="0" dirty="0">
              <a:effectLst/>
              <a:latin typeface="Open San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6A2482-CE06-48E2-818A-C3BDF7C9F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27" y="1917344"/>
            <a:ext cx="4573734" cy="4455994"/>
          </a:xfrm>
          <a:prstGeom prst="rect">
            <a:avLst/>
          </a:prstGeom>
        </p:spPr>
      </p:pic>
      <p:pic>
        <p:nvPicPr>
          <p:cNvPr id="2" name="слайд 4">
            <a:hlinkClick r:id="" action="ppaction://media"/>
            <a:extLst>
              <a:ext uri="{FF2B5EF4-FFF2-40B4-BE49-F238E27FC236}">
                <a16:creationId xmlns:a16="http://schemas.microsoft.com/office/drawing/2014/main" id="{7FD02F35-7092-4E7B-8FFA-BA327D043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8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000">
        <p14:reveal/>
      </p:transition>
    </mc:Choice>
    <mc:Fallback>
      <p:transition spd="slow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8CD1FA-7B63-4673-949A-E30D3179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47" y="302805"/>
            <a:ext cx="3943553" cy="3188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89D91E-D037-48FC-A864-1B0EEED200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0"/>
          <a:stretch/>
        </p:blipFill>
        <p:spPr>
          <a:xfrm>
            <a:off x="143720" y="1485116"/>
            <a:ext cx="3131744" cy="3886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8A899E-D326-465D-A77D-CC57CB6F4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159" y="845245"/>
            <a:ext cx="3046121" cy="40026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3D13AF-4887-4567-A2BE-3E433A1F7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23" y="3366550"/>
            <a:ext cx="3943553" cy="31886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слайд 5">
            <a:hlinkClick r:id="" action="ppaction://media"/>
            <a:extLst>
              <a:ext uri="{FF2B5EF4-FFF2-40B4-BE49-F238E27FC236}">
                <a16:creationId xmlns:a16="http://schemas.microsoft.com/office/drawing/2014/main" id="{BC5958BC-DEFF-4C67-8996-7FF2647C4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7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0000">
        <p14:reveal/>
      </p:transition>
    </mc:Choice>
    <mc:Fallback>
      <p:transition spd="slow" advTm="1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зминутка Профессии">
            <a:hlinkClick r:id="" action="ppaction://media"/>
            <a:extLst>
              <a:ext uri="{FF2B5EF4-FFF2-40B4-BE49-F238E27FC236}">
                <a16:creationId xmlns:a16="http://schemas.microsoft.com/office/drawing/2014/main" id="{E8D2868A-4FAF-456B-BCF3-7FB52978B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6500"/>
          <a:stretch/>
        </p:blipFill>
        <p:spPr>
          <a:xfrm>
            <a:off x="-1977391" y="0"/>
            <a:ext cx="16587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2000">
        <p14:reveal/>
      </p:transition>
    </mc:Choice>
    <mc:Fallback>
      <p:transition spd="slow" advTm="20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B4ABB6-FC2B-4534-AD56-184C620CD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30" y="121242"/>
            <a:ext cx="11435940" cy="66155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Лень – это отсутствие желания действовать, трудиться, склонность к безделью.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«Ленивая девочка»</a:t>
            </a: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ответим на вопросы: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жили бабушка и внучка?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была девочка?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девочка не пошла к сосед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изменилась девочка?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B06FEA-1885-458F-8B89-DAD97DC04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1043803"/>
            <a:ext cx="7839075" cy="4143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слайд 6">
            <a:hlinkClick r:id="" action="ppaction://media"/>
            <a:extLst>
              <a:ext uri="{FF2B5EF4-FFF2-40B4-BE49-F238E27FC236}">
                <a16:creationId xmlns:a16="http://schemas.microsoft.com/office/drawing/2014/main" id="{9702C6E9-56CE-4E8F-921F-E364EDB93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000">
        <p14:reveal/>
      </p:transition>
    </mc:Choice>
    <mc:Fallback>
      <p:transition spd="slow" advTm="1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80AFACA-D78D-4753-AA77-AABE63DC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743" y="203180"/>
            <a:ext cx="10233800" cy="4351338"/>
          </a:xfrm>
        </p:spPr>
        <p:txBody>
          <a:bodyPr numCol="2">
            <a:normAutofit fontScale="25000" lnSpcReduction="20000"/>
          </a:bodyPr>
          <a:lstStyle/>
          <a:p>
            <a:pPr marL="0" indent="0" algn="l">
              <a:buNone/>
            </a:pP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 - паршивка одолела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Целый день сижу без дела.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Надоело убирать!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заправила кровать.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готовить надоело,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вчерашний суп доела.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Мне, не то, что постирать,</a:t>
            </a:r>
          </a:p>
          <a:p>
            <a:pPr marL="0" indent="0" algn="l">
              <a:buNone/>
            </a:pPr>
            <a:r>
              <a:rPr lang="ru-RU" sz="72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В"солитёра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 играть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программы просмотрела.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от лени "одурела"!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нахалку поругать,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Стих пришлось о ней писать!</a:t>
            </a:r>
          </a:p>
          <a:p>
            <a:pPr marL="0" indent="0" algn="l">
              <a:buNone/>
            </a:pPr>
            <a:endParaRPr lang="ru-RU" sz="7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 под яблоней лежала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Мысль у Лени пробежала -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бы яблоко упало,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Прямо в рот ко мне попало!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подумала вдруг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"Нет, жевать мне было б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!"</a:t>
            </a:r>
          </a:p>
          <a:p>
            <a:pPr marL="0" indent="0" algn="l">
              <a:buNone/>
            </a:pP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 под яблоней лежала</a:t>
            </a:r>
            <a:endParaRPr lang="ru-RU" sz="72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по-прежнему мечтала -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 бы крылья мне иметь,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 по небу полететь!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подумала вдруг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"Крыльями махать мне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!"</a:t>
            </a:r>
          </a:p>
          <a:p>
            <a:pPr marL="0" indent="0" algn="l">
              <a:buNone/>
            </a:pP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 под яблоней лежала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Потихоньку засыпала.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Яблоко упало вдруг,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напал на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 испуг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подумала тут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l">
              <a:buNone/>
            </a:pP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бояться ей не </a:t>
            </a:r>
            <a:r>
              <a:rPr lang="ru-RU" sz="7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лень</a:t>
            </a:r>
            <a:r>
              <a:rPr lang="ru-RU" sz="7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dirty="0"/>
          </a:p>
        </p:txBody>
      </p:sp>
      <p:pic>
        <p:nvPicPr>
          <p:cNvPr id="2" name="слайд 7">
            <a:hlinkClick r:id="" action="ppaction://media"/>
            <a:extLst>
              <a:ext uri="{FF2B5EF4-FFF2-40B4-BE49-F238E27FC236}">
                <a16:creationId xmlns:a16="http://schemas.microsoft.com/office/drawing/2014/main" id="{7E11CBFB-FCFE-4C08-9784-CA1F5AF12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1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0">
        <p14:reveal/>
      </p:transition>
    </mc:Choice>
    <mc:Fallback>
      <p:transition spd="slow" advTm="1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773B730D-AE15-4F91-8F67-7B37D096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34" y="5066052"/>
            <a:ext cx="10233800" cy="1630839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Нарисуйте как вы помогаете родителям.</a:t>
            </a:r>
            <a:endParaRPr lang="ru-RU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1F76EC-C254-4416-8106-C6F633D03FB5}"/>
              </a:ext>
            </a:extLst>
          </p:cNvPr>
          <p:cNvSpPr txBox="1"/>
          <p:nvPr/>
        </p:nvSpPr>
        <p:spPr>
          <a:xfrm>
            <a:off x="1053737" y="437446"/>
            <a:ext cx="8865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Какой же человек важней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ленивый или 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трудолюбивый</a:t>
            </a:r>
            <a:r>
              <a:rPr lang="ru-RU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94DC47-4C53-4CFB-A429-C6E21E87B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388" y="1030335"/>
            <a:ext cx="1851223" cy="4334213"/>
          </a:xfrm>
          <a:prstGeom prst="rect">
            <a:avLst/>
          </a:prstGeom>
        </p:spPr>
      </p:pic>
      <p:pic>
        <p:nvPicPr>
          <p:cNvPr id="2" name="слайд 8">
            <a:hlinkClick r:id="" action="ppaction://media"/>
            <a:extLst>
              <a:ext uri="{FF2B5EF4-FFF2-40B4-BE49-F238E27FC236}">
                <a16:creationId xmlns:a16="http://schemas.microsoft.com/office/drawing/2014/main" id="{482B5883-D138-43DA-91DA-81DA80700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0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0">
        <p14:reveal/>
      </p:transition>
    </mc:Choice>
    <mc:Fallback>
      <p:transition spd="slow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350</TotalTime>
  <Words>276</Words>
  <Application>Microsoft Office PowerPoint</Application>
  <PresentationFormat>Широкоэкранный</PresentationFormat>
  <Paragraphs>71</Paragraphs>
  <Slides>10</Slides>
  <Notes>2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Corbel</vt:lpstr>
      <vt:lpstr>Open Sans</vt:lpstr>
      <vt:lpstr>Times New Roman</vt:lpstr>
      <vt:lpstr>Times New Roman, serif</vt:lpstr>
      <vt:lpstr>Wingdings</vt:lpstr>
      <vt:lpstr>Глубина</vt:lpstr>
      <vt:lpstr>«Трудолюбие и лень»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Трудолюбие и лень</dc:title>
  <dc:creator>Evgeny Hromov</dc:creator>
  <cp:lastModifiedBy>Evgeny Hromov</cp:lastModifiedBy>
  <cp:revision>27</cp:revision>
  <dcterms:created xsi:type="dcterms:W3CDTF">2021-01-16T08:54:43Z</dcterms:created>
  <dcterms:modified xsi:type="dcterms:W3CDTF">2021-01-16T16:57:29Z</dcterms:modified>
</cp:coreProperties>
</file>