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57" r:id="rId5"/>
    <p:sldId id="258" r:id="rId6"/>
    <p:sldId id="262" r:id="rId7"/>
    <p:sldId id="272" r:id="rId8"/>
    <p:sldId id="266" r:id="rId9"/>
    <p:sldId id="265" r:id="rId10"/>
    <p:sldId id="268" r:id="rId11"/>
    <p:sldId id="267" r:id="rId12"/>
    <p:sldId id="269" r:id="rId13"/>
    <p:sldId id="264" r:id="rId14"/>
    <p:sldId id="271" r:id="rId15"/>
    <p:sldId id="273" r:id="rId16"/>
    <p:sldId id="275" r:id="rId17"/>
    <p:sldId id="274" r:id="rId18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494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3649742_115-p-fon-dlya-kursovoi-prezentatsii-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295400"/>
            <a:ext cx="7772400" cy="2286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Музыкально-развивающая среда в  детском саду</a:t>
            </a:r>
            <a:endParaRPr lang="ru-RU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5181600"/>
            <a:ext cx="6400800" cy="10668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МБДОУ «Детский сад №5»</a:t>
            </a:r>
          </a:p>
          <a:p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Комиссарова М.В.</a:t>
            </a:r>
            <a:endParaRPr lang="ru-RU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https://www.culture.ru/storage/images/298a5b1bf4ce47a8ce3b16bff55772f8/ae8ebe40ac2965a61fb0d383aee4a1de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3657600"/>
            <a:ext cx="2905125" cy="137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atherineasquithgallery.com/uploads/posts/2021-02/1613649742_115-p-fon-dlya-kursovoi-prezentatsii-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C:\Users\Snow Bars\Desktop\презентация\20220128_103257.jpg"/>
          <p:cNvPicPr/>
          <p:nvPr/>
        </p:nvPicPr>
        <p:blipFill>
          <a:blip r:embed="rId3" cstate="print"/>
          <a:srcRect l="2582" r="10082"/>
          <a:stretch>
            <a:fillRect/>
          </a:stretch>
        </p:blipFill>
        <p:spPr bwMode="auto">
          <a:xfrm rot="5400000">
            <a:off x="1524000" y="609600"/>
            <a:ext cx="6019800" cy="5562600"/>
          </a:xfrm>
          <a:prstGeom prst="round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atherineasquithgallery.com/uploads/posts/2021-02/1613649742_115-p-fon-dlya-kursovoi-prezentatsii-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838200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Музыкально-театрализованное пособие   </a:t>
            </a:r>
            <a:b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</a:t>
            </a:r>
            <a:r>
              <a:rPr lang="ru-RU" sz="3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6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Скоморошек</a:t>
            </a:r>
            <a:r>
              <a:rPr lang="ru-RU" sz="3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/>
          </a:p>
        </p:txBody>
      </p:sp>
      <p:pic>
        <p:nvPicPr>
          <p:cNvPr id="5" name="Рисунок 4"/>
          <p:cNvPicPr/>
          <p:nvPr/>
        </p:nvPicPr>
        <p:blipFill>
          <a:blip r:embed="rId3" cstate="print"/>
          <a:srcRect r="18144"/>
          <a:stretch>
            <a:fillRect/>
          </a:stretch>
        </p:blipFill>
        <p:spPr bwMode="auto">
          <a:xfrm>
            <a:off x="533400" y="838200"/>
            <a:ext cx="3733800" cy="5562600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1524000"/>
            <a:ext cx="3810000" cy="4876800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atherineasquithgallery.com/uploads/posts/2021-02/1613649742_115-p-fon-dlya-kursovoi-prezentatsii-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Актуальность</a:t>
            </a:r>
            <a:b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838200"/>
            <a:ext cx="8229600" cy="5715000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  <a:buNone/>
            </a:pPr>
            <a:r>
              <a:rPr lang="ru-RU" sz="2000" dirty="0" smtClean="0"/>
              <a:t>           </a:t>
            </a:r>
            <a:r>
              <a:rPr lang="ru-RU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Развитие музыкально-сенсорных способностей у дошкольников посредством игр на детских музыкальных инструментах, помогает ребенку вслушиваться и внимательно относиться к различным свойствам музыкальных звуков и их сочетаниям.   Ну а театрализованная деятельность - одна из самых любимых   дошкольниками, привлекающая своей яркостью, красочностью, динамикой, доставляющая большое удовольствие и много радости детям. И театр и музыка играют большую роль для всестороннего развития и воспитания детей. Поэтому в нашей группе появился «</a:t>
            </a:r>
            <a:r>
              <a:rPr lang="ru-RU" sz="2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Скоморошек</a:t>
            </a:r>
            <a:r>
              <a:rPr lang="ru-RU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 - музыкально-театрализованное пособие, основное назначение которого - формирование  у  детей  музыкальных и артистических способностей. </a:t>
            </a:r>
          </a:p>
          <a:p>
            <a:pPr algn="just">
              <a:lnSpc>
                <a:spcPct val="150000"/>
              </a:lnSpc>
              <a:buNone/>
            </a:pPr>
            <a:r>
              <a:rPr lang="ru-RU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atherineasquithgallery.com/uploads/posts/2021-02/1613649742_115-p-fon-dlya-kursovoi-prezentatsii-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8674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Создать условия для развития у дошкольников интереса к музыке, театру; к  музыкальной и театрализованной деятельности.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Задачи: </a:t>
            </a:r>
          </a:p>
          <a:p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продолжать развивать у детей интерес к музыке, желание слушать её, способствовать дальнейшему развитию основ музыкальной культуры, осознанного отношения к музыке;</a:t>
            </a:r>
          </a:p>
          <a:p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формировать умение проигрывать простейшие мелодии на муз. инструментах;</a:t>
            </a:r>
          </a:p>
          <a:p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развивать интерес к театрализованной деятельности;</a:t>
            </a:r>
          </a:p>
          <a:p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активизировать познавательный интерес детей через знакомство с разными видами театра;</a:t>
            </a:r>
          </a:p>
          <a:p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учить управлять куклами - марионетками, пальчиковым театром.  </a:t>
            </a:r>
          </a:p>
          <a:p>
            <a:pPr>
              <a:buNone/>
            </a:pPr>
            <a:endParaRPr lang="ru-RU" sz="20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atherineasquithgallery.com/uploads/posts/2021-02/1613649742_115-p-fon-dlya-kursovoi-prezentatsii-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Содержание пособия: </a:t>
            </a:r>
            <a:br>
              <a:rPr lang="ru-RU" sz="4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81000" y="1524000"/>
            <a:ext cx="4953000" cy="4572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 сторона: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«Музыкальные инструменты»</a:t>
            </a:r>
            <a:endParaRPr lang="ru-RU" sz="2800" i="1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Металлофон</a:t>
            </a:r>
            <a:endParaRPr lang="ru-RU" sz="2800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Ксилофон (из </a:t>
            </a:r>
            <a:r>
              <a:rPr lang="ru-RU" sz="2800" b="1" dirty="0" err="1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цв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карандашей)</a:t>
            </a:r>
            <a:endParaRPr lang="ru-RU" sz="2800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Барабанчики</a:t>
            </a:r>
            <a:endParaRPr lang="ru-RU" sz="2800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Свирель</a:t>
            </a:r>
            <a:endParaRPr lang="ru-RU" sz="2800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Барабанные палочки</a:t>
            </a:r>
            <a:endParaRPr lang="ru-RU" sz="2800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Погремушка</a:t>
            </a:r>
            <a:endParaRPr lang="ru-RU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419600" y="1066800"/>
            <a:ext cx="4495800" cy="29718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 сторона: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«Театр»</a:t>
            </a:r>
            <a:endParaRPr lang="ru-RU" sz="2800" i="1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Театр на помпонах</a:t>
            </a:r>
            <a:endParaRPr lang="ru-RU" sz="2800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Театр пальчиковый</a:t>
            </a:r>
            <a:endParaRPr lang="ru-RU" sz="2800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Театр на ложках</a:t>
            </a:r>
            <a:endParaRPr lang="ru-RU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atherineasquithgallery.com/uploads/posts/2021-02/1613649742_115-p-fon-dlya-kursovoi-prezentatsii-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Рисунок 6"/>
          <p:cNvPicPr/>
          <p:nvPr/>
        </p:nvPicPr>
        <p:blipFill>
          <a:blip r:embed="rId3" cstate="print"/>
          <a:srcRect t="5444" r="12500" b="11380"/>
          <a:stretch>
            <a:fillRect/>
          </a:stretch>
        </p:blipFill>
        <p:spPr bwMode="auto">
          <a:xfrm rot="21418890">
            <a:off x="446117" y="642106"/>
            <a:ext cx="4265592" cy="5193839"/>
          </a:xfrm>
          <a:prstGeom prst="rect">
            <a:avLst/>
          </a:prstGeom>
          <a:ln w="38100" cap="sq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C:\Users\Snow Bars\Desktop\презентация\20220131_105701.jpg"/>
          <p:cNvPicPr/>
          <p:nvPr/>
        </p:nvPicPr>
        <p:blipFill>
          <a:blip r:embed="rId4" cstate="print"/>
          <a:srcRect l="12486" t="9583" r="11622" b="9938"/>
          <a:stretch>
            <a:fillRect/>
          </a:stretch>
        </p:blipFill>
        <p:spPr bwMode="auto">
          <a:xfrm rot="5851523">
            <a:off x="4257214" y="1990918"/>
            <a:ext cx="4629579" cy="4031446"/>
          </a:xfrm>
          <a:prstGeom prst="rect">
            <a:avLst/>
          </a:prstGeom>
          <a:ln w="38100" cap="sq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atherineasquithgallery.com/uploads/posts/2021-02/1613649742_115-p-fon-dlya-kursovoi-prezentatsii-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Рисунок 5"/>
          <p:cNvPicPr/>
          <p:nvPr/>
        </p:nvPicPr>
        <p:blipFill>
          <a:blip r:embed="rId3" cstate="print"/>
          <a:srcRect l="8199" t="12605" r="10652"/>
          <a:stretch>
            <a:fillRect/>
          </a:stretch>
        </p:blipFill>
        <p:spPr bwMode="auto">
          <a:xfrm>
            <a:off x="228600" y="381000"/>
            <a:ext cx="5562600" cy="4610100"/>
          </a:xfrm>
          <a:prstGeom prst="roundRect">
            <a:avLst/>
          </a:prstGeom>
          <a:ln w="38100" cap="sq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C:\Users\Snow Bars\Desktop\презентация\20220131_100424.jpg"/>
          <p:cNvPicPr/>
          <p:nvPr/>
        </p:nvPicPr>
        <p:blipFill>
          <a:blip r:embed="rId4" cstate="print"/>
          <a:srcRect l="8006" r="12411"/>
          <a:stretch>
            <a:fillRect/>
          </a:stretch>
        </p:blipFill>
        <p:spPr bwMode="auto">
          <a:xfrm rot="5795612">
            <a:off x="5861482" y="628924"/>
            <a:ext cx="3116318" cy="2764941"/>
          </a:xfrm>
          <a:prstGeom prst="round2Diag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C:\Users\Snow Bars\Desktop\презентация\20220131_100430.jpg"/>
          <p:cNvPicPr/>
          <p:nvPr/>
        </p:nvPicPr>
        <p:blipFill>
          <a:blip r:embed="rId5" cstate="print"/>
          <a:srcRect l="4954" r="5679"/>
          <a:stretch>
            <a:fillRect/>
          </a:stretch>
        </p:blipFill>
        <p:spPr bwMode="auto">
          <a:xfrm rot="6600127">
            <a:off x="5291284" y="3400872"/>
            <a:ext cx="3369448" cy="2917037"/>
          </a:xfrm>
          <a:prstGeom prst="snip2Diag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381000" y="5562600"/>
            <a:ext cx="4495800" cy="6858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Поиграем в театр</a:t>
            </a:r>
            <a:endParaRPr lang="ru-RU" sz="32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atherineasquithgallery.com/uploads/posts/2021-02/1613649742_115-p-fon-dlya-kursovoi-prezentatsii-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Рисунок 5"/>
          <p:cNvPicPr/>
          <p:nvPr/>
        </p:nvPicPr>
        <p:blipFill>
          <a:blip r:embed="rId3" cstate="print"/>
          <a:srcRect l="8017"/>
          <a:stretch>
            <a:fillRect/>
          </a:stretch>
        </p:blipFill>
        <p:spPr bwMode="auto">
          <a:xfrm>
            <a:off x="2209800" y="228600"/>
            <a:ext cx="4876800" cy="6324600"/>
          </a:xfrm>
          <a:prstGeom prst="round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atherineasquithgallery.com/uploads/posts/2021-02/1613649742_115-p-fon-dlya-kursovoi-prezentatsii-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90600"/>
            <a:ext cx="7924800" cy="4724400"/>
          </a:xfrm>
        </p:spPr>
        <p:txBody>
          <a:bodyPr>
            <a:normAutofit fontScale="92500" lnSpcReduction="10000"/>
          </a:bodyPr>
          <a:lstStyle/>
          <a:p>
            <a:pPr algn="just">
              <a:lnSpc>
                <a:spcPct val="110000"/>
              </a:lnSpc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Согласно Федеральному государственному образовательному стандарту дошкольного образования, образовательная деятельность осуществляется в совокупности компонентов, одним из которых является самостоятельная </a:t>
            </a:r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музыкальная </a:t>
            </a:r>
            <a:r>
              <a:rPr lang="ru-RU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деятельность детей, а решение образовательных задач обеспечивается </a:t>
            </a:r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содержанием создаваемой педагогом предметно-пространственной среды</a:t>
            </a:r>
            <a:endParaRPr lang="ru-RU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atherineasquithgallery.com/uploads/posts/2021-02/1613649742_115-p-fon-dlya-kursovoi-prezentatsii-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90600"/>
            <a:ext cx="7924800" cy="4724400"/>
          </a:xfrm>
        </p:spPr>
        <p:txBody>
          <a:bodyPr>
            <a:normAutofit/>
          </a:bodyPr>
          <a:lstStyle/>
          <a:p>
            <a:pPr algn="just">
              <a:lnSpc>
                <a:spcPct val="110000"/>
              </a:lnSpc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algn="just">
              <a:lnSpc>
                <a:spcPct val="110000"/>
              </a:lnSpc>
              <a:buNone/>
            </a:pPr>
            <a:r>
              <a:rPr lang="ru-RU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Основным предназначением музыкального уголка в группе является раскрытие природной музыкальности детей, первичное приобщение к миру музыки, независимо от их способностей</a:t>
            </a:r>
            <a:r>
              <a:rPr lang="ru-RU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10000"/>
              </a:lnSpc>
              <a:buNone/>
            </a:pPr>
            <a:r>
              <a:rPr lang="ru-RU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10000"/>
              </a:lnSpc>
              <a:buNone/>
            </a:pPr>
            <a:r>
              <a:rPr lang="ru-RU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7" name="Рисунок 6" descr="https://www.culture.ru/storage/images/298a5b1bf4ce47a8ce3b16bff55772f8/ae8ebe40ac2965a61fb0d383aee4a1de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4495800"/>
            <a:ext cx="3895725" cy="1819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3649742_115-p-fon-dlya-kursovoi-prezentatsii-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5181600"/>
            <a:ext cx="6400800" cy="106680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3" cstate="print"/>
          <a:srcRect t="7679"/>
          <a:stretch>
            <a:fillRect/>
          </a:stretch>
        </p:blipFill>
        <p:spPr bwMode="auto">
          <a:xfrm>
            <a:off x="457200" y="381000"/>
            <a:ext cx="3352800" cy="3352800"/>
          </a:xfrm>
          <a:prstGeom prst="snip2DiagRect">
            <a:avLst/>
          </a:prstGeom>
          <a:ln w="38100" cap="sq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C:\Users\Snow Bars\Desktop\на оценочный\презентация\20220128_10531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1752599" y="3048000"/>
            <a:ext cx="3352800" cy="3505200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C:\Users\Snow Bars\Desktop\на оценочный\презентация\20220128_104902.jpg"/>
          <p:cNvPicPr/>
          <p:nvPr/>
        </p:nvPicPr>
        <p:blipFill>
          <a:blip r:embed="rId5" cstate="print"/>
          <a:srcRect r="5275"/>
          <a:stretch>
            <a:fillRect/>
          </a:stretch>
        </p:blipFill>
        <p:spPr bwMode="auto">
          <a:xfrm rot="5400000" flipV="1">
            <a:off x="4229100" y="342900"/>
            <a:ext cx="3352800" cy="3276600"/>
          </a:xfrm>
          <a:prstGeom prst="round2Diag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C:\Users\Snow Bars\Desktop\на оценочный\презентация\20220128_10514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5374042" y="3160357"/>
            <a:ext cx="3644791" cy="2962877"/>
          </a:xfrm>
          <a:prstGeom prst="round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atherineasquithgallery.com/uploads/posts/2021-02/1613649742_115-p-fon-dlya-kursovoi-prezentatsii-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57200"/>
            <a:ext cx="7924800" cy="1143000"/>
          </a:xfrm>
        </p:spPr>
        <p:txBody>
          <a:bodyPr>
            <a:normAutofit fontScale="85000" lnSpcReduction="20000"/>
          </a:bodyPr>
          <a:lstStyle/>
          <a:p>
            <a:pPr algn="ctr">
              <a:lnSpc>
                <a:spcPct val="110000"/>
              </a:lnSpc>
              <a:buNone/>
            </a:pPr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Дидактическое пособие    </a:t>
            </a:r>
          </a:p>
          <a:p>
            <a:pPr algn="ctr">
              <a:lnSpc>
                <a:spcPct val="110000"/>
              </a:lnSpc>
              <a:buNone/>
            </a:pPr>
            <a:r>
              <a:rPr lang="ru-RU" sz="43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«Музыкальный теремок»</a:t>
            </a:r>
          </a:p>
          <a:p>
            <a:pPr algn="just">
              <a:lnSpc>
                <a:spcPct val="110000"/>
              </a:lnSpc>
              <a:buNone/>
            </a:pPr>
            <a:endParaRPr lang="ru-RU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Snow Bars\Desktop\музыкальный домик\20210409_103715.jpg"/>
          <p:cNvPicPr/>
          <p:nvPr/>
        </p:nvPicPr>
        <p:blipFill>
          <a:blip r:embed="rId3" cstate="print"/>
          <a:srcRect l="3970" t="4856" b="10812"/>
          <a:stretch>
            <a:fillRect/>
          </a:stretch>
        </p:blipFill>
        <p:spPr bwMode="auto">
          <a:xfrm rot="5400000">
            <a:off x="114300" y="2247900"/>
            <a:ext cx="4648200" cy="3810000"/>
          </a:xfrm>
          <a:prstGeom prst="round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C:\Users\Snow Bars\Desktop\музыкальный домик\20210409_103730.jpg"/>
          <p:cNvPicPr/>
          <p:nvPr/>
        </p:nvPicPr>
        <p:blipFill>
          <a:blip r:embed="rId4" cstate="print"/>
          <a:srcRect b="10678"/>
          <a:stretch>
            <a:fillRect/>
          </a:stretch>
        </p:blipFill>
        <p:spPr bwMode="auto">
          <a:xfrm rot="5632596">
            <a:off x="4299644" y="2348836"/>
            <a:ext cx="4659511" cy="3808494"/>
          </a:xfrm>
          <a:prstGeom prst="round2Diag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atherineasquithgallery.com/uploads/posts/2021-02/1613649742_115-p-fon-dlya-kursovoi-prezentatsii-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Актуальность</a:t>
            </a:r>
            <a:b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95400"/>
            <a:ext cx="8001000" cy="5257800"/>
          </a:xfrm>
        </p:spPr>
        <p:txBody>
          <a:bodyPr>
            <a:normAutofit fontScale="77500" lnSpcReduction="20000"/>
          </a:bodyPr>
          <a:lstStyle/>
          <a:p>
            <a:pPr algn="just">
              <a:lnSpc>
                <a:spcPct val="160000"/>
              </a:lnSpc>
              <a:buNone/>
            </a:pPr>
            <a:r>
              <a:rPr lang="ru-RU" dirty="0" smtClean="0"/>
              <a:t>           </a:t>
            </a:r>
            <a:r>
              <a:rPr lang="ru-RU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современном мире дети недостаточно слушают 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музыку</a:t>
            </a:r>
            <a:r>
              <a:rPr lang="ru-RU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 не посещают театры и концерты с выступлением  оркестра. В связи с этим возникает необходимость знакомства дошкольников, со звучанием различных инструментов и с самими инструментами, с классической и современной музыкой  и композиторами.</a:t>
            </a:r>
          </a:p>
          <a:p>
            <a:pPr algn="just">
              <a:lnSpc>
                <a:spcPct val="160000"/>
              </a:lnSpc>
              <a:buNone/>
            </a:pPr>
            <a:r>
              <a:rPr lang="ru-RU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Данное пособие предназначено для детей среднего и старшего дошкольного возраста и может быть использовано в рамках непосредственно образовательной деятельности и индивидуальной работе.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atherineasquithgallery.com/uploads/posts/2021-02/1613649742_115-p-fon-dlya-kursovoi-prezentatsii-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60960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Создать условия для развития у дошкольников </a:t>
            </a:r>
          </a:p>
          <a:p>
            <a:pPr>
              <a:buNone/>
            </a:pPr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интереса к музыке, музыкальной деятельности.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Задачи: </a:t>
            </a:r>
          </a:p>
          <a:p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продолжать развивать у детей интерес к музыке, желание слушать её, способствовать дальнейшему развитию основ музыкальной культуры, осознанного отношения к музыке;</a:t>
            </a:r>
          </a:p>
          <a:p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формировать навыки культуры слушания музыки (не отвлекаться, слушать произведение </a:t>
            </a:r>
            <a:r>
              <a:rPr lang="ru-RU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доконца</a:t>
            </a:r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закреплять знания детей о звуках и их особенностях;</a:t>
            </a:r>
          </a:p>
          <a:p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знакомить с понятием «Нотный стан», дать представление о нотах и зачем они нужны, их  длительностях и расположениях;</a:t>
            </a:r>
          </a:p>
          <a:p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формировать умение подыгрывать простейшие мелодии на муз. инструментах.</a:t>
            </a:r>
          </a:p>
          <a:p>
            <a:pPr>
              <a:buNone/>
            </a:pPr>
            <a:endParaRPr lang="ru-RU" sz="20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atherineasquithgallery.com/uploads/posts/2021-02/1613649742_115-p-fon-dlya-kursovoi-prezentatsii-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533400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Содержание пособия</a:t>
            </a:r>
            <a:endParaRPr lang="ru-RU" sz="24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71500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2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* Дидактическая </a:t>
            </a:r>
            <a:r>
              <a:rPr lang="ru-RU" sz="2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игра «Узнай музыкальный инструмент»</a:t>
            </a:r>
            <a:endParaRPr lang="ru-RU" sz="2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Цель:</a:t>
            </a:r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Формировать музыкальный слух у детей дошкольного возраста через музыкально – дидактическую игру;</a:t>
            </a:r>
          </a:p>
          <a:p>
            <a:pPr>
              <a:buNone/>
            </a:pPr>
            <a:r>
              <a:rPr lang="ru-RU" sz="2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* Наглядное </a:t>
            </a:r>
            <a:r>
              <a:rPr lang="ru-RU" sz="2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пособие «Узнай композитора»</a:t>
            </a:r>
            <a:endParaRPr lang="ru-RU" sz="2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Цель:</a:t>
            </a:r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Познакомить детей с композиторами;</a:t>
            </a:r>
          </a:p>
          <a:p>
            <a:pPr>
              <a:buNone/>
            </a:pPr>
            <a:r>
              <a:rPr lang="ru-RU" sz="2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* Дидактическая </a:t>
            </a:r>
            <a:r>
              <a:rPr lang="ru-RU" sz="2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игра «Песня, танец, марш»</a:t>
            </a:r>
            <a:endParaRPr lang="ru-RU" sz="2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Цель</a:t>
            </a:r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Познакомить детей с жанрами в музыке песня, танец, марш;</a:t>
            </a:r>
          </a:p>
          <a:p>
            <a:pPr>
              <a:buNone/>
            </a:pPr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ru-RU" sz="2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Дидактическая </a:t>
            </a:r>
            <a:r>
              <a:rPr lang="ru-RU" sz="2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игра «Веселые нотки»</a:t>
            </a:r>
            <a:endParaRPr lang="ru-RU" sz="2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Цель</a:t>
            </a:r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Формировать умение детей узнавать расположение нот на нотном стане, и их название;</a:t>
            </a:r>
          </a:p>
          <a:p>
            <a:pPr>
              <a:buNone/>
            </a:pPr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ru-RU" sz="2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Наглядное </a:t>
            </a:r>
            <a:r>
              <a:rPr lang="ru-RU" sz="2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пособие «Узнай песенку по картинке» </a:t>
            </a:r>
            <a:endParaRPr lang="ru-RU" sz="2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Цель:</a:t>
            </a:r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Формировать музыкальный слух у дошкольников;</a:t>
            </a:r>
          </a:p>
          <a:p>
            <a:pPr>
              <a:buNone/>
            </a:pPr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ru-RU" sz="2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Наглядное </a:t>
            </a:r>
            <a:r>
              <a:rPr lang="ru-RU" sz="2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пособие «Ритмические рисунки»</a:t>
            </a:r>
            <a:endParaRPr lang="ru-RU" sz="2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Цель:</a:t>
            </a:r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Познакомить детей с понятием ритмический рисунок;</a:t>
            </a:r>
          </a:p>
          <a:p>
            <a:pPr>
              <a:buNone/>
            </a:pPr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ru-RU" sz="2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Наглядное </a:t>
            </a:r>
            <a:r>
              <a:rPr lang="ru-RU" sz="2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пособие «Виды ансамблей»</a:t>
            </a:r>
            <a:endParaRPr lang="ru-RU" sz="2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Цель: </a:t>
            </a:r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Познакомить детей с понятием </a:t>
            </a:r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ансамбль</a:t>
            </a:r>
          </a:p>
          <a:p>
            <a:pPr>
              <a:buNone/>
            </a:pPr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* Аудиозаписи  музыкальных произведений</a:t>
            </a:r>
            <a:endParaRPr lang="ru-RU" sz="22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200" dirty="0" smtClean="0"/>
          </a:p>
          <a:p>
            <a:pPr>
              <a:buNone/>
            </a:pPr>
            <a:endParaRPr lang="ru-RU" sz="2200" dirty="0" smtClean="0"/>
          </a:p>
          <a:p>
            <a:pPr>
              <a:buNone/>
            </a:pPr>
            <a:endParaRPr lang="ru-RU" sz="2000" dirty="0" smtClean="0"/>
          </a:p>
          <a:p>
            <a:pPr>
              <a:buNone/>
            </a:pPr>
            <a:endParaRPr lang="ru-RU" sz="2000" dirty="0" smtClean="0"/>
          </a:p>
          <a:p>
            <a:pPr>
              <a:buNone/>
            </a:pPr>
            <a:endParaRPr lang="ru-RU" sz="2000" dirty="0" smtClean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atherineasquithgallery.com/uploads/posts/2021-02/1613649742_115-p-fon-dlya-kursovoi-prezentatsii-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Содержимое 4"/>
          <p:cNvPicPr>
            <a:picLocks noGrp="1"/>
          </p:cNvPicPr>
          <p:nvPr>
            <p:ph idx="1"/>
          </p:nvPr>
        </p:nvPicPr>
        <p:blipFill>
          <a:blip r:embed="rId3" cstate="print"/>
          <a:srcRect t="11076" b="7595"/>
          <a:stretch>
            <a:fillRect/>
          </a:stretch>
        </p:blipFill>
        <p:spPr bwMode="auto">
          <a:xfrm>
            <a:off x="4572000" y="1371600"/>
            <a:ext cx="4326154" cy="4724400"/>
          </a:xfrm>
          <a:prstGeom prst="round2Diag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/>
          <p:nvPr/>
        </p:nvPicPr>
        <p:blipFill>
          <a:blip r:embed="rId4" cstate="print"/>
          <a:srcRect t="8470" b="7377"/>
          <a:stretch>
            <a:fillRect/>
          </a:stretch>
        </p:blipFill>
        <p:spPr bwMode="auto">
          <a:xfrm flipH="1">
            <a:off x="228600" y="457200"/>
            <a:ext cx="4114800" cy="4419600"/>
          </a:xfrm>
          <a:prstGeom prst="round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https://www.culture.ru/storage/images/298a5b1bf4ce47a8ce3b16bff55772f8/ae8ebe40ac2965a61fb0d383aee4a1de.jpe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5105400"/>
            <a:ext cx="2905125" cy="137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</TotalTime>
  <Words>417</Words>
  <Application>Microsoft Office PowerPoint</Application>
  <PresentationFormat>Экран (4:3)</PresentationFormat>
  <Paragraphs>68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Office Theme</vt:lpstr>
      <vt:lpstr>Музыкально-развивающая среда в  детском саду</vt:lpstr>
      <vt:lpstr>Слайд 2</vt:lpstr>
      <vt:lpstr>Слайд 3</vt:lpstr>
      <vt:lpstr>Слайд 4</vt:lpstr>
      <vt:lpstr>Слайд 5</vt:lpstr>
      <vt:lpstr> Актуальность </vt:lpstr>
      <vt:lpstr>Слайд 7</vt:lpstr>
      <vt:lpstr>Содержание пособия</vt:lpstr>
      <vt:lpstr>Слайд 9</vt:lpstr>
      <vt:lpstr>Слайд 10</vt:lpstr>
      <vt:lpstr> Музыкально-театрализованное пособие                                            «Скоморошек» </vt:lpstr>
      <vt:lpstr> Актуальность </vt:lpstr>
      <vt:lpstr>Слайд 13</vt:lpstr>
      <vt:lpstr> Содержание пособия:  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Музыкально-развивающая среда в средней группе детского сада</dc:title>
  <dc:creator>Snow Bars</dc:creator>
  <cp:lastModifiedBy>Snow Bars</cp:lastModifiedBy>
  <cp:revision>13</cp:revision>
  <dcterms:created xsi:type="dcterms:W3CDTF">2022-01-28T12:32:20Z</dcterms:created>
  <dcterms:modified xsi:type="dcterms:W3CDTF">2022-01-31T09:24:53Z</dcterms:modified>
</cp:coreProperties>
</file>