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1" r:id="rId5"/>
    <p:sldId id="262" r:id="rId6"/>
    <p:sldId id="275" r:id="rId7"/>
    <p:sldId id="268" r:id="rId8"/>
    <p:sldId id="269" r:id="rId9"/>
    <p:sldId id="270" r:id="rId10"/>
    <p:sldId id="276" r:id="rId11"/>
    <p:sldId id="277" r:id="rId12"/>
    <p:sldId id="284" r:id="rId13"/>
    <p:sldId id="285" r:id="rId14"/>
    <p:sldId id="295" r:id="rId15"/>
    <p:sldId id="296" r:id="rId16"/>
    <p:sldId id="297" r:id="rId17"/>
    <p:sldId id="298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9CD8F48-F2E9-4F8B-92D8-F58A8EED20F0}">
          <p14:sldIdLst>
            <p14:sldId id="256"/>
            <p14:sldId id="257"/>
            <p14:sldId id="259"/>
            <p14:sldId id="261"/>
            <p14:sldId id="262"/>
            <p14:sldId id="275"/>
            <p14:sldId id="268"/>
            <p14:sldId id="269"/>
            <p14:sldId id="270"/>
            <p14:sldId id="276"/>
            <p14:sldId id="277"/>
            <p14:sldId id="284"/>
            <p14:sldId id="285"/>
            <p14:sldId id="295"/>
            <p14:sldId id="296"/>
            <p14:sldId id="297"/>
            <p14:sldId id="298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24" d="100"/>
          <a:sy n="24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0%D0%B2%D0%B0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%D0%A0%D0%BE%D0%B4_(%D0%B1%D0%B8%D0%BE%D0%BB%D0%BE%D0%B3%D0%B8%D1%8F)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%D0%93%D0%B5%D1%81%D0%BD%D0%B5%D1%80%D0%B8%D0%B5%D0%B2%D1%8B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3635896" y="3356993"/>
            <a:ext cx="4968552" cy="30199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Подготовила:  педагог дополнительного образования </a:t>
            </a:r>
          </a:p>
          <a:p>
            <a:pPr algn="ctr"/>
            <a:r>
              <a:rPr lang="ru-RU" sz="2400" dirty="0" smtClean="0"/>
              <a:t>Центра технического творчества Брянской области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i="1" dirty="0" smtClean="0"/>
              <a:t>Прохорова Татьяна Владимировна 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1402"/>
            <a:ext cx="2927100" cy="36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34" charset="0"/>
                <a:cs typeface="Times New Roman" pitchFamily="18" charset="0"/>
              </a:rPr>
              <a:t>Технология изготовления</a:t>
            </a:r>
            <a:endParaRPr lang="ru-RU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34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34" charset="0"/>
                <a:cs typeface="Times New Roman" pitchFamily="18" charset="0"/>
              </a:rPr>
              <a:t> махровой </a:t>
            </a:r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34" charset="0"/>
                <a:cs typeface="Times New Roman" pitchFamily="18" charset="0"/>
              </a:rPr>
              <a:t>фиалки </a:t>
            </a:r>
            <a:endParaRPr lang="ru-RU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34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34" charset="0"/>
                <a:cs typeface="Times New Roman" pitchFamily="18" charset="0"/>
              </a:rPr>
              <a:t>из бисера</a:t>
            </a:r>
            <a:endParaRPr lang="ru-RU" sz="4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622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256490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Сделайте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петельки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бусинок.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Проволока 0,3 длиной 15 см.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(3 шт.)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528392" cy="4390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95736" y="548680"/>
            <a:ext cx="529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Изготовление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тычинки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44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6671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Изготовление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бутона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564904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Изготовьте  бутон из 5 петелек по 14 бусинок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4-6-4).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Проволока 60 см. (4 шт.)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3824"/>
            <a:ext cx="3312368" cy="3992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8126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427" y="476671"/>
            <a:ext cx="6223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Изготовление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чашелистика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564904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Изготовьте чашелистик из 5 петелек по 9 бусинок.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(всего 7 шт.)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327" y="1844824"/>
            <a:ext cx="391685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130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427" y="476671"/>
            <a:ext cx="5639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Изготовление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листочков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564904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Изготовьте 7 больших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маленькие  листика по схеме: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большой лист ось 2 см бисера, 4 пары дуг, 3 зацепа  (6-8-10);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маленький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лист плетите аналогично, но с  осью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 бисера, 4 пары дуг,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зацепа   (6-8-9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083" y="1628801"/>
            <a:ext cx="2469960" cy="2802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:\Общая\Прохорова\фиалка\20191022_005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09" y="3573016"/>
            <a:ext cx="1542169" cy="209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230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427" y="476671"/>
            <a:ext cx="5910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Сборка махровой фиалки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564904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Соберите цветки: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примотайте по очереди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лепестков к тычинке нитками мулине или флор лентой, затем примотайте чашелистик и обмотайте стебель на нужную длину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47760"/>
            <a:ext cx="2957402" cy="2819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592" y="4293096"/>
            <a:ext cx="3234903" cy="2119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4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99592" y="2564904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Соберите бутоны: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примотайте к флор стержню бутон и чашелистик, обмотайте стебель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нужную длину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16605"/>
            <a:ext cx="3312368" cy="403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80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99592" y="256490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Соберите композицию.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628800"/>
            <a:ext cx="3806595" cy="388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900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99592" y="2564904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Закрепите фиалку в горшочке с помощью гипса, украсьте гипс декоративным песком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56792"/>
            <a:ext cx="3545147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120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Общая\Прохорова\фиалка\фото для семинара\БИСЕР\20180411_145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99200"/>
            <a:ext cx="2916324" cy="388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Общая\Прохорова\фиалка\фото для семинара\БИСЕР\20180301_105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1503">
            <a:off x="323528" y="1242906"/>
            <a:ext cx="2376264" cy="238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Общая\Прохорова\фиалка\фото для семинара\БИСЕР\20180306_170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8988">
            <a:off x="6876256" y="1175521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Общая\Прохорова\фиалка\фото для семинара\БИСЕР\20190523_111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2442">
            <a:off x="6408050" y="3933056"/>
            <a:ext cx="1759891" cy="2518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Общая\Прохорова\фиалка\фото для семинара\БИСЕР\20190205_0817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4" t="-13425" b="13425"/>
          <a:stretch/>
        </p:blipFill>
        <p:spPr bwMode="auto">
          <a:xfrm rot="423457">
            <a:off x="860202" y="3356991"/>
            <a:ext cx="2178630" cy="3122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494415"/>
            <a:ext cx="3190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Наши работы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056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1608683"/>
            <a:ext cx="11017224" cy="11017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821" y="1815361"/>
            <a:ext cx="84978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34" charset="0"/>
              </a:rPr>
              <a:t>СПАСИБО ЗА ВНИМАНИЕ!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34" charset="0"/>
              </a:rPr>
              <a:t>УДАЧИ В НАЧИНАНИЯХ!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352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2\общая\Прохорова\фиалка\МАХРОВЫЕ ЦВЕТЫ\6496f9f17fdf7c1a6d11637480cc85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29533">
            <a:off x="844261" y="2013027"/>
            <a:ext cx="2712384" cy="359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Pc2\общая\Прохорова\фиалка\МАХРОВЫЕ ЦВЕТЫ\s12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83327">
            <a:off x="4556226" y="2510551"/>
            <a:ext cx="3994824" cy="277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Pc2\общая\Прохорова\фиалка\МАХРОВЫЕ ЦВЕТЫ\1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24495"/>
            <a:ext cx="3600400" cy="215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980728"/>
            <a:ext cx="8228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Махровость – (изначально означает мутацию)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количества лепестков (истинная махровость),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изменение форм лепестка (ложная махровость)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3309" y="395953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Махровые цветы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368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19" y="822521"/>
            <a:ext cx="8568952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Сенпо́лия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-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 tooltip="Род (биология)"/>
              </a:rPr>
              <a:t>род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красивоцветущих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 tooltip="Трава"/>
              </a:rPr>
              <a:t>травянистых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растений семейства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4" tooltip="Геснериевые"/>
              </a:rPr>
              <a:t>Геснериевые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Несмотря на огромное разнообразие сортов, род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сенполия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узамбарская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фиалка состоит всего из 20 вечнозеленых многолетних травянистых растений, большинство из которых образуют невысокие листовые розетки. Некоторые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сенполии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 возрастом формируют невысокие стебли. Корневая система поверхностная, листья темно-зеленого цвета, опушенные, округлые, диаметром до 10 см., на коротких черешках. Существуют растения с пестрыми листиками, имеющими разнообразной формы белые или розовые полоски и пятна. Цветоносы появляются в центре розетки и несут несколько цветков на вершине. Цветки в очень разнообразной цветовой гамме, исключая разве что оттенки желтого, простые и махровые. Лепестки могут быть округлыми или гофрированными.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3174">
            <a:off x="501648" y="4531116"/>
            <a:ext cx="2895600" cy="1989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8985">
            <a:off x="2843806" y="4483404"/>
            <a:ext cx="3384378" cy="2205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0501">
            <a:off x="5341204" y="4144366"/>
            <a:ext cx="3611563" cy="2408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6638" y="332656"/>
            <a:ext cx="347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Korinna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Виды фиалок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618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щая\Прохорова\фиалка\20191022_0259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0" t="9812" r="2093" b="3402"/>
          <a:stretch/>
        </p:blipFill>
        <p:spPr bwMode="auto">
          <a:xfrm>
            <a:off x="3974874" y="620688"/>
            <a:ext cx="4773341" cy="58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Технология изготовления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 махровой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фиалки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из бисера</a:t>
            </a:r>
            <a:endParaRPr lang="ru-RU" sz="3200" dirty="0">
              <a:solidFill>
                <a:srgbClr val="0070C0"/>
              </a:solidFill>
              <a:latin typeface="Korin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583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404664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Подготовка материалов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 инструментов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132856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Бисер 2 или 3 (контрастных оттенков) для цветов и 2 оттенков зеленого для листьев, желтый для тычинок.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Проволока диаметром 0,3 мм для лепестков и 0,25 мм для махрового  края.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Флор стержни диаметром 0,7.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Кусачки.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Клей ПВА, клей момент.</a:t>
            </a:r>
          </a:p>
        </p:txBody>
      </p:sp>
      <p:pic>
        <p:nvPicPr>
          <p:cNvPr id="4" name="Picture 6" descr="C:\Users\Александр\Desktop\фиалка\20191023_08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4528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Александр\Desktop\фиалка\20191023_083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4528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0023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Pictures\2015-11-24 15.50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844824"/>
            <a:ext cx="3528392" cy="4591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5616" y="476672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solidFill>
                  <a:srgbClr val="0070C0"/>
                </a:solidFill>
                <a:latin typeface="Korinna" pitchFamily="34" charset="0"/>
                <a:cs typeface="Times New Roman" pitchFamily="18" charset="0"/>
              </a:rPr>
              <a:t>Изготовление лепестков</a:t>
            </a:r>
            <a:r>
              <a:rPr lang="ru-RU" sz="3200" b="1" dirty="0">
                <a:latin typeface="Korinna" pitchFamily="34" charset="0"/>
                <a:cs typeface="Times New Roman" pitchFamily="18" charset="0"/>
              </a:rPr>
              <a:t/>
            </a:r>
            <a:br>
              <a:rPr lang="ru-RU" sz="3200" b="1" dirty="0">
                <a:latin typeface="Korinna" pitchFamily="34" charset="0"/>
                <a:cs typeface="Times New Roman" pitchFamily="18" charset="0"/>
              </a:rPr>
            </a:br>
            <a:endParaRPr lang="ru-RU" sz="3200" dirty="0">
              <a:latin typeface="Korin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884" y="2636912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Изготовьте лепесток в технике «французского плетения» по схеме.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Ось 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бисеринки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пары дуг. (6, 7, 10,12, 15, 15)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Проволока для оси 20 см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Рабочая проволока 30 см.</a:t>
            </a:r>
          </a:p>
        </p:txBody>
      </p:sp>
    </p:spTree>
    <p:extLst>
      <p:ext uri="{BB962C8B-B14F-4D97-AF65-F5344CB8AC3E}">
        <p14:creationId xmlns:p14="http://schemas.microsoft.com/office/powerpoint/2010/main" xmlns="" val="2041287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204864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Оплетите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лепесток петельками: 3-1-3 и 4-1-4 чередуя, пропуская 1 или 2 бусины последнего ряда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-1- бусинка контрастного цвета).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Проволока 0,25 длиной 60 см.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8" r="12725"/>
          <a:stretch/>
        </p:blipFill>
        <p:spPr bwMode="auto">
          <a:xfrm>
            <a:off x="4139952" y="1772816"/>
            <a:ext cx="458916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914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204864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Соедините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петельки между собой, набирая 3 контрастных бусины, проходя проволокой через среднюю бусину петельки.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388975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3056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2564904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Сплетите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данным способом 5 лепесточков для одного  цветка.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(всего 15 шт.)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3" r="16773"/>
          <a:stretch/>
        </p:blipFill>
        <p:spPr bwMode="auto">
          <a:xfrm>
            <a:off x="4464889" y="1484784"/>
            <a:ext cx="4066412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083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1738</TotalTime>
  <Words>426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106</cp:revision>
  <dcterms:created xsi:type="dcterms:W3CDTF">2014-11-26T19:13:45Z</dcterms:created>
  <dcterms:modified xsi:type="dcterms:W3CDTF">2019-10-23T07:13:15Z</dcterms:modified>
</cp:coreProperties>
</file>