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AB0C-AE9F-4409-82C7-245F5F59D74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E88D-CFC1-454E-85E1-CEB4D83A292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AB0C-AE9F-4409-82C7-245F5F59D74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E88D-CFC1-454E-85E1-CEB4D83A2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AB0C-AE9F-4409-82C7-245F5F59D74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E88D-CFC1-454E-85E1-CEB4D83A2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AB0C-AE9F-4409-82C7-245F5F59D74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E88D-CFC1-454E-85E1-CEB4D83A2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AB0C-AE9F-4409-82C7-245F5F59D74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E88D-CFC1-454E-85E1-CEB4D83A292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AB0C-AE9F-4409-82C7-245F5F59D74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E88D-CFC1-454E-85E1-CEB4D83A2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AB0C-AE9F-4409-82C7-245F5F59D74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E88D-CFC1-454E-85E1-CEB4D83A292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AB0C-AE9F-4409-82C7-245F5F59D74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E88D-CFC1-454E-85E1-CEB4D83A2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AB0C-AE9F-4409-82C7-245F5F59D74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E88D-CFC1-454E-85E1-CEB4D83A2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AB0C-AE9F-4409-82C7-245F5F59D74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E88D-CFC1-454E-85E1-CEB4D83A292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AB0C-AE9F-4409-82C7-245F5F59D74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6E88D-CFC1-454E-85E1-CEB4D83A29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CEAB0C-AE9F-4409-82C7-245F5F59D746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D36E88D-CFC1-454E-85E1-CEB4D83A29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18" y="1524539"/>
            <a:ext cx="843057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Углеводы: моносахариды.</a:t>
            </a:r>
          </a:p>
          <a:p>
            <a:pPr algn="r"/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представители  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6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zen_doc/1542444/pub_5d2f285e8600e100ac743b74_5d5eae00f557d000ac94f129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9" y="0"/>
            <a:ext cx="9220200" cy="68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442011" y="1772816"/>
            <a:ext cx="432048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крови человека массовая доля глюкозы составляет 0,1% 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5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myfamilydoctor.ru/wp-content/uploads/2017/10/ExternalLink_shutterstock_680495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5" y="0"/>
            <a:ext cx="9348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166035" y="116632"/>
            <a:ext cx="4968552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сахарном диабете глюкоза содержится в крови, моче в повышенных концентрациях.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2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821903"/>
            <a:ext cx="4717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свойства фруктозы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844824"/>
            <a:ext cx="64946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Фруктозы :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Безводные кристаллы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Кристаллы имеют форму игл;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Фруктоза легко растворяется в воде и спирте.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.lifehacker.ru/wp-content/uploads/2015/08/Depositphotos_19486333_original_1438698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411760" y="1268760"/>
            <a:ext cx="4680520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Фруктоза и глюкоза содержатся в сладких фруктах и меде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401" y="658352"/>
            <a:ext cx="461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глюкозы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9129" y="1367009"/>
            <a:ext cx="387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Глюкоза –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альдегидоспирт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coollib.net/i/17/406417/image_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8" y="2348880"/>
            <a:ext cx="764706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9740" y="4570931"/>
            <a:ext cx="734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Качественная реакция «серебряного зеркала»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1412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32425"/>
            <a:ext cx="461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глюкозы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6860" y="1397967"/>
            <a:ext cx="385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многоатомный спирт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https://ru-static.z-dn.net/files/d20/0192bb009d69a04f6e80162a0442be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08912" cy="33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4344" y="5703639"/>
            <a:ext cx="3440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реакция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76672"/>
            <a:ext cx="461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глюкозы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0069" y="1253951"/>
            <a:ext cx="347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восстановления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ds04.infourok.ru/uploads/ex/0c69/0003a260-45e756c3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98743"/>
            <a:ext cx="7848871" cy="487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620688"/>
            <a:ext cx="461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свойства глюкозы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5934" y="1405785"/>
            <a:ext cx="2861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брожения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www.skif.biz/files/f2ea0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2867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8506" y="3695117"/>
            <a:ext cx="38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Молочнокислое брожение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https://otvet.imgsmail.ru/download/13376233_a42b9dbcef8796de4088bcbad3e144ba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46" y="4365104"/>
            <a:ext cx="6120679" cy="18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2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ages.fineartamerica.com/images-medium-large-5/yoghurt-bacteria-power-and-sy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231740" y="1772250"/>
            <a:ext cx="4680520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Молочнокислое брожение вызвано бактериями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lactobacillus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kazanreporter.ru/storage/web/cache/images/article/1/1466658675_100.jpg/1200/720/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619672" y="476672"/>
            <a:ext cx="5904656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Молочнокислое брожение используется для получения простокваши, кефира, творога, сметаны, сыра.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9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76" y="1268760"/>
            <a:ext cx="861966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органические  вещества, содержащие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карбонильную группу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и несколько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гидроксильных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групп.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996952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формула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n(H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O)m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677887"/>
            <a:ext cx="308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глюкозы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171" y="1378076"/>
            <a:ext cx="3213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фотосинтеза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s://ru-static.z-dn.net/files/d6d/7306e3eb6dde9df362c642a06587e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57606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7469" y="342900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промышленности 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Гидролиз крахмала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https://im0-tub-ru.yandex.net/i?id=33818f36699ad5753b645a78ca6fd602-sr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41168"/>
            <a:ext cx="51054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5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726493"/>
            <a:ext cx="3303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глюкозы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s://st03.kakprosto.ru/images/article/2020/4/22/25_5e9fdfd009c945e9fdfd009cc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0228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917" y="4365103"/>
            <a:ext cx="325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энергетический продукт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4" descr="https://lab-krasoty.ru/upload/iblock/2f1/2f156f2e33e9a1eb2efb977ef8cb5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628800"/>
            <a:ext cx="2736302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4549768"/>
            <a:ext cx="4744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Питательное вещество в медицин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7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vitaminoved.ru/wp-content/uploads/2019/04/imgonline-com-ua-resize-lb3rqkvcqiwfv5xt-768x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3547"/>
            <a:ext cx="332477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007" y="4263478"/>
            <a:ext cx="4767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аскорбиновой кислоты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4828" y="548680"/>
            <a:ext cx="3583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Применение глюкозы </a:t>
            </a:r>
            <a:endParaRPr lang="ru-RU" sz="2400" b="1" dirty="0"/>
          </a:p>
        </p:txBody>
      </p:sp>
      <p:pic>
        <p:nvPicPr>
          <p:cNvPr id="20484" name="Picture 4" descr="https://st2.depositphotos.com/1010176/5751/i/950/depositphotos_57514841-stock-photo-fresh-bu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83547"/>
            <a:ext cx="3370620" cy="225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4759" y="4263477"/>
            <a:ext cx="2509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кондитерской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677887"/>
            <a:ext cx="1274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969028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глюкозы содержит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альдегидную группу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гидроксильных групп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Глюкоза образует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линейную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циклическую формы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Изомером глюкозы является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фруктоза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глюкозы характерны реакция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окисления, восстановления , брожения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промышленности глюкозу получают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кислотным гидролизом из крахмала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Глюкоза имеет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применение.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0.liveinternet.ru/images/attach/d/0/142/234/142234302_Carl_Ernst_Heinrich_Schmi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4664"/>
            <a:ext cx="44958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196752"/>
            <a:ext cx="3819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Шмидт Карл Эрнст Генрих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(1822 – 1894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969" y="2892668"/>
            <a:ext cx="47246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«углеводы»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слов «гидраты углерода» 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было предложено в 1844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 Шмидтом.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8d6/00002fe5-d0263215/3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" y="-228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436" y="839820"/>
            <a:ext cx="288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глюкозы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www.calc.ru/imgs/articles2/16/16/42263355872b62c71489.33153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1369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allbox.ru/wallpapers/main2/201725/lista-loza-groz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27394"/>
            <a:ext cx="4067944" cy="22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083488"/>
            <a:ext cx="3517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фруктозы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axarvnorme.ru/wp-content/uploads/2014/04/%D1%84%D0%BE%D1%80%D0%BC%D1%83%D0%BB%D0%B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7524328" cy="42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.pixabay.com/photo/2018/10/07/13/38/pear-3730140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29" y="312766"/>
            <a:ext cx="2780271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63688" y="1844824"/>
            <a:ext cx="3850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Фруктоза –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кетоспирт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23836"/>
            <a:ext cx="5378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свойства  глюкозы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57901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Глюкоза: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есцветное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кристаллическое вещество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орошо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растворима в воде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Сладкая на вкус.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healthage.ru/wp-content/uploads/2019/04/94-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healthage.ru/wp-content/uploads/2019/04/94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51" y="4039135"/>
            <a:ext cx="468051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zen_doc/1874110/pub_5e9745e9e70b7d0a03d378a8_5e9746bffb11426fb106988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888" cy="6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944319" y="1844824"/>
            <a:ext cx="7272808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Глюкоза содержится в плодах и цветках, листьях и корнях.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harasho.ru/media/products/2020/09/15/SHest-vkusov-myoda-s-paseki-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116632"/>
            <a:ext cx="417646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 состоит из смеси глюкозы и фруктозы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166</TotalTime>
  <Words>273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плеер</dc:creator>
  <cp:lastModifiedBy>плеер</cp:lastModifiedBy>
  <cp:revision>13</cp:revision>
  <dcterms:created xsi:type="dcterms:W3CDTF">2020-12-18T17:07:53Z</dcterms:created>
  <dcterms:modified xsi:type="dcterms:W3CDTF">2020-12-18T19:54:33Z</dcterms:modified>
</cp:coreProperties>
</file>