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61" r:id="rId5"/>
    <p:sldId id="262" r:id="rId6"/>
    <p:sldId id="275" r:id="rId7"/>
    <p:sldId id="268" r:id="rId8"/>
    <p:sldId id="269" r:id="rId9"/>
    <p:sldId id="270" r:id="rId10"/>
    <p:sldId id="276" r:id="rId11"/>
    <p:sldId id="277" r:id="rId12"/>
    <p:sldId id="278" r:id="rId13"/>
    <p:sldId id="279" r:id="rId14"/>
    <p:sldId id="281" r:id="rId15"/>
    <p:sldId id="280" r:id="rId16"/>
    <p:sldId id="282" r:id="rId17"/>
    <p:sldId id="283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CD8F48-F2E9-4F8B-92D8-F58A8EED20F0}">
          <p14:sldIdLst>
            <p14:sldId id="256"/>
            <p14:sldId id="257"/>
            <p14:sldId id="259"/>
            <p14:sldId id="261"/>
            <p14:sldId id="262"/>
            <p14:sldId id="275"/>
            <p14:sldId id="268"/>
            <p14:sldId id="269"/>
            <p14:sldId id="270"/>
            <p14:sldId id="276"/>
            <p14:sldId id="277"/>
            <p14:sldId id="278"/>
            <p14:sldId id="279"/>
            <p14:sldId id="281"/>
            <p14:sldId id="280"/>
            <p14:sldId id="282"/>
            <p14:sldId id="283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60" d="100"/>
          <a:sy n="60" d="100"/>
        </p:scale>
        <p:origin x="-97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0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11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9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5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5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9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95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1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3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59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5"/>
            <a:ext cx="8280920" cy="2880321"/>
          </a:xfrm>
          <a:solidFill>
            <a:schemeClr val="accent2"/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Технология</a:t>
            </a:r>
            <a:r>
              <a:rPr lang="ru-RU" sz="4400" dirty="0" smtClean="0">
                <a:latin typeface="Century" panose="02040604050505020304" pitchFamily="18" charset="0"/>
              </a:rPr>
              <a:t>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изготовления</a:t>
            </a:r>
            <a:r>
              <a:rPr lang="ru-RU" sz="4400" dirty="0" smtClean="0">
                <a:latin typeface="Century" panose="02040604050505020304" pitchFamily="18" charset="0"/>
              </a:rPr>
              <a:t>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цветов</a:t>
            </a:r>
            <a:r>
              <a:rPr lang="ru-RU" sz="4400" dirty="0">
                <a:latin typeface="Century" panose="02040604050505020304" pitchFamily="18" charset="0"/>
              </a:rPr>
              <a:t> </a:t>
            </a:r>
            <a:r>
              <a:rPr lang="ru-RU" sz="4400" dirty="0" smtClean="0">
                <a:latin typeface="Century" panose="02040604050505020304" pitchFamily="18" charset="0"/>
              </a:rPr>
              <a:t>    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в технике  «мокрая бумага». Роза.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3635896" y="3356993"/>
            <a:ext cx="4968552" cy="301996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Подготовила:  педагог дополнительного образования </a:t>
            </a:r>
          </a:p>
          <a:p>
            <a:pPr algn="ctr"/>
            <a:r>
              <a:rPr lang="ru-RU" sz="2400" dirty="0" smtClean="0"/>
              <a:t>Центра детского технического творчества Брянской области</a:t>
            </a:r>
          </a:p>
          <a:p>
            <a:pPr algn="ctr"/>
            <a:r>
              <a:rPr lang="ru-RU" sz="2400" dirty="0" smtClean="0"/>
              <a:t> Прохорова Татьяна Владимировна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3"/>
            <a:ext cx="2088232" cy="301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2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40201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Чашечка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16. Скатайте тугой ролл (для бутона из 1 полоски, для цветка из 2 полосок)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17. Придайте роллу форму чашечки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18. Промажьте чашечку клеем, чтобы закрепить форму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58563"/>
            <a:ext cx="3331539" cy="2786661"/>
          </a:xfrm>
        </p:spPr>
      </p:pic>
    </p:spTree>
    <p:extLst>
      <p:ext uri="{BB962C8B-B14F-4D97-AF65-F5344CB8AC3E}">
        <p14:creationId xmlns:p14="http://schemas.microsoft.com/office/powerpoint/2010/main" val="3432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14625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С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борка цветка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1. Придайте объем заготовке ,продавив каждый лепесток  от середины к центру, затем сам центр заготовки 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булькой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 (диаметр 7-10 мм)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2. Нанесите клей по центру заготовки и горизонтально по самой широкой части лепестка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3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. Приклейте серединку в центр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4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. Приклейте попарно противоположные лепестки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5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. вставьте заготовку в соответствующее отверстие на линейке.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6" y="2554620"/>
            <a:ext cx="2804120" cy="2103090"/>
          </a:xfrm>
        </p:spPr>
      </p:pic>
      <p:pic>
        <p:nvPicPr>
          <p:cNvPr id="4100" name="Picture 4" descr="C:\Users\Татьяна\Pictures\2015-11-23 11.32.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566701"/>
            <a:ext cx="2867157" cy="21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тьяна\Pictures\2015-11-23 13.44.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63162"/>
            <a:ext cx="2738543" cy="20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тьяна\Pictures\2015-11-23 11.32.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11" y="3378108"/>
            <a:ext cx="2743289" cy="20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00" y="2564904"/>
            <a:ext cx="2890664" cy="2167998"/>
          </a:xfrm>
        </p:spPr>
      </p:pic>
    </p:spTree>
    <p:extLst>
      <p:ext uri="{BB962C8B-B14F-4D97-AF65-F5344CB8AC3E}">
        <p14:creationId xmlns:p14="http://schemas.microsoft.com/office/powerpoint/2010/main" val="235812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24. Придайте объем следующей заготовке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25. Нанесите клей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26. Расположите бутон внутри заготовки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27. Закройте лепестки поочередно, накладывая один на другой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28.Вставьте бутон в линейку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29. Повторите операцию с 24 по 28 для каждой детали, располагая в шахматном порядке лепестки следующего ряда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696744" cy="1431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30. Приклейте чашелистики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31. Приклейте чашечку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4940367" cy="3705275"/>
          </a:xfrm>
        </p:spPr>
      </p:pic>
    </p:spTree>
    <p:extLst>
      <p:ext uri="{BB962C8B-B14F-4D97-AF65-F5344CB8AC3E}">
        <p14:creationId xmlns:p14="http://schemas.microsoft.com/office/powerpoint/2010/main" val="4094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36386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Листочки</a:t>
            </a:r>
            <a:r>
              <a:rPr lang="ru-RU" sz="4400" dirty="0">
                <a:solidFill>
                  <a:srgbClr val="C0504D">
                    <a:lumMod val="50000"/>
                  </a:srgbClr>
                </a:solidFill>
              </a:rPr>
              <a:t/>
            </a:r>
            <a:br>
              <a:rPr lang="ru-RU" sz="4400" dirty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Изготовьте листочки одним из способов:</a:t>
            </a:r>
            <a:b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</a:br>
            <a:r>
              <a:rPr lang="ru-RU" sz="22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 «</a:t>
            </a:r>
            <a:r>
              <a:rPr lang="ru-RU" sz="2200" u="sng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мокрая бумага</a:t>
            </a:r>
            <a:r>
              <a:rPr lang="ru-RU" sz="22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»</a:t>
            </a: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2492896"/>
            <a:ext cx="3080321" cy="418700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1. обведите </a:t>
            </a:r>
            <a:r>
              <a:rPr lang="ru-RU" sz="18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и вырежьте  листочки</a:t>
            </a:r>
            <a:br>
              <a:rPr lang="ru-RU" sz="18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18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2. </a:t>
            </a:r>
            <a:r>
              <a:rPr lang="ru-RU" sz="18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увлажните водой</a:t>
            </a:r>
            <a:br>
              <a:rPr lang="ru-RU" sz="18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18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3.сложите </a:t>
            </a:r>
            <a:r>
              <a:rPr lang="ru-RU" sz="18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пополам, затем косой гармошкой</a:t>
            </a:r>
            <a:br>
              <a:rPr lang="ru-RU" sz="18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18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4. </a:t>
            </a:r>
            <a:r>
              <a:rPr lang="ru-RU" sz="18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закрутите листочек в тугой жгут</a:t>
            </a:r>
            <a:br>
              <a:rPr lang="ru-RU" sz="18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18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5. </a:t>
            </a:r>
            <a:r>
              <a:rPr lang="ru-RU" sz="18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аккуратно расправьте листочек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2304255" cy="2278428"/>
          </a:xfrm>
        </p:spPr>
      </p:pic>
      <p:pic>
        <p:nvPicPr>
          <p:cNvPr id="5122" name="Picture 2" descr="C:\Users\Татьяна\Pictures\2015-11-24 19.29.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56" y="1916832"/>
            <a:ext cx="2771147" cy="20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Pictures\2015-11-24 19.31.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2717551" cy="20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тьяна\Pictures\2015-11-24 19.32.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531120" cy="18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1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u="sng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n-ea"/>
                <a:cs typeface="+mn-cs"/>
              </a:rPr>
              <a:t>«Квиллинг»</a:t>
            </a:r>
            <a:endParaRPr lang="ru-RU" u="sng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7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/>
            </a:r>
            <a:br>
              <a:rPr lang="ru-RU" sz="27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1.  В зависимости от размеров листочков скатайте 1, 3 или 5 свободных роллов</a:t>
            </a:r>
            <a:r>
              <a:rPr lang="ru-RU" sz="27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/>
            </a:r>
            <a:br>
              <a:rPr lang="ru-RU" sz="27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2.  Придайте форму: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а) капельки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б) глазика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в) глазика и 2 луны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г) глазика и 4 лун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3. Склейте листочки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16" y="1508495"/>
            <a:ext cx="2584864" cy="1938648"/>
          </a:xfrm>
        </p:spPr>
      </p:pic>
      <p:pic>
        <p:nvPicPr>
          <p:cNvPr id="6146" name="Picture 2" descr="C:\Users\Татьяна\Pictures\2015-11-24 19.43.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n-ea"/>
                <a:cs typeface="+mn-cs"/>
              </a:rPr>
              <a:t>Стебельки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Изготовьте  стебельки одним из способов:</a:t>
            </a:r>
          </a:p>
          <a:p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1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. 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Скрутите стебелек из крепированной бумаги</a:t>
            </a:r>
            <a:r>
              <a:rPr lang="ru-RU" sz="27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/>
            </a:r>
            <a:br>
              <a:rPr lang="ru-RU" sz="27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2.  Придайте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нужную длину и форму полоске из твердой бумаги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0848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val="11399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n-ea"/>
                <a:cs typeface="+mn-cs"/>
              </a:rPr>
              <a:t>Сборка работы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/>
            </a:r>
            <a:br>
              <a:rPr lang="ru-RU" sz="27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1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. 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Перенесите контуры рисунка на основу.</a:t>
            </a:r>
            <a:r>
              <a:rPr lang="ru-RU" sz="27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/>
            </a:r>
            <a:br>
              <a:rPr lang="ru-RU" sz="27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2. 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Протонируйте фон с помощью пастели.</a:t>
            </a:r>
          </a:p>
          <a:p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3. Наклейте стебельки.</a:t>
            </a:r>
          </a:p>
          <a:p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>4. Наклейте элементы работы, начиная с самых нижних.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50525"/>
            <a:ext cx="2880319" cy="417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0615"/>
            <a:ext cx="858546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Наши работы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1" name="Picture 3" descr="C:\Users\Татьяна\Pictures\2015-11-19 17.55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07865"/>
            <a:ext cx="2391476" cy="172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Татьяна\Pictures\2015-10-10 13.59.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61093"/>
            <a:ext cx="1077081" cy="153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Татьяна\Pictures\2015-10-10 13.55.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76158"/>
            <a:ext cx="1153664" cy="16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тьяна\Pictures\2015-10-22 17.33.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511" y="1495808"/>
            <a:ext cx="4149066" cy="311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Татьяна\Pictures\2013-12-04 06.00.06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0" y="1464691"/>
            <a:ext cx="15748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Татьяна\Pictures\2013-12-04 06.00.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010" y="1442300"/>
            <a:ext cx="15367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Татьяна\Pictures\2015-10-10 13.52.5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47" y="5119183"/>
            <a:ext cx="1140529" cy="15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Татьяна\Pictures\2015-10-10 13.59.2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88" y="5045955"/>
            <a:ext cx="1042514" cy="15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5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47348" y="143513"/>
            <a:ext cx="1499339" cy="2216415"/>
          </a:xfrm>
        </p:spPr>
      </p:pic>
      <p:pic>
        <p:nvPicPr>
          <p:cNvPr id="8194" name="Picture 2" descr="C:\Users\Татьяна\Pictures\2013-08-16 13.34.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8029"/>
            <a:ext cx="2274299" cy="14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атьяна\Pictures\2013-05-22 13.02.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89" y="5282389"/>
            <a:ext cx="1165954" cy="15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Татьяна\Pictures\2013-04-12 17.21.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97" y="5300134"/>
            <a:ext cx="2024686" cy="151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Татьяна\Pictures\2013-04-12 17.18.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1038" y="4961096"/>
            <a:ext cx="1518516" cy="2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Татьяна\Pictures\2013-12-04 15.49.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65056"/>
            <a:ext cx="1929556" cy="28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Татьяна\Pictures\2013-12-04 15.46.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5056"/>
            <a:ext cx="2161370" cy="2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9588" y="922366"/>
            <a:ext cx="4814356" cy="36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1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172819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</a:rPr>
              <a:t>Бумагопластика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rPr>
              <a:t>Искусство моделирования бумажных художественных композиций на плоскости и создание трехмерных скульптур объединено одним названием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rPr>
              <a:t>–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rPr>
              <a:t>бумагопластика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n-ea"/>
                <a:cs typeface="+mn-cs"/>
              </a:rPr>
              <a:t>. </a:t>
            </a:r>
            <a:br>
              <a:rPr lang="ru-RU" sz="24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  <a:ea typeface="+mn-ea"/>
                <a:cs typeface="+mn-cs"/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3754760" cy="3597147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бумагопластике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преимущественно используются готовые лекала для вырезки деталей создаваемой композиции (например, растения, животного, предмета интерьера и т.п.). Сегодня в ее состав входит 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квиллинг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и оригами, и следует отметить, что история данного промысла на Востоке уходит вглубь веков, неразрывно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связуясь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с историей возникновения самой бумаги.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83859"/>
            <a:ext cx="3288298" cy="4042304"/>
          </a:xfrm>
        </p:spPr>
      </p:pic>
    </p:spTree>
    <p:extLst>
      <p:ext uri="{BB962C8B-B14F-4D97-AF65-F5344CB8AC3E}">
        <p14:creationId xmlns:p14="http://schemas.microsoft.com/office/powerpoint/2010/main" val="31173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4" y="1772816"/>
            <a:ext cx="8892480" cy="1872208"/>
          </a:xfrm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anose="02040604050505020304" pitchFamily="18" charset="0"/>
              </a:rPr>
              <a:t>Удачи в начинаниях.</a:t>
            </a:r>
            <a:br>
              <a:rPr lang="ru-RU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ru-RU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ru-RU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ru-RU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anose="02040604050505020304" pitchFamily="18" charset="0"/>
              </a:rPr>
              <a:t>Спасибо за внимание!</a:t>
            </a:r>
            <a:endParaRPr lang="ru-RU" sz="4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40356" cy="11543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Виды роз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 err="1"/>
              <a:t>Эжен</a:t>
            </a:r>
            <a:r>
              <a:rPr lang="ru-RU" sz="1600" dirty="0"/>
              <a:t> </a:t>
            </a:r>
            <a:r>
              <a:rPr lang="ru-RU" sz="1600" dirty="0" err="1"/>
              <a:t>Фюрст</a:t>
            </a:r>
            <a:r>
              <a:rPr lang="ru-RU" sz="1600" dirty="0"/>
              <a:t> (</a:t>
            </a:r>
            <a:r>
              <a:rPr lang="ru-RU" sz="1600" dirty="0" err="1"/>
              <a:t>Eugen</a:t>
            </a:r>
            <a:r>
              <a:rPr lang="ru-RU" sz="1600" dirty="0"/>
              <a:t> </a:t>
            </a:r>
            <a:r>
              <a:rPr lang="ru-RU" sz="1600" dirty="0" err="1"/>
              <a:t>Furst</a:t>
            </a:r>
            <a:r>
              <a:rPr lang="ru-RU" sz="1600" dirty="0"/>
              <a:t>) отличается красными полумахровыми бархатными цветками....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Мари </a:t>
            </a:r>
            <a:r>
              <a:rPr lang="ru-RU" sz="1600" dirty="0" err="1"/>
              <a:t>Бауманн</a:t>
            </a:r>
            <a:r>
              <a:rPr lang="ru-RU" sz="1600" dirty="0"/>
              <a:t> (</a:t>
            </a:r>
            <a:r>
              <a:rPr lang="ru-RU" sz="1600" dirty="0" err="1"/>
              <a:t>Marie</a:t>
            </a:r>
            <a:r>
              <a:rPr lang="ru-RU" sz="1600" dirty="0"/>
              <a:t> </a:t>
            </a:r>
            <a:r>
              <a:rPr lang="ru-RU" sz="1600" dirty="0" err="1"/>
              <a:t>Baumann</a:t>
            </a:r>
            <a:r>
              <a:rPr lang="ru-RU" sz="1600" dirty="0"/>
              <a:t>) — имеет крупные карминно-красные махровые цветки, шаровидные или полушаровидные.... </a:t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C:\Users\Татьяна\Desktop\2103a-9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87" y="2996952"/>
            <a:ext cx="3471554" cy="293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тьяна\Desktop\2103a-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85" y="2564904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3600400" cy="367240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Технология изготовления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панно «Розы»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2051" name="Picture 3" descr="C:\Users\Татьяна\Pictures\2015-11-23 22.58.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548680"/>
            <a:ext cx="417646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1. Выберите эскиз панно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28" y="1600200"/>
            <a:ext cx="2965743" cy="4525963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85076"/>
            <a:ext cx="2713870" cy="3714298"/>
          </a:xfrm>
        </p:spPr>
      </p:pic>
    </p:spTree>
    <p:extLst>
      <p:ext uri="{BB962C8B-B14F-4D97-AF65-F5344CB8AC3E}">
        <p14:creationId xmlns:p14="http://schemas.microsoft.com/office/powerpoint/2010/main" val="352002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44" y="62068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Изготовление розы в технике «мокрая бумага»</a:t>
            </a:r>
            <a:r>
              <a:rPr lang="ru-RU" sz="25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ru-RU" sz="25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1. Переведите шаблоны а, б, в на бумагу 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ru-RU" sz="20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2. Сложите бумагу вдвое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и вырежьте детали цветка ( для одного цветка : а - 2 </a:t>
            </a:r>
            <a:r>
              <a:rPr lang="ru-RU" sz="2000" dirty="0" err="1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шт</a:t>
            </a: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, б - 2 </a:t>
            </a:r>
            <a:r>
              <a:rPr lang="ru-RU" sz="2000" dirty="0" err="1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шт</a:t>
            </a: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, в 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-</a:t>
            </a: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 2 шт.)</a:t>
            </a:r>
            <a:b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3. надрежьте лепестки к центру (длина надрезов 5- 7 мм)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ru-RU" sz="20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4894"/>
            <a:ext cx="2400593" cy="1800000"/>
          </a:xfrm>
          <a:solidFill>
            <a:schemeClr val="accent3"/>
          </a:solidFill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14" y="2348880"/>
            <a:ext cx="1974573" cy="1800000"/>
          </a:xfrm>
          <a:solidFill>
            <a:schemeClr val="accent3"/>
          </a:solidFill>
        </p:spPr>
      </p:pic>
      <p:pic>
        <p:nvPicPr>
          <p:cNvPr id="1026" name="Picture 2" descr="C:\Users\Татьяна\Pictures\2015-11-24 15.19.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98" y="2348880"/>
            <a:ext cx="3018008" cy="18000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027" name="Picture 3" descr="C:\Users\Татьяна\Pictures\2015-11-24 15.50.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Pictures\2015-11-24 15.50.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18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4. Увлажните бумагу </a:t>
            </a:r>
            <a:r>
              <a:rPr lang="ru-RU" sz="18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водой, соберите заготовки в стопку</a:t>
            </a:r>
            <a:r>
              <a:rPr lang="ru-RU" sz="18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ru-RU" sz="18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</a:br>
            <a:r>
              <a:rPr lang="ru-RU" sz="1800" dirty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5. Подкрутите края лепестков </a:t>
            </a:r>
            <a:r>
              <a:rPr lang="ru-RU" sz="18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, так чтобы они образовали прямой угол </a:t>
            </a:r>
            <a:br>
              <a:rPr lang="ru-RU" sz="18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</a:br>
            <a:r>
              <a:rPr lang="ru-RU" sz="1800" dirty="0" smtClean="0">
                <a:solidFill>
                  <a:srgbClr val="C0504D">
                    <a:lumMod val="50000"/>
                  </a:srgbClr>
                </a:solidFill>
                <a:latin typeface="Century" panose="02040604050505020304" pitchFamily="18" charset="0"/>
              </a:rPr>
              <a:t>6. Оставьте заготовки до полного высыхания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251200" cy="24384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251200" cy="2376264"/>
          </a:xfrm>
        </p:spPr>
      </p:pic>
      <p:pic>
        <p:nvPicPr>
          <p:cNvPr id="1026" name="Picture 2" descr="C:\Users\Татьяна\Pictures\2015-11-24 17.24.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48261"/>
            <a:ext cx="3030650" cy="226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Серединка цветка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7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. Разорвите обрезки бумаги на мелкие части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8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. Увлажните бумагу водой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9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. Скатайте твердый шарик диаметром 7- 10 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endParaRPr lang="ru-RU" sz="2200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2643981"/>
            <a:ext cx="3251200" cy="24384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2643981"/>
            <a:ext cx="3251200" cy="2438400"/>
          </a:xfrm>
        </p:spPr>
      </p:pic>
      <p:pic>
        <p:nvPicPr>
          <p:cNvPr id="2051" name="Picture 3" descr="C:\Users\Татьяна\Pictures\2015-11-23 11.22.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85821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Чашелистики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12. Нарежьте квадратики со стороной 3 см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13. Сложите детали по диагонали и пополам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14. Отогните края как показано на фото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15. Вырежьте листочек в форме луковички, разверните заготовку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14. Надрежьте каждый листочек к центру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15. Придайте  натуральность 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240215"/>
            <a:ext cx="2463213" cy="170625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62" y="2270658"/>
            <a:ext cx="2293416" cy="1720062"/>
          </a:xfrm>
        </p:spPr>
      </p:pic>
      <p:pic>
        <p:nvPicPr>
          <p:cNvPr id="3075" name="Picture 3" descr="C:\Users\Татьяна\Pictures\2015-11-24 18.29.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96" y="4190612"/>
            <a:ext cx="2439087" cy="20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Pictures\2015-11-24 18.32.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94" y="4317976"/>
            <a:ext cx="2629552" cy="19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тьяна\Pictures\2015-11-24 18.34.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2" y="4337794"/>
            <a:ext cx="2603128" cy="195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атьяна\Pictures\2015-11-24 18.24.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56" y="2276872"/>
            <a:ext cx="2506364" cy="17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0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134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Технология изготовления цветов      в технике  «мокрая бумага». Роза.</vt:lpstr>
      <vt:lpstr>Бумагопластика Искусство моделирования бумажных художественных композиций на плоскости и создание трехмерных скульптур объединено одним названием – бумагопластика.  </vt:lpstr>
      <vt:lpstr>Виды роз </vt:lpstr>
      <vt:lpstr>Технология изготовления панно «Розы»</vt:lpstr>
      <vt:lpstr>1. Выберите эскиз панно </vt:lpstr>
      <vt:lpstr>Изготовление розы в технике «мокрая бумага» 1. Переведите шаблоны а, б, в на бумагу  2. Сложите бумагу вдвое и вырежьте детали цветка ( для одного цветка : а - 2 шт, б - 2 шт, в - 2 шт.) 3. надрежьте лепестки к центру (длина надрезов 5- 7 мм) </vt:lpstr>
      <vt:lpstr> 4. Увлажните бумагу водой, соберите заготовки в стопку 5. Подкрутите края лепестков , так чтобы они образовали прямой угол  6. Оставьте заготовки до полного высыхания  </vt:lpstr>
      <vt:lpstr>Серединка цветка 7. Разорвите обрезки бумаги на мелкие части 8. Увлажните бумагу водой 9. Скатайте твердый шарик диаметром 7- 10  </vt:lpstr>
      <vt:lpstr>Чашелистики 12. Нарежьте квадратики со стороной 3 см 13. Сложите детали по диагонали и пополам 14. Отогните края как показано на фото 15. Вырежьте листочек в форме луковички, разверните заготовку 14. Надрежьте каждый листочек к центру 15. Придайте  натуральность   </vt:lpstr>
      <vt:lpstr>Чашечка 16. Скатайте тугой ролл (для бутона из 1 полоски, для цветка из 2 полосок) 17. Придайте роллу форму чашечки 18. Промажьте чашечку клеем, чтобы закрепить форму </vt:lpstr>
      <vt:lpstr>Сборка цветка 1. Придайте объем заготовке ,продавив каждый лепесток  от середины к центру, затем сам центр заготовки а булькой (диаметр 7-10 мм) 2. Нанесите клей по центру заготовки и горизонтально по самой широкой части лепестка 3. Приклейте серединку в центр 4. Приклейте попарно противоположные лепестки 5. вставьте заготовку в соответствующее отверстие на линейке. </vt:lpstr>
      <vt:lpstr> 24. Придайте объем следующей заготовке 25. Нанесите клей 26. Расположите бутон внутри заготовки 27. Закройте лепестки поочередно, накладывая один на другой 28.Вставьте бутон в линейку 29. Повторите операцию с 24 по 28 для каждой детали, располагая в шахматном порядке лепестки следующего ряда</vt:lpstr>
      <vt:lpstr> 30. Приклейте чашелистики 31. Приклейте чашечку  </vt:lpstr>
      <vt:lpstr>Листочки Изготовьте листочки одним из способов:   «мокрая бумага» </vt:lpstr>
      <vt:lpstr>«Квиллинг»</vt:lpstr>
      <vt:lpstr>Стебельки</vt:lpstr>
      <vt:lpstr>Сборка работы</vt:lpstr>
      <vt:lpstr>Наши работы </vt:lpstr>
      <vt:lpstr>Презентация PowerPoint</vt:lpstr>
      <vt:lpstr>Удачи в начинаниях.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</cp:lastModifiedBy>
  <cp:revision>89</cp:revision>
  <dcterms:created xsi:type="dcterms:W3CDTF">2014-11-26T19:13:45Z</dcterms:created>
  <dcterms:modified xsi:type="dcterms:W3CDTF">2023-03-21T23:22:47Z</dcterms:modified>
</cp:coreProperties>
</file>