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644A27-EC19-470E-8B9C-2E53287A573B}" type="doc">
      <dgm:prSet loTypeId="urn:microsoft.com/office/officeart/2005/8/layout/hierarchy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CC814A2-5202-4AD5-96DE-EF60C0E02657}">
      <dgm:prSet phldrT="[Текст]" custT="1"/>
      <dgm:spPr/>
      <dgm:t>
        <a:bodyPr/>
        <a:lstStyle/>
        <a:p>
          <a:r>
            <a: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Этапы работы над рефератом</a:t>
          </a:r>
          <a:endParaRPr lang="ru-RU" sz="3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F236A7-701B-45D7-9602-03757AC911AC}" type="parTrans" cxnId="{2D65CDCE-A541-4174-8F5D-D4FDEF7ECAB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8EE22-BEC3-4337-A8EE-F3E27112718C}" type="sibTrans" cxnId="{2D65CDCE-A541-4174-8F5D-D4FDEF7ECAB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81C44A-A845-47E6-AAFF-239CA6264B79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этап –</a:t>
          </a:r>
        </a:p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подготовительный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AD5BD8-CAE3-42CB-8D8B-17C58479D4C6}" type="parTrans" cxnId="{FF3EE6B6-F46B-49CC-AEB2-7B7197E44E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C04413-8E8B-4B1B-B491-89EC83F3421D}" type="sibTrans" cxnId="{FF3EE6B6-F46B-49CC-AEB2-7B7197E44E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3FC914-C148-487F-8AA4-5268E76FED32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Поиск материалов по определенной теме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DB8695-C8B5-449A-833B-ED3CA376E330}" type="parTrans" cxnId="{8AD64417-EE0A-4F69-8C2D-43741C11B7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C0182-2E89-49F9-B86D-28DF258F565A}" type="sibTrans" cxnId="{8AD64417-EE0A-4F69-8C2D-43741C11B7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CEB961-2048-4DB0-8D0C-052ECCEE841B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этап – </a:t>
          </a:r>
        </a:p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заключительный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D2F80-5C7B-4D59-A273-85829D8BB9FF}" type="parTrans" cxnId="{F2446575-D104-4750-AA4C-D30F3BD7A6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BADE1-98A6-4A2F-A429-F463AF4D5DB2}" type="sibTrans" cxnId="{F2446575-D104-4750-AA4C-D30F3BD7A6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86DA30-9D20-48CE-8345-C8D1949B5E9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Отработка имеющихся материалов и написание реферата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78E673-B5CC-4163-8EA5-BD2864D37FE0}" type="parTrans" cxnId="{D2126BA3-0D73-4FC8-B27F-7782324CAE7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D4DED-2F69-454C-B8B3-0C75AEC760B5}" type="sibTrans" cxnId="{D2126BA3-0D73-4FC8-B27F-7782324CAE7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4561AB-01DC-4E16-82E8-D3B459448B18}">
      <dgm:prSet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этап – </a:t>
          </a:r>
        </a:p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исполнительский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2876AA-94A6-4E95-9EC3-C9478B265F11}" type="parTrans" cxnId="{E45CF616-4A81-442D-93A5-34FB5FCAC0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A33247-56EA-4F21-8ED0-80C4B8583DAD}" type="sibTrans" cxnId="{E45CF616-4A81-442D-93A5-34FB5FCAC0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64903E-A217-4F22-A5C9-C6B26471A6A2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Выбор литературы в конкретной библиотеке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09D3C4-7E62-4FA9-B399-18E765BCBA10}" type="parTrans" cxnId="{CAEFB0CC-356B-41EA-A5B3-7A9E571DB4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9D5AE-F63B-4B01-9772-AA54776DE4D4}" type="sibTrans" cxnId="{CAEFB0CC-356B-41EA-A5B3-7A9E571DB4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4EE637-B56D-4343-98D3-44F43D0C0218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 книг (других источников)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B1410-ACFE-449B-8487-6959A20B7359}" type="parTrans" cxnId="{7FA5C325-874C-4006-BCA1-3D8E117D41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E6E65C-FD6D-4B30-BB44-5576B4F66978}" type="sibTrans" cxnId="{7FA5C325-874C-4006-BCA1-3D8E117D41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370587-D192-4F13-808A-85BDF29C827B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Ведение записей прочитанного (сканирование)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812C7A-65A8-4B77-9CDB-D2CDFA903D23}" type="parTrans" cxnId="{69E2AEEA-9E14-487B-96B2-052BF169CC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0FC947-BB82-4804-83E1-FB3CBBC1A588}" type="sibTrans" cxnId="{69E2AEEA-9E14-487B-96B2-052BF169CC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A14FA-0181-443B-AD88-F9A726B03C10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Отбор материалов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4E314-432D-46CF-9FC0-F85FC2EB1729}" type="parTrans" cxnId="{64B51C47-B0D5-4AFB-AD5E-DC0A1CAAEC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6B899B-EA69-43FD-BFAC-97C5B0973B27}" type="sibTrans" cxnId="{64B51C47-B0D5-4AFB-AD5E-DC0A1CAAEC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910BBF-1251-4CDB-AA05-FDE331467DDB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списка использованной литературы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0E9CD-2064-4C46-A3D9-4E51BE0225DB}" type="parTrans" cxnId="{F6E21F12-88F2-4C73-9EC8-14C7DBBF27B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5BF8BA-C023-4C8B-96DD-1AB166F39ECC}" type="sibTrans" cxnId="{F6E21F12-88F2-4C73-9EC8-14C7DBBF27B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F12650-7C85-4A58-A637-EFA02A70486D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круга справочных пособий для последующей работы по теме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CCFC0-F95D-4776-A85B-ED3CED3DB8AF}" type="parTrans" cxnId="{1BEAFE2B-2936-477E-AB17-2E3CBB618DB2}">
      <dgm:prSet/>
      <dgm:spPr/>
      <dgm:t>
        <a:bodyPr/>
        <a:lstStyle/>
        <a:p>
          <a:endParaRPr lang="ru-RU"/>
        </a:p>
      </dgm:t>
    </dgm:pt>
    <dgm:pt modelId="{8C2E4FE6-CA1E-4D8C-80AF-08C6A329D24E}" type="sibTrans" cxnId="{1BEAFE2B-2936-477E-AB17-2E3CBB618DB2}">
      <dgm:prSet/>
      <dgm:spPr/>
      <dgm:t>
        <a:bodyPr/>
        <a:lstStyle/>
        <a:p>
          <a:endParaRPr lang="ru-RU"/>
        </a:p>
      </dgm:t>
    </dgm:pt>
    <dgm:pt modelId="{1E1B3DE9-062A-4CB3-8888-83787A509FFF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плана реферата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0751C1-9E4F-4EC8-B7FD-41A3BEA3A12A}" type="parTrans" cxnId="{27666D24-EEC0-4D17-BB1D-4407AD5F3345}">
      <dgm:prSet/>
      <dgm:spPr/>
      <dgm:t>
        <a:bodyPr/>
        <a:lstStyle/>
        <a:p>
          <a:endParaRPr lang="ru-RU"/>
        </a:p>
      </dgm:t>
    </dgm:pt>
    <dgm:pt modelId="{373EBE66-B1BC-41C7-8BDB-1DC8A0D55A3E}" type="sibTrans" cxnId="{27666D24-EEC0-4D17-BB1D-4407AD5F3345}">
      <dgm:prSet/>
      <dgm:spPr/>
      <dgm:t>
        <a:bodyPr/>
        <a:lstStyle/>
        <a:p>
          <a:endParaRPr lang="ru-RU"/>
        </a:p>
      </dgm:t>
    </dgm:pt>
    <dgm:pt modelId="{8856A4AB-A940-4B00-804A-2E62997762DC}" type="pres">
      <dgm:prSet presAssocID="{12644A27-EC19-470E-8B9C-2E53287A57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A1B2D5-C476-4C61-8785-644931F26D03}" type="pres">
      <dgm:prSet presAssocID="{7CC814A2-5202-4AD5-96DE-EF60C0E02657}" presName="hierRoot1" presStyleCnt="0"/>
      <dgm:spPr/>
    </dgm:pt>
    <dgm:pt modelId="{13CD6FD6-BE12-45F1-BFA5-EEC7AF880116}" type="pres">
      <dgm:prSet presAssocID="{7CC814A2-5202-4AD5-96DE-EF60C0E02657}" presName="composite" presStyleCnt="0"/>
      <dgm:spPr/>
    </dgm:pt>
    <dgm:pt modelId="{13DD635B-BC0A-41BD-BCC9-82F6790BE973}" type="pres">
      <dgm:prSet presAssocID="{7CC814A2-5202-4AD5-96DE-EF60C0E02657}" presName="background" presStyleLbl="node0" presStyleIdx="0" presStyleCnt="1"/>
      <dgm:spPr/>
    </dgm:pt>
    <dgm:pt modelId="{0E49A9EC-1428-42D3-A311-EA0680F9A6F4}" type="pres">
      <dgm:prSet presAssocID="{7CC814A2-5202-4AD5-96DE-EF60C0E02657}" presName="text" presStyleLbl="fgAcc0" presStyleIdx="0" presStyleCnt="1" custScaleX="694583" custLinFactNeighborX="891" custLinFactNeighborY="-139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A4C8D9-296D-4EC2-9590-F82CCDF8B3E8}" type="pres">
      <dgm:prSet presAssocID="{7CC814A2-5202-4AD5-96DE-EF60C0E02657}" presName="hierChild2" presStyleCnt="0"/>
      <dgm:spPr/>
    </dgm:pt>
    <dgm:pt modelId="{E3F824A9-3DB6-45A6-ADE9-6EC74369E81C}" type="pres">
      <dgm:prSet presAssocID="{7FAD5BD8-CAE3-42CB-8D8B-17C58479D4C6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762B008-0D14-4B2A-A2A0-2DDF196727DD}" type="pres">
      <dgm:prSet presAssocID="{FD81C44A-A845-47E6-AAFF-239CA6264B79}" presName="hierRoot2" presStyleCnt="0"/>
      <dgm:spPr/>
    </dgm:pt>
    <dgm:pt modelId="{502B7B44-C4C6-4970-BC25-92640B2537D9}" type="pres">
      <dgm:prSet presAssocID="{FD81C44A-A845-47E6-AAFF-239CA6264B79}" presName="composite2" presStyleCnt="0"/>
      <dgm:spPr/>
    </dgm:pt>
    <dgm:pt modelId="{1BE67322-40EC-4C6C-8869-CF92E7099DC7}" type="pres">
      <dgm:prSet presAssocID="{FD81C44A-A845-47E6-AAFF-239CA6264B79}" presName="background2" presStyleLbl="node2" presStyleIdx="0" presStyleCnt="3"/>
      <dgm:spPr/>
    </dgm:pt>
    <dgm:pt modelId="{CE8D92C9-C9AC-4A46-AB1F-7CC7F9C549C4}" type="pres">
      <dgm:prSet presAssocID="{FD81C44A-A845-47E6-AAFF-239CA6264B79}" presName="text2" presStyleLbl="fgAcc2" presStyleIdx="0" presStyleCnt="3" custScaleX="2643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C9F916-1A1F-433E-A0EA-AFA9D6048E24}" type="pres">
      <dgm:prSet presAssocID="{FD81C44A-A845-47E6-AAFF-239CA6264B79}" presName="hierChild3" presStyleCnt="0"/>
      <dgm:spPr/>
    </dgm:pt>
    <dgm:pt modelId="{7DECCDB2-173B-4E1C-97A6-6733A1C6A534}" type="pres">
      <dgm:prSet presAssocID="{60DB8695-C8B5-449A-833B-ED3CA376E330}" presName="Name17" presStyleLbl="parChTrans1D3" presStyleIdx="0" presStyleCnt="3"/>
      <dgm:spPr/>
      <dgm:t>
        <a:bodyPr/>
        <a:lstStyle/>
        <a:p>
          <a:endParaRPr lang="ru-RU"/>
        </a:p>
      </dgm:t>
    </dgm:pt>
    <dgm:pt modelId="{914A5DE4-2F5A-4149-B40B-8979F3C3542A}" type="pres">
      <dgm:prSet presAssocID="{663FC914-C148-487F-8AA4-5268E76FED32}" presName="hierRoot3" presStyleCnt="0"/>
      <dgm:spPr/>
    </dgm:pt>
    <dgm:pt modelId="{09CF9203-46BD-4FB0-9B0A-B27FB1EAB52C}" type="pres">
      <dgm:prSet presAssocID="{663FC914-C148-487F-8AA4-5268E76FED32}" presName="composite3" presStyleCnt="0"/>
      <dgm:spPr/>
    </dgm:pt>
    <dgm:pt modelId="{362CA8F2-2C92-4DBF-904A-8FD709BBC9BB}" type="pres">
      <dgm:prSet presAssocID="{663FC914-C148-487F-8AA4-5268E76FED32}" presName="background3" presStyleLbl="node3" presStyleIdx="0" presStyleCnt="3"/>
      <dgm:spPr/>
    </dgm:pt>
    <dgm:pt modelId="{766FFF0B-E7AD-4602-A88C-321985EE229D}" type="pres">
      <dgm:prSet presAssocID="{663FC914-C148-487F-8AA4-5268E76FED32}" presName="text3" presStyleLbl="fgAcc3" presStyleIdx="0" presStyleCnt="3" custScaleX="288007" custScaleY="1213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9FAC8E-66E1-4E76-898C-5E0FFC0D07DF}" type="pres">
      <dgm:prSet presAssocID="{663FC914-C148-487F-8AA4-5268E76FED32}" presName="hierChild4" presStyleCnt="0"/>
      <dgm:spPr/>
    </dgm:pt>
    <dgm:pt modelId="{A9D7C5E2-19E8-4EE5-B9DA-8F62B885B696}" type="pres">
      <dgm:prSet presAssocID="{2109D3C4-7E62-4FA9-B399-18E765BCBA10}" presName="Name23" presStyleLbl="parChTrans1D4" presStyleIdx="0" presStyleCnt="6"/>
      <dgm:spPr/>
      <dgm:t>
        <a:bodyPr/>
        <a:lstStyle/>
        <a:p>
          <a:endParaRPr lang="ru-RU"/>
        </a:p>
      </dgm:t>
    </dgm:pt>
    <dgm:pt modelId="{FADF9FB5-75E7-4B6C-8C00-32CEA8F3C4FA}" type="pres">
      <dgm:prSet presAssocID="{FD64903E-A217-4F22-A5C9-C6B26471A6A2}" presName="hierRoot4" presStyleCnt="0"/>
      <dgm:spPr/>
    </dgm:pt>
    <dgm:pt modelId="{06042F5E-C26D-4031-81AC-35C1F9951E27}" type="pres">
      <dgm:prSet presAssocID="{FD64903E-A217-4F22-A5C9-C6B26471A6A2}" presName="composite4" presStyleCnt="0"/>
      <dgm:spPr/>
    </dgm:pt>
    <dgm:pt modelId="{7CE33826-0E23-484B-8A7D-8D1E701B56A5}" type="pres">
      <dgm:prSet presAssocID="{FD64903E-A217-4F22-A5C9-C6B26471A6A2}" presName="background4" presStyleLbl="node4" presStyleIdx="0" presStyleCnt="6"/>
      <dgm:spPr/>
    </dgm:pt>
    <dgm:pt modelId="{3CFCAECB-9FF6-403D-ADF4-80EAD4BA0F96}" type="pres">
      <dgm:prSet presAssocID="{FD64903E-A217-4F22-A5C9-C6B26471A6A2}" presName="text4" presStyleLbl="fgAcc4" presStyleIdx="0" presStyleCnt="6" custScaleX="288389" custScaleY="139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B1C6D6-C861-422F-B9AB-E8DE23F8A9AD}" type="pres">
      <dgm:prSet presAssocID="{FD64903E-A217-4F22-A5C9-C6B26471A6A2}" presName="hierChild5" presStyleCnt="0"/>
      <dgm:spPr/>
    </dgm:pt>
    <dgm:pt modelId="{8A587814-35D6-4F80-8B2E-D41A9DC223ED}" type="pres">
      <dgm:prSet presAssocID="{127CCFC0-F95D-4776-A85B-ED3CED3DB8AF}" presName="Name23" presStyleLbl="parChTrans1D4" presStyleIdx="1" presStyleCnt="6"/>
      <dgm:spPr/>
      <dgm:t>
        <a:bodyPr/>
        <a:lstStyle/>
        <a:p>
          <a:endParaRPr lang="ru-RU"/>
        </a:p>
      </dgm:t>
    </dgm:pt>
    <dgm:pt modelId="{60185A08-8BDA-496F-A9B0-F92FCF347DC4}" type="pres">
      <dgm:prSet presAssocID="{D1F12650-7C85-4A58-A637-EFA02A70486D}" presName="hierRoot4" presStyleCnt="0"/>
      <dgm:spPr/>
    </dgm:pt>
    <dgm:pt modelId="{11544386-5545-4518-83BB-E9B76113811E}" type="pres">
      <dgm:prSet presAssocID="{D1F12650-7C85-4A58-A637-EFA02A70486D}" presName="composite4" presStyleCnt="0"/>
      <dgm:spPr/>
    </dgm:pt>
    <dgm:pt modelId="{B77872DC-37C9-445E-9FBF-42BE94F696DF}" type="pres">
      <dgm:prSet presAssocID="{D1F12650-7C85-4A58-A637-EFA02A70486D}" presName="background4" presStyleLbl="node4" presStyleIdx="1" presStyleCnt="6"/>
      <dgm:spPr/>
    </dgm:pt>
    <dgm:pt modelId="{00405B38-210B-41AF-BC9B-52877F74862B}" type="pres">
      <dgm:prSet presAssocID="{D1F12650-7C85-4A58-A637-EFA02A70486D}" presName="text4" presStyleLbl="fgAcc4" presStyleIdx="1" presStyleCnt="6" custScaleX="292732" custScaleY="172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1059B7-F937-424F-A471-71697647538A}" type="pres">
      <dgm:prSet presAssocID="{D1F12650-7C85-4A58-A637-EFA02A70486D}" presName="hierChild5" presStyleCnt="0"/>
      <dgm:spPr/>
    </dgm:pt>
    <dgm:pt modelId="{A1A757D5-4522-4D79-A677-6B7B0BA79FB8}" type="pres">
      <dgm:prSet presAssocID="{8D2876AA-94A6-4E95-9EC3-C9478B265F11}" presName="Name10" presStyleLbl="parChTrans1D2" presStyleIdx="1" presStyleCnt="3"/>
      <dgm:spPr/>
      <dgm:t>
        <a:bodyPr/>
        <a:lstStyle/>
        <a:p>
          <a:endParaRPr lang="ru-RU"/>
        </a:p>
      </dgm:t>
    </dgm:pt>
    <dgm:pt modelId="{B72EFB82-DA7D-4675-891D-3BD3EF467D90}" type="pres">
      <dgm:prSet presAssocID="{EB4561AB-01DC-4E16-82E8-D3B459448B18}" presName="hierRoot2" presStyleCnt="0"/>
      <dgm:spPr/>
    </dgm:pt>
    <dgm:pt modelId="{7C282295-A55C-4B16-846E-0FDD612AE240}" type="pres">
      <dgm:prSet presAssocID="{EB4561AB-01DC-4E16-82E8-D3B459448B18}" presName="composite2" presStyleCnt="0"/>
      <dgm:spPr/>
    </dgm:pt>
    <dgm:pt modelId="{E929A9D1-2FAE-4F60-9452-085ED8C26A14}" type="pres">
      <dgm:prSet presAssocID="{EB4561AB-01DC-4E16-82E8-D3B459448B18}" presName="background2" presStyleLbl="node2" presStyleIdx="1" presStyleCnt="3"/>
      <dgm:spPr/>
    </dgm:pt>
    <dgm:pt modelId="{AF994CF7-110B-4CC3-B039-192C9A1A64EB}" type="pres">
      <dgm:prSet presAssocID="{EB4561AB-01DC-4E16-82E8-D3B459448B18}" presName="text2" presStyleLbl="fgAcc2" presStyleIdx="1" presStyleCnt="3" custScaleX="2858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51C6AF-9ADF-4EF2-AF2C-1B82E096B97C}" type="pres">
      <dgm:prSet presAssocID="{EB4561AB-01DC-4E16-82E8-D3B459448B18}" presName="hierChild3" presStyleCnt="0"/>
      <dgm:spPr/>
    </dgm:pt>
    <dgm:pt modelId="{ADDE439E-11C6-4715-A323-B3B60F0DED98}" type="pres">
      <dgm:prSet presAssocID="{9F8B1410-ACFE-449B-8487-6959A20B7359}" presName="Name17" presStyleLbl="parChTrans1D3" presStyleIdx="1" presStyleCnt="3"/>
      <dgm:spPr/>
      <dgm:t>
        <a:bodyPr/>
        <a:lstStyle/>
        <a:p>
          <a:endParaRPr lang="ru-RU"/>
        </a:p>
      </dgm:t>
    </dgm:pt>
    <dgm:pt modelId="{05B1C740-9DF2-4708-AF27-BD99339928EF}" type="pres">
      <dgm:prSet presAssocID="{EE4EE637-B56D-4343-98D3-44F43D0C0218}" presName="hierRoot3" presStyleCnt="0"/>
      <dgm:spPr/>
    </dgm:pt>
    <dgm:pt modelId="{BA5FC35D-1356-45C2-B7D6-610D7924A945}" type="pres">
      <dgm:prSet presAssocID="{EE4EE637-B56D-4343-98D3-44F43D0C0218}" presName="composite3" presStyleCnt="0"/>
      <dgm:spPr/>
    </dgm:pt>
    <dgm:pt modelId="{CE75DB7C-2165-44DF-9DD6-BB7054668BA1}" type="pres">
      <dgm:prSet presAssocID="{EE4EE637-B56D-4343-98D3-44F43D0C0218}" presName="background3" presStyleLbl="node3" presStyleIdx="1" presStyleCnt="3"/>
      <dgm:spPr/>
    </dgm:pt>
    <dgm:pt modelId="{D84306B5-722F-4E7F-A530-2B4BD3040566}" type="pres">
      <dgm:prSet presAssocID="{EE4EE637-B56D-4343-98D3-44F43D0C0218}" presName="text3" presStyleLbl="fgAcc3" presStyleIdx="1" presStyleCnt="3" custScaleX="2872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A03BBC-6028-4342-BE55-A6CE499724B5}" type="pres">
      <dgm:prSet presAssocID="{EE4EE637-B56D-4343-98D3-44F43D0C0218}" presName="hierChild4" presStyleCnt="0"/>
      <dgm:spPr/>
    </dgm:pt>
    <dgm:pt modelId="{7245BA2F-16A5-4BBA-AB6B-D462A2817672}" type="pres">
      <dgm:prSet presAssocID="{AC812C7A-65A8-4B77-9CDB-D2CDFA903D23}" presName="Name23" presStyleLbl="parChTrans1D4" presStyleIdx="2" presStyleCnt="6"/>
      <dgm:spPr/>
      <dgm:t>
        <a:bodyPr/>
        <a:lstStyle/>
        <a:p>
          <a:endParaRPr lang="ru-RU"/>
        </a:p>
      </dgm:t>
    </dgm:pt>
    <dgm:pt modelId="{10C4ABAD-D44B-4C92-BB66-21447CC1C728}" type="pres">
      <dgm:prSet presAssocID="{EF370587-D192-4F13-808A-85BDF29C827B}" presName="hierRoot4" presStyleCnt="0"/>
      <dgm:spPr/>
    </dgm:pt>
    <dgm:pt modelId="{497E4579-69A3-4FD3-B3F1-48DF222F4C0D}" type="pres">
      <dgm:prSet presAssocID="{EF370587-D192-4F13-808A-85BDF29C827B}" presName="composite4" presStyleCnt="0"/>
      <dgm:spPr/>
    </dgm:pt>
    <dgm:pt modelId="{853F30AE-EE13-47E0-A44B-859B1F4D89A2}" type="pres">
      <dgm:prSet presAssocID="{EF370587-D192-4F13-808A-85BDF29C827B}" presName="background4" presStyleLbl="node4" presStyleIdx="2" presStyleCnt="6"/>
      <dgm:spPr/>
    </dgm:pt>
    <dgm:pt modelId="{F19BBB4C-C980-44A6-8C83-78DB8698AF65}" type="pres">
      <dgm:prSet presAssocID="{EF370587-D192-4F13-808A-85BDF29C827B}" presName="text4" presStyleLbl="fgAcc4" presStyleIdx="2" presStyleCnt="6" custScaleX="2978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647F02-22FB-43FA-BA8D-D60A5B738438}" type="pres">
      <dgm:prSet presAssocID="{EF370587-D192-4F13-808A-85BDF29C827B}" presName="hierChild5" presStyleCnt="0"/>
      <dgm:spPr/>
    </dgm:pt>
    <dgm:pt modelId="{858C3D0B-769B-493C-872B-295BF7D4FD1B}" type="pres">
      <dgm:prSet presAssocID="{C8F4E314-432D-46CF-9FC0-F85FC2EB1729}" presName="Name23" presStyleLbl="parChTrans1D4" presStyleIdx="3" presStyleCnt="6"/>
      <dgm:spPr/>
      <dgm:t>
        <a:bodyPr/>
        <a:lstStyle/>
        <a:p>
          <a:endParaRPr lang="ru-RU"/>
        </a:p>
      </dgm:t>
    </dgm:pt>
    <dgm:pt modelId="{908B3A76-1D08-431D-AB74-E8BEAF3BB018}" type="pres">
      <dgm:prSet presAssocID="{FEDA14FA-0181-443B-AD88-F9A726B03C10}" presName="hierRoot4" presStyleCnt="0"/>
      <dgm:spPr/>
    </dgm:pt>
    <dgm:pt modelId="{046F1D58-3BD2-4C85-9CC1-50E4BB116DEE}" type="pres">
      <dgm:prSet presAssocID="{FEDA14FA-0181-443B-AD88-F9A726B03C10}" presName="composite4" presStyleCnt="0"/>
      <dgm:spPr/>
    </dgm:pt>
    <dgm:pt modelId="{2B3AD657-951C-4FF0-A259-AC14658DB8CE}" type="pres">
      <dgm:prSet presAssocID="{FEDA14FA-0181-443B-AD88-F9A726B03C10}" presName="background4" presStyleLbl="node4" presStyleIdx="3" presStyleCnt="6"/>
      <dgm:spPr/>
    </dgm:pt>
    <dgm:pt modelId="{E4D3B8C6-0D79-4E7B-A7FC-DA4BB715615D}" type="pres">
      <dgm:prSet presAssocID="{FEDA14FA-0181-443B-AD88-F9A726B03C10}" presName="text4" presStyleLbl="fgAcc4" presStyleIdx="3" presStyleCnt="6" custScaleX="288380" custScaleY="817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62CA5-3AEA-4710-A978-429B02C97915}" type="pres">
      <dgm:prSet presAssocID="{FEDA14FA-0181-443B-AD88-F9A726B03C10}" presName="hierChild5" presStyleCnt="0"/>
      <dgm:spPr/>
    </dgm:pt>
    <dgm:pt modelId="{581AEEDB-BE9A-4391-A8AF-10E27ACD3B76}" type="pres">
      <dgm:prSet presAssocID="{E70751C1-9E4F-4EC8-B7FD-41A3BEA3A12A}" presName="Name23" presStyleLbl="parChTrans1D4" presStyleIdx="4" presStyleCnt="6"/>
      <dgm:spPr/>
    </dgm:pt>
    <dgm:pt modelId="{2C7B43EC-9B09-4B79-96ED-A7AF9AF2AEC3}" type="pres">
      <dgm:prSet presAssocID="{1E1B3DE9-062A-4CB3-8888-83787A509FFF}" presName="hierRoot4" presStyleCnt="0"/>
      <dgm:spPr/>
    </dgm:pt>
    <dgm:pt modelId="{513F6CC6-1A25-4916-9842-808A9FA424DA}" type="pres">
      <dgm:prSet presAssocID="{1E1B3DE9-062A-4CB3-8888-83787A509FFF}" presName="composite4" presStyleCnt="0"/>
      <dgm:spPr/>
    </dgm:pt>
    <dgm:pt modelId="{05DCDB0A-E12E-4E4A-B224-5948E07F88A1}" type="pres">
      <dgm:prSet presAssocID="{1E1B3DE9-062A-4CB3-8888-83787A509FFF}" presName="background4" presStyleLbl="node4" presStyleIdx="4" presStyleCnt="6"/>
      <dgm:spPr/>
    </dgm:pt>
    <dgm:pt modelId="{32B0F916-2BBA-4E89-973F-B1A879D42B76}" type="pres">
      <dgm:prSet presAssocID="{1E1B3DE9-062A-4CB3-8888-83787A509FFF}" presName="text4" presStyleLbl="fgAcc4" presStyleIdx="4" presStyleCnt="6" custScaleX="2869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8299C0-8A07-40FF-A8D3-19A9858924BA}" type="pres">
      <dgm:prSet presAssocID="{1E1B3DE9-062A-4CB3-8888-83787A509FFF}" presName="hierChild5" presStyleCnt="0"/>
      <dgm:spPr/>
    </dgm:pt>
    <dgm:pt modelId="{0C7E1ED1-91E7-4898-B727-7B5A05D71B59}" type="pres">
      <dgm:prSet presAssocID="{B9AD2F80-5C7B-4D59-A273-85829D8BB9F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43B7D92E-7F0C-4C0F-94A1-3F57C3151655}" type="pres">
      <dgm:prSet presAssocID="{D2CEB961-2048-4DB0-8D0C-052ECCEE841B}" presName="hierRoot2" presStyleCnt="0"/>
      <dgm:spPr/>
    </dgm:pt>
    <dgm:pt modelId="{E4C14008-6621-4A60-AD47-97CC5CA94582}" type="pres">
      <dgm:prSet presAssocID="{D2CEB961-2048-4DB0-8D0C-052ECCEE841B}" presName="composite2" presStyleCnt="0"/>
      <dgm:spPr/>
    </dgm:pt>
    <dgm:pt modelId="{D230F172-88CE-405B-9E37-FA2E224A8EFA}" type="pres">
      <dgm:prSet presAssocID="{D2CEB961-2048-4DB0-8D0C-052ECCEE841B}" presName="background2" presStyleLbl="node2" presStyleIdx="2" presStyleCnt="3"/>
      <dgm:spPr/>
    </dgm:pt>
    <dgm:pt modelId="{974B2EFA-20A4-4ADE-A60E-81730AA6C1CC}" type="pres">
      <dgm:prSet presAssocID="{D2CEB961-2048-4DB0-8D0C-052ECCEE841B}" presName="text2" presStyleLbl="fgAcc2" presStyleIdx="2" presStyleCnt="3" custScaleX="2573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22B610-4612-404C-83EE-100559024B4E}" type="pres">
      <dgm:prSet presAssocID="{D2CEB961-2048-4DB0-8D0C-052ECCEE841B}" presName="hierChild3" presStyleCnt="0"/>
      <dgm:spPr/>
    </dgm:pt>
    <dgm:pt modelId="{2A7D225C-0F34-4D86-85EF-A8E1FC45E583}" type="pres">
      <dgm:prSet presAssocID="{4E78E673-B5CC-4163-8EA5-BD2864D37FE0}" presName="Name17" presStyleLbl="parChTrans1D3" presStyleIdx="2" presStyleCnt="3"/>
      <dgm:spPr/>
      <dgm:t>
        <a:bodyPr/>
        <a:lstStyle/>
        <a:p>
          <a:endParaRPr lang="ru-RU"/>
        </a:p>
      </dgm:t>
    </dgm:pt>
    <dgm:pt modelId="{CBEC1F3F-EBF5-4D2A-A372-7E9022C4EF7D}" type="pres">
      <dgm:prSet presAssocID="{F286DA30-9D20-48CE-8345-C8D1949B5E9F}" presName="hierRoot3" presStyleCnt="0"/>
      <dgm:spPr/>
    </dgm:pt>
    <dgm:pt modelId="{238D56B7-3C04-482E-A235-24648A9FF8F5}" type="pres">
      <dgm:prSet presAssocID="{F286DA30-9D20-48CE-8345-C8D1949B5E9F}" presName="composite3" presStyleCnt="0"/>
      <dgm:spPr/>
    </dgm:pt>
    <dgm:pt modelId="{85E3CFF8-43B4-4152-BD1A-4F2B56A62D02}" type="pres">
      <dgm:prSet presAssocID="{F286DA30-9D20-48CE-8345-C8D1949B5E9F}" presName="background3" presStyleLbl="node3" presStyleIdx="2" presStyleCnt="3"/>
      <dgm:spPr/>
    </dgm:pt>
    <dgm:pt modelId="{E8B19DA3-2975-4A98-9347-6F6355C9D775}" type="pres">
      <dgm:prSet presAssocID="{F286DA30-9D20-48CE-8345-C8D1949B5E9F}" presName="text3" presStyleLbl="fgAcc3" presStyleIdx="2" presStyleCnt="3" custScaleX="272985" custScaleY="1708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4D03B3-FBE5-4D9A-A698-593B9F65BFE4}" type="pres">
      <dgm:prSet presAssocID="{F286DA30-9D20-48CE-8345-C8D1949B5E9F}" presName="hierChild4" presStyleCnt="0"/>
      <dgm:spPr/>
    </dgm:pt>
    <dgm:pt modelId="{F14B9878-9A88-4404-B867-51239C153694}" type="pres">
      <dgm:prSet presAssocID="{77C0E9CD-2064-4C46-A3D9-4E51BE0225DB}" presName="Name23" presStyleLbl="parChTrans1D4" presStyleIdx="5" presStyleCnt="6"/>
      <dgm:spPr/>
      <dgm:t>
        <a:bodyPr/>
        <a:lstStyle/>
        <a:p>
          <a:endParaRPr lang="ru-RU"/>
        </a:p>
      </dgm:t>
    </dgm:pt>
    <dgm:pt modelId="{8CBCED5D-2BA3-4DB4-9053-9011D4A3FA47}" type="pres">
      <dgm:prSet presAssocID="{F3910BBF-1251-4CDB-AA05-FDE331467DDB}" presName="hierRoot4" presStyleCnt="0"/>
      <dgm:spPr/>
    </dgm:pt>
    <dgm:pt modelId="{77D202A3-B17B-4376-B968-8D3138B1FE25}" type="pres">
      <dgm:prSet presAssocID="{F3910BBF-1251-4CDB-AA05-FDE331467DDB}" presName="composite4" presStyleCnt="0"/>
      <dgm:spPr/>
    </dgm:pt>
    <dgm:pt modelId="{86D1D403-3544-414D-9849-A1B5A10DEAB0}" type="pres">
      <dgm:prSet presAssocID="{F3910BBF-1251-4CDB-AA05-FDE331467DDB}" presName="background4" presStyleLbl="node4" presStyleIdx="5" presStyleCnt="6"/>
      <dgm:spPr/>
    </dgm:pt>
    <dgm:pt modelId="{55B6CCA2-FB9D-411B-8068-6D90E0DCEF1E}" type="pres">
      <dgm:prSet presAssocID="{F3910BBF-1251-4CDB-AA05-FDE331467DDB}" presName="text4" presStyleLbl="fgAcc4" presStyleIdx="5" presStyleCnt="6" custScaleX="277362" custScaleY="1346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D35C97-B8EE-4C87-8AE6-914C3C1CC2D9}" type="pres">
      <dgm:prSet presAssocID="{F3910BBF-1251-4CDB-AA05-FDE331467DDB}" presName="hierChild5" presStyleCnt="0"/>
      <dgm:spPr/>
    </dgm:pt>
  </dgm:ptLst>
  <dgm:cxnLst>
    <dgm:cxn modelId="{5EC0A6C4-4E27-437C-AA33-5A8C122CC0D4}" type="presOf" srcId="{9F8B1410-ACFE-449B-8487-6959A20B7359}" destId="{ADDE439E-11C6-4715-A323-B3B60F0DED98}" srcOrd="0" destOrd="0" presId="urn:microsoft.com/office/officeart/2005/8/layout/hierarchy1"/>
    <dgm:cxn modelId="{556FCC4F-0F06-497B-B500-DAA55BA20B71}" type="presOf" srcId="{127CCFC0-F95D-4776-A85B-ED3CED3DB8AF}" destId="{8A587814-35D6-4F80-8B2E-D41A9DC223ED}" srcOrd="0" destOrd="0" presId="urn:microsoft.com/office/officeart/2005/8/layout/hierarchy1"/>
    <dgm:cxn modelId="{F943CA45-916A-43DF-BC58-684EC5FB8D65}" type="presOf" srcId="{663FC914-C148-487F-8AA4-5268E76FED32}" destId="{766FFF0B-E7AD-4602-A88C-321985EE229D}" srcOrd="0" destOrd="0" presId="urn:microsoft.com/office/officeart/2005/8/layout/hierarchy1"/>
    <dgm:cxn modelId="{E412358F-1BF9-4623-B535-A8388EF8BB46}" type="presOf" srcId="{1E1B3DE9-062A-4CB3-8888-83787A509FFF}" destId="{32B0F916-2BBA-4E89-973F-B1A879D42B76}" srcOrd="0" destOrd="0" presId="urn:microsoft.com/office/officeart/2005/8/layout/hierarchy1"/>
    <dgm:cxn modelId="{2B617C83-FD9B-4FC1-9654-4E2679F19DAB}" type="presOf" srcId="{D2CEB961-2048-4DB0-8D0C-052ECCEE841B}" destId="{974B2EFA-20A4-4ADE-A60E-81730AA6C1CC}" srcOrd="0" destOrd="0" presId="urn:microsoft.com/office/officeart/2005/8/layout/hierarchy1"/>
    <dgm:cxn modelId="{8AD64417-EE0A-4F69-8C2D-43741C11B7C2}" srcId="{FD81C44A-A845-47E6-AAFF-239CA6264B79}" destId="{663FC914-C148-487F-8AA4-5268E76FED32}" srcOrd="0" destOrd="0" parTransId="{60DB8695-C8B5-449A-833B-ED3CA376E330}" sibTransId="{ED6C0182-2E89-49F9-B86D-28DF258F565A}"/>
    <dgm:cxn modelId="{938FAF1D-2AEB-4504-8FB1-D31845FB62FC}" type="presOf" srcId="{2109D3C4-7E62-4FA9-B399-18E765BCBA10}" destId="{A9D7C5E2-19E8-4EE5-B9DA-8F62B885B696}" srcOrd="0" destOrd="0" presId="urn:microsoft.com/office/officeart/2005/8/layout/hierarchy1"/>
    <dgm:cxn modelId="{965C1D23-F448-4FAD-A60D-9F94C5826A3C}" type="presOf" srcId="{7FAD5BD8-CAE3-42CB-8D8B-17C58479D4C6}" destId="{E3F824A9-3DB6-45A6-ADE9-6EC74369E81C}" srcOrd="0" destOrd="0" presId="urn:microsoft.com/office/officeart/2005/8/layout/hierarchy1"/>
    <dgm:cxn modelId="{D8E705C4-98FD-451D-9D98-E9DCCC5256C2}" type="presOf" srcId="{EB4561AB-01DC-4E16-82E8-D3B459448B18}" destId="{AF994CF7-110B-4CC3-B039-192C9A1A64EB}" srcOrd="0" destOrd="0" presId="urn:microsoft.com/office/officeart/2005/8/layout/hierarchy1"/>
    <dgm:cxn modelId="{661EBB91-A30D-4995-AAE5-2E3C809876B4}" type="presOf" srcId="{EF370587-D192-4F13-808A-85BDF29C827B}" destId="{F19BBB4C-C980-44A6-8C83-78DB8698AF65}" srcOrd="0" destOrd="0" presId="urn:microsoft.com/office/officeart/2005/8/layout/hierarchy1"/>
    <dgm:cxn modelId="{E24902F1-FBF5-4C1F-84D8-971C01EEE388}" type="presOf" srcId="{F286DA30-9D20-48CE-8345-C8D1949B5E9F}" destId="{E8B19DA3-2975-4A98-9347-6F6355C9D775}" srcOrd="0" destOrd="0" presId="urn:microsoft.com/office/officeart/2005/8/layout/hierarchy1"/>
    <dgm:cxn modelId="{843CF434-757D-4E91-8A61-87F537827694}" type="presOf" srcId="{77C0E9CD-2064-4C46-A3D9-4E51BE0225DB}" destId="{F14B9878-9A88-4404-B867-51239C153694}" srcOrd="0" destOrd="0" presId="urn:microsoft.com/office/officeart/2005/8/layout/hierarchy1"/>
    <dgm:cxn modelId="{64B51C47-B0D5-4AFB-AD5E-DC0A1CAAEC37}" srcId="{EF370587-D192-4F13-808A-85BDF29C827B}" destId="{FEDA14FA-0181-443B-AD88-F9A726B03C10}" srcOrd="0" destOrd="0" parTransId="{C8F4E314-432D-46CF-9FC0-F85FC2EB1729}" sibTransId="{C86B899B-EA69-43FD-BFAC-97C5B0973B27}"/>
    <dgm:cxn modelId="{3D9ADBC0-7C0B-4C7C-A751-70F795163CF3}" type="presOf" srcId="{8D2876AA-94A6-4E95-9EC3-C9478B265F11}" destId="{A1A757D5-4522-4D79-A677-6B7B0BA79FB8}" srcOrd="0" destOrd="0" presId="urn:microsoft.com/office/officeart/2005/8/layout/hierarchy1"/>
    <dgm:cxn modelId="{A47F47C5-0058-466B-BE61-3C97CB15F80E}" type="presOf" srcId="{C8F4E314-432D-46CF-9FC0-F85FC2EB1729}" destId="{858C3D0B-769B-493C-872B-295BF7D4FD1B}" srcOrd="0" destOrd="0" presId="urn:microsoft.com/office/officeart/2005/8/layout/hierarchy1"/>
    <dgm:cxn modelId="{F2446575-D104-4750-AA4C-D30F3BD7A641}" srcId="{7CC814A2-5202-4AD5-96DE-EF60C0E02657}" destId="{D2CEB961-2048-4DB0-8D0C-052ECCEE841B}" srcOrd="2" destOrd="0" parTransId="{B9AD2F80-5C7B-4D59-A273-85829D8BB9FF}" sibTransId="{5EEBADE1-98A6-4A2F-A429-F463AF4D5DB2}"/>
    <dgm:cxn modelId="{E36A832A-9AF2-4785-A15A-089E5A04919A}" type="presOf" srcId="{12644A27-EC19-470E-8B9C-2E53287A573B}" destId="{8856A4AB-A940-4B00-804A-2E62997762DC}" srcOrd="0" destOrd="0" presId="urn:microsoft.com/office/officeart/2005/8/layout/hierarchy1"/>
    <dgm:cxn modelId="{E45CF616-4A81-442D-93A5-34FB5FCAC0A5}" srcId="{7CC814A2-5202-4AD5-96DE-EF60C0E02657}" destId="{EB4561AB-01DC-4E16-82E8-D3B459448B18}" srcOrd="1" destOrd="0" parTransId="{8D2876AA-94A6-4E95-9EC3-C9478B265F11}" sibTransId="{DDA33247-56EA-4F21-8ED0-80C4B8583DAD}"/>
    <dgm:cxn modelId="{4C8F56AA-0DED-4F78-ABDC-C9FED74AE017}" type="presOf" srcId="{FEDA14FA-0181-443B-AD88-F9A726B03C10}" destId="{E4D3B8C6-0D79-4E7B-A7FC-DA4BB715615D}" srcOrd="0" destOrd="0" presId="urn:microsoft.com/office/officeart/2005/8/layout/hierarchy1"/>
    <dgm:cxn modelId="{1BEAFE2B-2936-477E-AB17-2E3CBB618DB2}" srcId="{FD64903E-A217-4F22-A5C9-C6B26471A6A2}" destId="{D1F12650-7C85-4A58-A637-EFA02A70486D}" srcOrd="0" destOrd="0" parTransId="{127CCFC0-F95D-4776-A85B-ED3CED3DB8AF}" sibTransId="{8C2E4FE6-CA1E-4D8C-80AF-08C6A329D24E}"/>
    <dgm:cxn modelId="{69E2AEEA-9E14-487B-96B2-052BF169CCC1}" srcId="{EE4EE637-B56D-4343-98D3-44F43D0C0218}" destId="{EF370587-D192-4F13-808A-85BDF29C827B}" srcOrd="0" destOrd="0" parTransId="{AC812C7A-65A8-4B77-9CDB-D2CDFA903D23}" sibTransId="{F60FC947-BB82-4804-83E1-FB3CBBC1A588}"/>
    <dgm:cxn modelId="{FF3EE6B6-F46B-49CC-AEB2-7B7197E44EC3}" srcId="{7CC814A2-5202-4AD5-96DE-EF60C0E02657}" destId="{FD81C44A-A845-47E6-AAFF-239CA6264B79}" srcOrd="0" destOrd="0" parTransId="{7FAD5BD8-CAE3-42CB-8D8B-17C58479D4C6}" sibTransId="{59C04413-8E8B-4B1B-B491-89EC83F3421D}"/>
    <dgm:cxn modelId="{27666D24-EEC0-4D17-BB1D-4407AD5F3345}" srcId="{FEDA14FA-0181-443B-AD88-F9A726B03C10}" destId="{1E1B3DE9-062A-4CB3-8888-83787A509FFF}" srcOrd="0" destOrd="0" parTransId="{E70751C1-9E4F-4EC8-B7FD-41A3BEA3A12A}" sibTransId="{373EBE66-B1BC-41C7-8BDB-1DC8A0D55A3E}"/>
    <dgm:cxn modelId="{7FA5C325-874C-4006-BCA1-3D8E117D4155}" srcId="{EB4561AB-01DC-4E16-82E8-D3B459448B18}" destId="{EE4EE637-B56D-4343-98D3-44F43D0C0218}" srcOrd="0" destOrd="0" parTransId="{9F8B1410-ACFE-449B-8487-6959A20B7359}" sibTransId="{03E6E65C-FD6D-4B30-BB44-5576B4F66978}"/>
    <dgm:cxn modelId="{6D4921B7-FF58-486E-BC90-6D391B55A222}" type="presOf" srcId="{FD64903E-A217-4F22-A5C9-C6B26471A6A2}" destId="{3CFCAECB-9FF6-403D-ADF4-80EAD4BA0F96}" srcOrd="0" destOrd="0" presId="urn:microsoft.com/office/officeart/2005/8/layout/hierarchy1"/>
    <dgm:cxn modelId="{4A3633F6-42EE-45BE-BC79-6E8A19405546}" type="presOf" srcId="{7CC814A2-5202-4AD5-96DE-EF60C0E02657}" destId="{0E49A9EC-1428-42D3-A311-EA0680F9A6F4}" srcOrd="0" destOrd="0" presId="urn:microsoft.com/office/officeart/2005/8/layout/hierarchy1"/>
    <dgm:cxn modelId="{F28DDCCC-CCCE-453F-8FEA-06189287AD01}" type="presOf" srcId="{D1F12650-7C85-4A58-A637-EFA02A70486D}" destId="{00405B38-210B-41AF-BC9B-52877F74862B}" srcOrd="0" destOrd="0" presId="urn:microsoft.com/office/officeart/2005/8/layout/hierarchy1"/>
    <dgm:cxn modelId="{D2126BA3-0D73-4FC8-B27F-7782324CAE74}" srcId="{D2CEB961-2048-4DB0-8D0C-052ECCEE841B}" destId="{F286DA30-9D20-48CE-8345-C8D1949B5E9F}" srcOrd="0" destOrd="0" parTransId="{4E78E673-B5CC-4163-8EA5-BD2864D37FE0}" sibTransId="{96ED4DED-2F69-454C-B8B3-0C75AEC760B5}"/>
    <dgm:cxn modelId="{8D310D97-AF81-4873-824E-F18C5749E832}" type="presOf" srcId="{F3910BBF-1251-4CDB-AA05-FDE331467DDB}" destId="{55B6CCA2-FB9D-411B-8068-6D90E0DCEF1E}" srcOrd="0" destOrd="0" presId="urn:microsoft.com/office/officeart/2005/8/layout/hierarchy1"/>
    <dgm:cxn modelId="{F6E21F12-88F2-4C73-9EC8-14C7DBBF27BF}" srcId="{F286DA30-9D20-48CE-8345-C8D1949B5E9F}" destId="{F3910BBF-1251-4CDB-AA05-FDE331467DDB}" srcOrd="0" destOrd="0" parTransId="{77C0E9CD-2064-4C46-A3D9-4E51BE0225DB}" sibTransId="{995BF8BA-C023-4C8B-96DD-1AB166F39ECC}"/>
    <dgm:cxn modelId="{FB78BC3F-1A5B-428F-92D8-0C3ACDF181B4}" type="presOf" srcId="{FD81C44A-A845-47E6-AAFF-239CA6264B79}" destId="{CE8D92C9-C9AC-4A46-AB1F-7CC7F9C549C4}" srcOrd="0" destOrd="0" presId="urn:microsoft.com/office/officeart/2005/8/layout/hierarchy1"/>
    <dgm:cxn modelId="{CAEFB0CC-356B-41EA-A5B3-7A9E571DB43B}" srcId="{663FC914-C148-487F-8AA4-5268E76FED32}" destId="{FD64903E-A217-4F22-A5C9-C6B26471A6A2}" srcOrd="0" destOrd="0" parTransId="{2109D3C4-7E62-4FA9-B399-18E765BCBA10}" sibTransId="{45A9D5AE-F63B-4B01-9772-AA54776DE4D4}"/>
    <dgm:cxn modelId="{2D65CDCE-A541-4174-8F5D-D4FDEF7ECAB2}" srcId="{12644A27-EC19-470E-8B9C-2E53287A573B}" destId="{7CC814A2-5202-4AD5-96DE-EF60C0E02657}" srcOrd="0" destOrd="0" parTransId="{E7F236A7-701B-45D7-9602-03757AC911AC}" sibTransId="{F118EE22-BEC3-4337-A8EE-F3E27112718C}"/>
    <dgm:cxn modelId="{7FF4C340-1017-4A80-AA3B-DE68BA02CA0C}" type="presOf" srcId="{4E78E673-B5CC-4163-8EA5-BD2864D37FE0}" destId="{2A7D225C-0F34-4D86-85EF-A8E1FC45E583}" srcOrd="0" destOrd="0" presId="urn:microsoft.com/office/officeart/2005/8/layout/hierarchy1"/>
    <dgm:cxn modelId="{206391BA-F78C-46E4-86C0-7AB41BE80E9F}" type="presOf" srcId="{E70751C1-9E4F-4EC8-B7FD-41A3BEA3A12A}" destId="{581AEEDB-BE9A-4391-A8AF-10E27ACD3B76}" srcOrd="0" destOrd="0" presId="urn:microsoft.com/office/officeart/2005/8/layout/hierarchy1"/>
    <dgm:cxn modelId="{2A3EDF5B-A0C8-444C-872D-77AC42E66077}" type="presOf" srcId="{B9AD2F80-5C7B-4D59-A273-85829D8BB9FF}" destId="{0C7E1ED1-91E7-4898-B727-7B5A05D71B59}" srcOrd="0" destOrd="0" presId="urn:microsoft.com/office/officeart/2005/8/layout/hierarchy1"/>
    <dgm:cxn modelId="{D67ED7A9-857B-4CF7-8ED9-9E39DC182C6C}" type="presOf" srcId="{EE4EE637-B56D-4343-98D3-44F43D0C0218}" destId="{D84306B5-722F-4E7F-A530-2B4BD3040566}" srcOrd="0" destOrd="0" presId="urn:microsoft.com/office/officeart/2005/8/layout/hierarchy1"/>
    <dgm:cxn modelId="{2E40EC02-B90D-40D1-B4D0-71BF082C4FB3}" type="presOf" srcId="{60DB8695-C8B5-449A-833B-ED3CA376E330}" destId="{7DECCDB2-173B-4E1C-97A6-6733A1C6A534}" srcOrd="0" destOrd="0" presId="urn:microsoft.com/office/officeart/2005/8/layout/hierarchy1"/>
    <dgm:cxn modelId="{45D8BE9D-8363-4526-B804-34027C80F2C4}" type="presOf" srcId="{AC812C7A-65A8-4B77-9CDB-D2CDFA903D23}" destId="{7245BA2F-16A5-4BBA-AB6B-D462A2817672}" srcOrd="0" destOrd="0" presId="urn:microsoft.com/office/officeart/2005/8/layout/hierarchy1"/>
    <dgm:cxn modelId="{A3AF11FD-EC14-40FA-9BE7-F4775D3E010F}" type="presParOf" srcId="{8856A4AB-A940-4B00-804A-2E62997762DC}" destId="{A9A1B2D5-C476-4C61-8785-644931F26D03}" srcOrd="0" destOrd="0" presId="urn:microsoft.com/office/officeart/2005/8/layout/hierarchy1"/>
    <dgm:cxn modelId="{A83062C9-48C8-4ABA-8B82-0A6060373B73}" type="presParOf" srcId="{A9A1B2D5-C476-4C61-8785-644931F26D03}" destId="{13CD6FD6-BE12-45F1-BFA5-EEC7AF880116}" srcOrd="0" destOrd="0" presId="urn:microsoft.com/office/officeart/2005/8/layout/hierarchy1"/>
    <dgm:cxn modelId="{E4F40B99-ACAA-4BA8-9134-EC31D271C9B8}" type="presParOf" srcId="{13CD6FD6-BE12-45F1-BFA5-EEC7AF880116}" destId="{13DD635B-BC0A-41BD-BCC9-82F6790BE973}" srcOrd="0" destOrd="0" presId="urn:microsoft.com/office/officeart/2005/8/layout/hierarchy1"/>
    <dgm:cxn modelId="{44DDA414-176E-44FD-AF0D-29B7ADDEFCD6}" type="presParOf" srcId="{13CD6FD6-BE12-45F1-BFA5-EEC7AF880116}" destId="{0E49A9EC-1428-42D3-A311-EA0680F9A6F4}" srcOrd="1" destOrd="0" presId="urn:microsoft.com/office/officeart/2005/8/layout/hierarchy1"/>
    <dgm:cxn modelId="{927E2CF9-AF0D-48B7-B7A3-D5F02702B43D}" type="presParOf" srcId="{A9A1B2D5-C476-4C61-8785-644931F26D03}" destId="{59A4C8D9-296D-4EC2-9590-F82CCDF8B3E8}" srcOrd="1" destOrd="0" presId="urn:microsoft.com/office/officeart/2005/8/layout/hierarchy1"/>
    <dgm:cxn modelId="{13CD95F7-2752-45EB-A8EF-C04682F619A7}" type="presParOf" srcId="{59A4C8D9-296D-4EC2-9590-F82CCDF8B3E8}" destId="{E3F824A9-3DB6-45A6-ADE9-6EC74369E81C}" srcOrd="0" destOrd="0" presId="urn:microsoft.com/office/officeart/2005/8/layout/hierarchy1"/>
    <dgm:cxn modelId="{DC9F0A94-C7F8-417B-B0C3-7625FDE6DFA6}" type="presParOf" srcId="{59A4C8D9-296D-4EC2-9590-F82CCDF8B3E8}" destId="{8762B008-0D14-4B2A-A2A0-2DDF196727DD}" srcOrd="1" destOrd="0" presId="urn:microsoft.com/office/officeart/2005/8/layout/hierarchy1"/>
    <dgm:cxn modelId="{A3E68462-2E0F-486A-8C16-C2093CF357CF}" type="presParOf" srcId="{8762B008-0D14-4B2A-A2A0-2DDF196727DD}" destId="{502B7B44-C4C6-4970-BC25-92640B2537D9}" srcOrd="0" destOrd="0" presId="urn:microsoft.com/office/officeart/2005/8/layout/hierarchy1"/>
    <dgm:cxn modelId="{067F7C7B-D2D2-41D8-8115-9C15EF42C72E}" type="presParOf" srcId="{502B7B44-C4C6-4970-BC25-92640B2537D9}" destId="{1BE67322-40EC-4C6C-8869-CF92E7099DC7}" srcOrd="0" destOrd="0" presId="urn:microsoft.com/office/officeart/2005/8/layout/hierarchy1"/>
    <dgm:cxn modelId="{98D9D790-8DE8-42EF-B913-036C62B74AE6}" type="presParOf" srcId="{502B7B44-C4C6-4970-BC25-92640B2537D9}" destId="{CE8D92C9-C9AC-4A46-AB1F-7CC7F9C549C4}" srcOrd="1" destOrd="0" presId="urn:microsoft.com/office/officeart/2005/8/layout/hierarchy1"/>
    <dgm:cxn modelId="{D11C6CAA-A099-497C-8FF3-2D530791EF58}" type="presParOf" srcId="{8762B008-0D14-4B2A-A2A0-2DDF196727DD}" destId="{74C9F916-1A1F-433E-A0EA-AFA9D6048E24}" srcOrd="1" destOrd="0" presId="urn:microsoft.com/office/officeart/2005/8/layout/hierarchy1"/>
    <dgm:cxn modelId="{596F5AE2-9504-4BF5-A794-F758DD817E84}" type="presParOf" srcId="{74C9F916-1A1F-433E-A0EA-AFA9D6048E24}" destId="{7DECCDB2-173B-4E1C-97A6-6733A1C6A534}" srcOrd="0" destOrd="0" presId="urn:microsoft.com/office/officeart/2005/8/layout/hierarchy1"/>
    <dgm:cxn modelId="{BEBDAA5D-6A21-47A7-B145-11909D3E8BC8}" type="presParOf" srcId="{74C9F916-1A1F-433E-A0EA-AFA9D6048E24}" destId="{914A5DE4-2F5A-4149-B40B-8979F3C3542A}" srcOrd="1" destOrd="0" presId="urn:microsoft.com/office/officeart/2005/8/layout/hierarchy1"/>
    <dgm:cxn modelId="{C35DC492-E051-40E2-817F-34FA4B00ED19}" type="presParOf" srcId="{914A5DE4-2F5A-4149-B40B-8979F3C3542A}" destId="{09CF9203-46BD-4FB0-9B0A-B27FB1EAB52C}" srcOrd="0" destOrd="0" presId="urn:microsoft.com/office/officeart/2005/8/layout/hierarchy1"/>
    <dgm:cxn modelId="{8409472A-B6F7-42EC-A111-162D6597C14A}" type="presParOf" srcId="{09CF9203-46BD-4FB0-9B0A-B27FB1EAB52C}" destId="{362CA8F2-2C92-4DBF-904A-8FD709BBC9BB}" srcOrd="0" destOrd="0" presId="urn:microsoft.com/office/officeart/2005/8/layout/hierarchy1"/>
    <dgm:cxn modelId="{0F7E90E2-F220-411E-B05D-E7236C45BB10}" type="presParOf" srcId="{09CF9203-46BD-4FB0-9B0A-B27FB1EAB52C}" destId="{766FFF0B-E7AD-4602-A88C-321985EE229D}" srcOrd="1" destOrd="0" presId="urn:microsoft.com/office/officeart/2005/8/layout/hierarchy1"/>
    <dgm:cxn modelId="{5ECAF73B-E4ED-4732-9C28-736C87C654E2}" type="presParOf" srcId="{914A5DE4-2F5A-4149-B40B-8979F3C3542A}" destId="{B49FAC8E-66E1-4E76-898C-5E0FFC0D07DF}" srcOrd="1" destOrd="0" presId="urn:microsoft.com/office/officeart/2005/8/layout/hierarchy1"/>
    <dgm:cxn modelId="{C6339BA6-DA67-40D0-A28D-E4B5FCC943DF}" type="presParOf" srcId="{B49FAC8E-66E1-4E76-898C-5E0FFC0D07DF}" destId="{A9D7C5E2-19E8-4EE5-B9DA-8F62B885B696}" srcOrd="0" destOrd="0" presId="urn:microsoft.com/office/officeart/2005/8/layout/hierarchy1"/>
    <dgm:cxn modelId="{2F00AD43-BD67-4F49-B566-9C2174A320DA}" type="presParOf" srcId="{B49FAC8E-66E1-4E76-898C-5E0FFC0D07DF}" destId="{FADF9FB5-75E7-4B6C-8C00-32CEA8F3C4FA}" srcOrd="1" destOrd="0" presId="urn:microsoft.com/office/officeart/2005/8/layout/hierarchy1"/>
    <dgm:cxn modelId="{77C2FF28-4208-4DEB-9DF2-9D50186CEF5C}" type="presParOf" srcId="{FADF9FB5-75E7-4B6C-8C00-32CEA8F3C4FA}" destId="{06042F5E-C26D-4031-81AC-35C1F9951E27}" srcOrd="0" destOrd="0" presId="urn:microsoft.com/office/officeart/2005/8/layout/hierarchy1"/>
    <dgm:cxn modelId="{875F1594-0D57-4363-BA74-DC28DF4227C3}" type="presParOf" srcId="{06042F5E-C26D-4031-81AC-35C1F9951E27}" destId="{7CE33826-0E23-484B-8A7D-8D1E701B56A5}" srcOrd="0" destOrd="0" presId="urn:microsoft.com/office/officeart/2005/8/layout/hierarchy1"/>
    <dgm:cxn modelId="{BF8B155C-8E39-4495-9A42-81B863EAC790}" type="presParOf" srcId="{06042F5E-C26D-4031-81AC-35C1F9951E27}" destId="{3CFCAECB-9FF6-403D-ADF4-80EAD4BA0F96}" srcOrd="1" destOrd="0" presId="urn:microsoft.com/office/officeart/2005/8/layout/hierarchy1"/>
    <dgm:cxn modelId="{5A907D05-C90E-422F-8A2A-76E4A47C50B3}" type="presParOf" srcId="{FADF9FB5-75E7-4B6C-8C00-32CEA8F3C4FA}" destId="{6DB1C6D6-C861-422F-B9AB-E8DE23F8A9AD}" srcOrd="1" destOrd="0" presId="urn:microsoft.com/office/officeart/2005/8/layout/hierarchy1"/>
    <dgm:cxn modelId="{DB3E13C8-51FF-407B-8DFE-35359E352EF4}" type="presParOf" srcId="{6DB1C6D6-C861-422F-B9AB-E8DE23F8A9AD}" destId="{8A587814-35D6-4F80-8B2E-D41A9DC223ED}" srcOrd="0" destOrd="0" presId="urn:microsoft.com/office/officeart/2005/8/layout/hierarchy1"/>
    <dgm:cxn modelId="{F86B73EE-CA84-4289-BAF9-CA06F3D437B6}" type="presParOf" srcId="{6DB1C6D6-C861-422F-B9AB-E8DE23F8A9AD}" destId="{60185A08-8BDA-496F-A9B0-F92FCF347DC4}" srcOrd="1" destOrd="0" presId="urn:microsoft.com/office/officeart/2005/8/layout/hierarchy1"/>
    <dgm:cxn modelId="{64A1BF13-0B0C-44AD-B583-C03B9BB6D482}" type="presParOf" srcId="{60185A08-8BDA-496F-A9B0-F92FCF347DC4}" destId="{11544386-5545-4518-83BB-E9B76113811E}" srcOrd="0" destOrd="0" presId="urn:microsoft.com/office/officeart/2005/8/layout/hierarchy1"/>
    <dgm:cxn modelId="{1F5E8061-26BF-4350-BF66-3CDF41FFC9A3}" type="presParOf" srcId="{11544386-5545-4518-83BB-E9B76113811E}" destId="{B77872DC-37C9-445E-9FBF-42BE94F696DF}" srcOrd="0" destOrd="0" presId="urn:microsoft.com/office/officeart/2005/8/layout/hierarchy1"/>
    <dgm:cxn modelId="{DE37FD66-DB3D-4974-81CE-0F84D8A9B49C}" type="presParOf" srcId="{11544386-5545-4518-83BB-E9B76113811E}" destId="{00405B38-210B-41AF-BC9B-52877F74862B}" srcOrd="1" destOrd="0" presId="urn:microsoft.com/office/officeart/2005/8/layout/hierarchy1"/>
    <dgm:cxn modelId="{87AB0AED-52AC-4B60-8873-DA2AB92B5E06}" type="presParOf" srcId="{60185A08-8BDA-496F-A9B0-F92FCF347DC4}" destId="{BC1059B7-F937-424F-A471-71697647538A}" srcOrd="1" destOrd="0" presId="urn:microsoft.com/office/officeart/2005/8/layout/hierarchy1"/>
    <dgm:cxn modelId="{2DBF6FF1-9221-4967-8D98-C93E958858FD}" type="presParOf" srcId="{59A4C8D9-296D-4EC2-9590-F82CCDF8B3E8}" destId="{A1A757D5-4522-4D79-A677-6B7B0BA79FB8}" srcOrd="2" destOrd="0" presId="urn:microsoft.com/office/officeart/2005/8/layout/hierarchy1"/>
    <dgm:cxn modelId="{5A4CF43F-B5A6-4638-9662-E26A257C916B}" type="presParOf" srcId="{59A4C8D9-296D-4EC2-9590-F82CCDF8B3E8}" destId="{B72EFB82-DA7D-4675-891D-3BD3EF467D90}" srcOrd="3" destOrd="0" presId="urn:microsoft.com/office/officeart/2005/8/layout/hierarchy1"/>
    <dgm:cxn modelId="{637B849B-3756-46C3-89FE-76214A19C9F8}" type="presParOf" srcId="{B72EFB82-DA7D-4675-891D-3BD3EF467D90}" destId="{7C282295-A55C-4B16-846E-0FDD612AE240}" srcOrd="0" destOrd="0" presId="urn:microsoft.com/office/officeart/2005/8/layout/hierarchy1"/>
    <dgm:cxn modelId="{C5E2E912-161C-446D-B634-C92198BC4574}" type="presParOf" srcId="{7C282295-A55C-4B16-846E-0FDD612AE240}" destId="{E929A9D1-2FAE-4F60-9452-085ED8C26A14}" srcOrd="0" destOrd="0" presId="urn:microsoft.com/office/officeart/2005/8/layout/hierarchy1"/>
    <dgm:cxn modelId="{245232C5-0810-42D3-A1E3-A0C849BFFD9E}" type="presParOf" srcId="{7C282295-A55C-4B16-846E-0FDD612AE240}" destId="{AF994CF7-110B-4CC3-B039-192C9A1A64EB}" srcOrd="1" destOrd="0" presId="urn:microsoft.com/office/officeart/2005/8/layout/hierarchy1"/>
    <dgm:cxn modelId="{EDE76697-7EAA-42C8-A3E0-22C93D6A68DD}" type="presParOf" srcId="{B72EFB82-DA7D-4675-891D-3BD3EF467D90}" destId="{8951C6AF-9ADF-4EF2-AF2C-1B82E096B97C}" srcOrd="1" destOrd="0" presId="urn:microsoft.com/office/officeart/2005/8/layout/hierarchy1"/>
    <dgm:cxn modelId="{C8C3D813-5A2B-44A5-BCE5-769409C5DCA4}" type="presParOf" srcId="{8951C6AF-9ADF-4EF2-AF2C-1B82E096B97C}" destId="{ADDE439E-11C6-4715-A323-B3B60F0DED98}" srcOrd="0" destOrd="0" presId="urn:microsoft.com/office/officeart/2005/8/layout/hierarchy1"/>
    <dgm:cxn modelId="{B0873C6B-E644-43AA-ADBD-B442C7D18994}" type="presParOf" srcId="{8951C6AF-9ADF-4EF2-AF2C-1B82E096B97C}" destId="{05B1C740-9DF2-4708-AF27-BD99339928EF}" srcOrd="1" destOrd="0" presId="urn:microsoft.com/office/officeart/2005/8/layout/hierarchy1"/>
    <dgm:cxn modelId="{6215B854-315D-40C3-811A-6D9FD592F915}" type="presParOf" srcId="{05B1C740-9DF2-4708-AF27-BD99339928EF}" destId="{BA5FC35D-1356-45C2-B7D6-610D7924A945}" srcOrd="0" destOrd="0" presId="urn:microsoft.com/office/officeart/2005/8/layout/hierarchy1"/>
    <dgm:cxn modelId="{86CAE1B1-F873-4B5F-BAEA-3E5C6D22349B}" type="presParOf" srcId="{BA5FC35D-1356-45C2-B7D6-610D7924A945}" destId="{CE75DB7C-2165-44DF-9DD6-BB7054668BA1}" srcOrd="0" destOrd="0" presId="urn:microsoft.com/office/officeart/2005/8/layout/hierarchy1"/>
    <dgm:cxn modelId="{4D480B47-87CC-4B16-871E-C00676371D66}" type="presParOf" srcId="{BA5FC35D-1356-45C2-B7D6-610D7924A945}" destId="{D84306B5-722F-4E7F-A530-2B4BD3040566}" srcOrd="1" destOrd="0" presId="urn:microsoft.com/office/officeart/2005/8/layout/hierarchy1"/>
    <dgm:cxn modelId="{15A23439-0BDA-4D0C-829E-548B74971046}" type="presParOf" srcId="{05B1C740-9DF2-4708-AF27-BD99339928EF}" destId="{22A03BBC-6028-4342-BE55-A6CE499724B5}" srcOrd="1" destOrd="0" presId="urn:microsoft.com/office/officeart/2005/8/layout/hierarchy1"/>
    <dgm:cxn modelId="{78443556-49E2-41C8-A376-7B46A121A554}" type="presParOf" srcId="{22A03BBC-6028-4342-BE55-A6CE499724B5}" destId="{7245BA2F-16A5-4BBA-AB6B-D462A2817672}" srcOrd="0" destOrd="0" presId="urn:microsoft.com/office/officeart/2005/8/layout/hierarchy1"/>
    <dgm:cxn modelId="{9FB56C62-E80E-4640-A3F3-809F3852BB29}" type="presParOf" srcId="{22A03BBC-6028-4342-BE55-A6CE499724B5}" destId="{10C4ABAD-D44B-4C92-BB66-21447CC1C728}" srcOrd="1" destOrd="0" presId="urn:microsoft.com/office/officeart/2005/8/layout/hierarchy1"/>
    <dgm:cxn modelId="{08944DCC-B961-482A-9F8A-380BE59BAE1D}" type="presParOf" srcId="{10C4ABAD-D44B-4C92-BB66-21447CC1C728}" destId="{497E4579-69A3-4FD3-B3F1-48DF222F4C0D}" srcOrd="0" destOrd="0" presId="urn:microsoft.com/office/officeart/2005/8/layout/hierarchy1"/>
    <dgm:cxn modelId="{3A4ED859-13CD-45A7-AB0E-06C6342A46BF}" type="presParOf" srcId="{497E4579-69A3-4FD3-B3F1-48DF222F4C0D}" destId="{853F30AE-EE13-47E0-A44B-859B1F4D89A2}" srcOrd="0" destOrd="0" presId="urn:microsoft.com/office/officeart/2005/8/layout/hierarchy1"/>
    <dgm:cxn modelId="{2274B88B-782B-43BF-B9B8-7EE4C5518E7B}" type="presParOf" srcId="{497E4579-69A3-4FD3-B3F1-48DF222F4C0D}" destId="{F19BBB4C-C980-44A6-8C83-78DB8698AF65}" srcOrd="1" destOrd="0" presId="urn:microsoft.com/office/officeart/2005/8/layout/hierarchy1"/>
    <dgm:cxn modelId="{AFE17EAC-F1BC-49F1-B624-9B92BF663CDA}" type="presParOf" srcId="{10C4ABAD-D44B-4C92-BB66-21447CC1C728}" destId="{22647F02-22FB-43FA-BA8D-D60A5B738438}" srcOrd="1" destOrd="0" presId="urn:microsoft.com/office/officeart/2005/8/layout/hierarchy1"/>
    <dgm:cxn modelId="{2F23DF4B-19B6-49D5-9B7C-4975E92B1CA4}" type="presParOf" srcId="{22647F02-22FB-43FA-BA8D-D60A5B738438}" destId="{858C3D0B-769B-493C-872B-295BF7D4FD1B}" srcOrd="0" destOrd="0" presId="urn:microsoft.com/office/officeart/2005/8/layout/hierarchy1"/>
    <dgm:cxn modelId="{2B293F8C-47C1-4D88-926A-14151207B9BD}" type="presParOf" srcId="{22647F02-22FB-43FA-BA8D-D60A5B738438}" destId="{908B3A76-1D08-431D-AB74-E8BEAF3BB018}" srcOrd="1" destOrd="0" presId="urn:microsoft.com/office/officeart/2005/8/layout/hierarchy1"/>
    <dgm:cxn modelId="{B65F1621-C993-41A8-9BF3-F4AA9A8D4FB5}" type="presParOf" srcId="{908B3A76-1D08-431D-AB74-E8BEAF3BB018}" destId="{046F1D58-3BD2-4C85-9CC1-50E4BB116DEE}" srcOrd="0" destOrd="0" presId="urn:microsoft.com/office/officeart/2005/8/layout/hierarchy1"/>
    <dgm:cxn modelId="{41091F44-1A28-4399-A922-F4B9E37939F1}" type="presParOf" srcId="{046F1D58-3BD2-4C85-9CC1-50E4BB116DEE}" destId="{2B3AD657-951C-4FF0-A259-AC14658DB8CE}" srcOrd="0" destOrd="0" presId="urn:microsoft.com/office/officeart/2005/8/layout/hierarchy1"/>
    <dgm:cxn modelId="{ED7E69D4-FE30-4DF4-B57D-785EE69E6FBC}" type="presParOf" srcId="{046F1D58-3BD2-4C85-9CC1-50E4BB116DEE}" destId="{E4D3B8C6-0D79-4E7B-A7FC-DA4BB715615D}" srcOrd="1" destOrd="0" presId="urn:microsoft.com/office/officeart/2005/8/layout/hierarchy1"/>
    <dgm:cxn modelId="{3AEBCD1C-901B-436F-A66E-CE8153A2DA73}" type="presParOf" srcId="{908B3A76-1D08-431D-AB74-E8BEAF3BB018}" destId="{31C62CA5-3AEA-4710-A978-429B02C97915}" srcOrd="1" destOrd="0" presId="urn:microsoft.com/office/officeart/2005/8/layout/hierarchy1"/>
    <dgm:cxn modelId="{404FFB4D-E402-4230-9DE0-4B56257061A5}" type="presParOf" srcId="{31C62CA5-3AEA-4710-A978-429B02C97915}" destId="{581AEEDB-BE9A-4391-A8AF-10E27ACD3B76}" srcOrd="0" destOrd="0" presId="urn:microsoft.com/office/officeart/2005/8/layout/hierarchy1"/>
    <dgm:cxn modelId="{4DE673B2-A5E6-4A17-9665-382ECDBE4528}" type="presParOf" srcId="{31C62CA5-3AEA-4710-A978-429B02C97915}" destId="{2C7B43EC-9B09-4B79-96ED-A7AF9AF2AEC3}" srcOrd="1" destOrd="0" presId="urn:microsoft.com/office/officeart/2005/8/layout/hierarchy1"/>
    <dgm:cxn modelId="{33855243-F2F2-42AD-8DD7-F86A7BDEFB02}" type="presParOf" srcId="{2C7B43EC-9B09-4B79-96ED-A7AF9AF2AEC3}" destId="{513F6CC6-1A25-4916-9842-808A9FA424DA}" srcOrd="0" destOrd="0" presId="urn:microsoft.com/office/officeart/2005/8/layout/hierarchy1"/>
    <dgm:cxn modelId="{5BF4FF9A-213E-4A63-9096-C71C44FEE8FC}" type="presParOf" srcId="{513F6CC6-1A25-4916-9842-808A9FA424DA}" destId="{05DCDB0A-E12E-4E4A-B224-5948E07F88A1}" srcOrd="0" destOrd="0" presId="urn:microsoft.com/office/officeart/2005/8/layout/hierarchy1"/>
    <dgm:cxn modelId="{421438BF-BB71-4788-885C-B4532C966803}" type="presParOf" srcId="{513F6CC6-1A25-4916-9842-808A9FA424DA}" destId="{32B0F916-2BBA-4E89-973F-B1A879D42B76}" srcOrd="1" destOrd="0" presId="urn:microsoft.com/office/officeart/2005/8/layout/hierarchy1"/>
    <dgm:cxn modelId="{922305CB-7B0B-4210-AC55-31724879187D}" type="presParOf" srcId="{2C7B43EC-9B09-4B79-96ED-A7AF9AF2AEC3}" destId="{A98299C0-8A07-40FF-A8D3-19A9858924BA}" srcOrd="1" destOrd="0" presId="urn:microsoft.com/office/officeart/2005/8/layout/hierarchy1"/>
    <dgm:cxn modelId="{E408F266-5C25-4B11-B967-17B32719298C}" type="presParOf" srcId="{59A4C8D9-296D-4EC2-9590-F82CCDF8B3E8}" destId="{0C7E1ED1-91E7-4898-B727-7B5A05D71B59}" srcOrd="4" destOrd="0" presId="urn:microsoft.com/office/officeart/2005/8/layout/hierarchy1"/>
    <dgm:cxn modelId="{AB17FCA6-D232-41C5-9C61-D86ED4B8A130}" type="presParOf" srcId="{59A4C8D9-296D-4EC2-9590-F82CCDF8B3E8}" destId="{43B7D92E-7F0C-4C0F-94A1-3F57C3151655}" srcOrd="5" destOrd="0" presId="urn:microsoft.com/office/officeart/2005/8/layout/hierarchy1"/>
    <dgm:cxn modelId="{9DB96CAD-F561-4200-85EC-B1E821889708}" type="presParOf" srcId="{43B7D92E-7F0C-4C0F-94A1-3F57C3151655}" destId="{E4C14008-6621-4A60-AD47-97CC5CA94582}" srcOrd="0" destOrd="0" presId="urn:microsoft.com/office/officeart/2005/8/layout/hierarchy1"/>
    <dgm:cxn modelId="{A32C4E16-6E1C-4FB9-ABA5-3094672A99F0}" type="presParOf" srcId="{E4C14008-6621-4A60-AD47-97CC5CA94582}" destId="{D230F172-88CE-405B-9E37-FA2E224A8EFA}" srcOrd="0" destOrd="0" presId="urn:microsoft.com/office/officeart/2005/8/layout/hierarchy1"/>
    <dgm:cxn modelId="{5BF6EED7-A3F2-49BA-A51A-5401B5035071}" type="presParOf" srcId="{E4C14008-6621-4A60-AD47-97CC5CA94582}" destId="{974B2EFA-20A4-4ADE-A60E-81730AA6C1CC}" srcOrd="1" destOrd="0" presId="urn:microsoft.com/office/officeart/2005/8/layout/hierarchy1"/>
    <dgm:cxn modelId="{03D7516E-2B7B-4F9C-91B6-B5EBB212830D}" type="presParOf" srcId="{43B7D92E-7F0C-4C0F-94A1-3F57C3151655}" destId="{7422B610-4612-404C-83EE-100559024B4E}" srcOrd="1" destOrd="0" presId="urn:microsoft.com/office/officeart/2005/8/layout/hierarchy1"/>
    <dgm:cxn modelId="{A0E1E9CD-CE47-4FF1-BAFE-E9D92E5E2830}" type="presParOf" srcId="{7422B610-4612-404C-83EE-100559024B4E}" destId="{2A7D225C-0F34-4D86-85EF-A8E1FC45E583}" srcOrd="0" destOrd="0" presId="urn:microsoft.com/office/officeart/2005/8/layout/hierarchy1"/>
    <dgm:cxn modelId="{43A0D151-7442-4013-BC6D-91D28993C07F}" type="presParOf" srcId="{7422B610-4612-404C-83EE-100559024B4E}" destId="{CBEC1F3F-EBF5-4D2A-A372-7E9022C4EF7D}" srcOrd="1" destOrd="0" presId="urn:microsoft.com/office/officeart/2005/8/layout/hierarchy1"/>
    <dgm:cxn modelId="{1DD58E95-73E1-496B-8D21-FB2F6341631B}" type="presParOf" srcId="{CBEC1F3F-EBF5-4D2A-A372-7E9022C4EF7D}" destId="{238D56B7-3C04-482E-A235-24648A9FF8F5}" srcOrd="0" destOrd="0" presId="urn:microsoft.com/office/officeart/2005/8/layout/hierarchy1"/>
    <dgm:cxn modelId="{11363A69-2905-45F9-A967-FAF0622E6943}" type="presParOf" srcId="{238D56B7-3C04-482E-A235-24648A9FF8F5}" destId="{85E3CFF8-43B4-4152-BD1A-4F2B56A62D02}" srcOrd="0" destOrd="0" presId="urn:microsoft.com/office/officeart/2005/8/layout/hierarchy1"/>
    <dgm:cxn modelId="{C8E83317-ACC6-47E9-B838-55F129DF897A}" type="presParOf" srcId="{238D56B7-3C04-482E-A235-24648A9FF8F5}" destId="{E8B19DA3-2975-4A98-9347-6F6355C9D775}" srcOrd="1" destOrd="0" presId="urn:microsoft.com/office/officeart/2005/8/layout/hierarchy1"/>
    <dgm:cxn modelId="{6CDF4B99-59CF-4B9A-BED8-BDFE56F27256}" type="presParOf" srcId="{CBEC1F3F-EBF5-4D2A-A372-7E9022C4EF7D}" destId="{CB4D03B3-FBE5-4D9A-A698-593B9F65BFE4}" srcOrd="1" destOrd="0" presId="urn:microsoft.com/office/officeart/2005/8/layout/hierarchy1"/>
    <dgm:cxn modelId="{D267459D-05EB-4C91-B2DC-CE8AAF7C2DCF}" type="presParOf" srcId="{CB4D03B3-FBE5-4D9A-A698-593B9F65BFE4}" destId="{F14B9878-9A88-4404-B867-51239C153694}" srcOrd="0" destOrd="0" presId="urn:microsoft.com/office/officeart/2005/8/layout/hierarchy1"/>
    <dgm:cxn modelId="{2E445AAD-ACA6-40C3-A13F-99BF9E91706D}" type="presParOf" srcId="{CB4D03B3-FBE5-4D9A-A698-593B9F65BFE4}" destId="{8CBCED5D-2BA3-4DB4-9053-9011D4A3FA47}" srcOrd="1" destOrd="0" presId="urn:microsoft.com/office/officeart/2005/8/layout/hierarchy1"/>
    <dgm:cxn modelId="{DB0FA565-EB72-415D-A9D4-98CD00C44B00}" type="presParOf" srcId="{8CBCED5D-2BA3-4DB4-9053-9011D4A3FA47}" destId="{77D202A3-B17B-4376-B968-8D3138B1FE25}" srcOrd="0" destOrd="0" presId="urn:microsoft.com/office/officeart/2005/8/layout/hierarchy1"/>
    <dgm:cxn modelId="{8C025C19-9FA4-499A-ACE4-3EED4B6E7EBD}" type="presParOf" srcId="{77D202A3-B17B-4376-B968-8D3138B1FE25}" destId="{86D1D403-3544-414D-9849-A1B5A10DEAB0}" srcOrd="0" destOrd="0" presId="urn:microsoft.com/office/officeart/2005/8/layout/hierarchy1"/>
    <dgm:cxn modelId="{EB50455D-A832-4EF5-94B0-21AD87652037}" type="presParOf" srcId="{77D202A3-B17B-4376-B968-8D3138B1FE25}" destId="{55B6CCA2-FB9D-411B-8068-6D90E0DCEF1E}" srcOrd="1" destOrd="0" presId="urn:microsoft.com/office/officeart/2005/8/layout/hierarchy1"/>
    <dgm:cxn modelId="{56BDD01F-73DA-4B17-B66B-9CA19D3A16C6}" type="presParOf" srcId="{8CBCED5D-2BA3-4DB4-9053-9011D4A3FA47}" destId="{40D35C97-B8EE-4C87-8AE6-914C3C1CC2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B9878-9A88-4404-B867-51239C153694}">
      <dsp:nvSpPr>
        <dsp:cNvPr id="0" name=""/>
        <dsp:cNvSpPr/>
      </dsp:nvSpPr>
      <dsp:spPr>
        <a:xfrm>
          <a:off x="9400592" y="3464606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D225C-0F34-4D86-85EF-A8E1FC45E583}">
      <dsp:nvSpPr>
        <dsp:cNvPr id="0" name=""/>
        <dsp:cNvSpPr/>
      </dsp:nvSpPr>
      <dsp:spPr>
        <a:xfrm>
          <a:off x="9400592" y="1842080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E1ED1-91E7-4898-B727-7B5A05D71B59}">
      <dsp:nvSpPr>
        <dsp:cNvPr id="0" name=""/>
        <dsp:cNvSpPr/>
      </dsp:nvSpPr>
      <dsp:spPr>
        <a:xfrm>
          <a:off x="5748480" y="645570"/>
          <a:ext cx="3697832" cy="447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63"/>
              </a:lnTo>
              <a:lnTo>
                <a:pt x="3697832" y="338163"/>
              </a:lnTo>
              <a:lnTo>
                <a:pt x="3697832" y="44744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AEEDB-BE9A-4391-A8AF-10E27ACD3B76}">
      <dsp:nvSpPr>
        <dsp:cNvPr id="0" name=""/>
        <dsp:cNvSpPr/>
      </dsp:nvSpPr>
      <dsp:spPr>
        <a:xfrm>
          <a:off x="5745530" y="4982102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C3D0B-769B-493C-872B-295BF7D4FD1B}">
      <dsp:nvSpPr>
        <dsp:cNvPr id="0" name=""/>
        <dsp:cNvSpPr/>
      </dsp:nvSpPr>
      <dsp:spPr>
        <a:xfrm>
          <a:off x="5745530" y="4026364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5BA2F-16A5-4BBA-AB6B-D462A2817672}">
      <dsp:nvSpPr>
        <dsp:cNvPr id="0" name=""/>
        <dsp:cNvSpPr/>
      </dsp:nvSpPr>
      <dsp:spPr>
        <a:xfrm>
          <a:off x="5745530" y="2934222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E439E-11C6-4715-A323-B3B60F0DED98}">
      <dsp:nvSpPr>
        <dsp:cNvPr id="0" name=""/>
        <dsp:cNvSpPr/>
      </dsp:nvSpPr>
      <dsp:spPr>
        <a:xfrm>
          <a:off x="5745530" y="1842080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757D5-4522-4D79-A677-6B7B0BA79FB8}">
      <dsp:nvSpPr>
        <dsp:cNvPr id="0" name=""/>
        <dsp:cNvSpPr/>
      </dsp:nvSpPr>
      <dsp:spPr>
        <a:xfrm>
          <a:off x="5702760" y="645570"/>
          <a:ext cx="91440" cy="4474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163"/>
              </a:lnTo>
              <a:lnTo>
                <a:pt x="88490" y="338163"/>
              </a:lnTo>
              <a:lnTo>
                <a:pt x="88490" y="44744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87814-35D6-4F80-8B2E-D41A9DC223ED}">
      <dsp:nvSpPr>
        <dsp:cNvPr id="0" name=""/>
        <dsp:cNvSpPr/>
      </dsp:nvSpPr>
      <dsp:spPr>
        <a:xfrm>
          <a:off x="2025430" y="4485639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7C5E2-19E8-4EE5-B9DA-8F62B885B696}">
      <dsp:nvSpPr>
        <dsp:cNvPr id="0" name=""/>
        <dsp:cNvSpPr/>
      </dsp:nvSpPr>
      <dsp:spPr>
        <a:xfrm>
          <a:off x="2025430" y="3094455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CCDB2-173B-4E1C-97A6-6733A1C6A534}">
      <dsp:nvSpPr>
        <dsp:cNvPr id="0" name=""/>
        <dsp:cNvSpPr/>
      </dsp:nvSpPr>
      <dsp:spPr>
        <a:xfrm>
          <a:off x="2025430" y="1842080"/>
          <a:ext cx="91440" cy="343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0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824A9-3DB6-45A6-ADE9-6EC74369E81C}">
      <dsp:nvSpPr>
        <dsp:cNvPr id="0" name=""/>
        <dsp:cNvSpPr/>
      </dsp:nvSpPr>
      <dsp:spPr>
        <a:xfrm>
          <a:off x="2071150" y="645570"/>
          <a:ext cx="3677330" cy="447443"/>
        </a:xfrm>
        <a:custGeom>
          <a:avLst/>
          <a:gdLst/>
          <a:ahLst/>
          <a:cxnLst/>
          <a:rect l="0" t="0" r="0" b="0"/>
          <a:pathLst>
            <a:path>
              <a:moveTo>
                <a:pt x="3677330" y="0"/>
              </a:moveTo>
              <a:lnTo>
                <a:pt x="3677330" y="338163"/>
              </a:lnTo>
              <a:lnTo>
                <a:pt x="0" y="338163"/>
              </a:lnTo>
              <a:lnTo>
                <a:pt x="0" y="44744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D635B-BC0A-41BD-BCC9-82F6790BE973}">
      <dsp:nvSpPr>
        <dsp:cNvPr id="0" name=""/>
        <dsp:cNvSpPr/>
      </dsp:nvSpPr>
      <dsp:spPr>
        <a:xfrm>
          <a:off x="1651720" y="-103495"/>
          <a:ext cx="8193520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49A9EC-1428-42D3-A311-EA0680F9A6F4}">
      <dsp:nvSpPr>
        <dsp:cNvPr id="0" name=""/>
        <dsp:cNvSpPr/>
      </dsp:nvSpPr>
      <dsp:spPr>
        <a:xfrm>
          <a:off x="1782790" y="21021"/>
          <a:ext cx="8193520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Этапы работы над рефератом</a:t>
          </a:r>
          <a:endParaRPr lang="ru-RU" sz="36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4729" y="42960"/>
        <a:ext cx="8149642" cy="705188"/>
      </dsp:txXfrm>
    </dsp:sp>
    <dsp:sp modelId="{1BE67322-40EC-4C6C-8869-CF92E7099DC7}">
      <dsp:nvSpPr>
        <dsp:cNvPr id="0" name=""/>
        <dsp:cNvSpPr/>
      </dsp:nvSpPr>
      <dsp:spPr>
        <a:xfrm>
          <a:off x="511801" y="1093014"/>
          <a:ext cx="3118698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8D92C9-C9AC-4A46-AB1F-7CC7F9C549C4}">
      <dsp:nvSpPr>
        <dsp:cNvPr id="0" name=""/>
        <dsp:cNvSpPr/>
      </dsp:nvSpPr>
      <dsp:spPr>
        <a:xfrm>
          <a:off x="642871" y="1217530"/>
          <a:ext cx="3118698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этап –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подготовительный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4810" y="1239469"/>
        <a:ext cx="3074820" cy="705188"/>
      </dsp:txXfrm>
    </dsp:sp>
    <dsp:sp modelId="{362CA8F2-2C92-4DBF-904A-8FD709BBC9BB}">
      <dsp:nvSpPr>
        <dsp:cNvPr id="0" name=""/>
        <dsp:cNvSpPr/>
      </dsp:nvSpPr>
      <dsp:spPr>
        <a:xfrm>
          <a:off x="372439" y="2185156"/>
          <a:ext cx="3397421" cy="9092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6FFF0B-E7AD-4602-A88C-321985EE229D}">
      <dsp:nvSpPr>
        <dsp:cNvPr id="0" name=""/>
        <dsp:cNvSpPr/>
      </dsp:nvSpPr>
      <dsp:spPr>
        <a:xfrm>
          <a:off x="503509" y="2309673"/>
          <a:ext cx="3397421" cy="9092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Поиск материалов по определенной теме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141" y="2336305"/>
        <a:ext cx="3344157" cy="856034"/>
      </dsp:txXfrm>
    </dsp:sp>
    <dsp:sp modelId="{7CE33826-0E23-484B-8A7D-8D1E701B56A5}">
      <dsp:nvSpPr>
        <dsp:cNvPr id="0" name=""/>
        <dsp:cNvSpPr/>
      </dsp:nvSpPr>
      <dsp:spPr>
        <a:xfrm>
          <a:off x="370186" y="3437531"/>
          <a:ext cx="3401927" cy="10481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FCAECB-9FF6-403D-ADF4-80EAD4BA0F96}">
      <dsp:nvSpPr>
        <dsp:cNvPr id="0" name=""/>
        <dsp:cNvSpPr/>
      </dsp:nvSpPr>
      <dsp:spPr>
        <a:xfrm>
          <a:off x="501256" y="3562048"/>
          <a:ext cx="3401927" cy="104810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Выбор литературы в конкретной библиотеке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1954" y="3592746"/>
        <a:ext cx="3340531" cy="986712"/>
      </dsp:txXfrm>
    </dsp:sp>
    <dsp:sp modelId="{B77872DC-37C9-445E-9FBF-42BE94F696DF}">
      <dsp:nvSpPr>
        <dsp:cNvPr id="0" name=""/>
        <dsp:cNvSpPr/>
      </dsp:nvSpPr>
      <dsp:spPr>
        <a:xfrm>
          <a:off x="344570" y="4828715"/>
          <a:ext cx="3453159" cy="1294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405B38-210B-41AF-BC9B-52877F74862B}">
      <dsp:nvSpPr>
        <dsp:cNvPr id="0" name=""/>
        <dsp:cNvSpPr/>
      </dsp:nvSpPr>
      <dsp:spPr>
        <a:xfrm>
          <a:off x="475640" y="4953232"/>
          <a:ext cx="3453159" cy="129458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круга справочных пособий для последующей работы по теме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557" y="4991149"/>
        <a:ext cx="3377325" cy="1218754"/>
      </dsp:txXfrm>
    </dsp:sp>
    <dsp:sp modelId="{E929A9D1-2FAE-4F60-9452-085ED8C26A14}">
      <dsp:nvSpPr>
        <dsp:cNvPr id="0" name=""/>
        <dsp:cNvSpPr/>
      </dsp:nvSpPr>
      <dsp:spPr>
        <a:xfrm>
          <a:off x="4104996" y="1093014"/>
          <a:ext cx="3372507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994CF7-110B-4CC3-B039-192C9A1A64EB}">
      <dsp:nvSpPr>
        <dsp:cNvPr id="0" name=""/>
        <dsp:cNvSpPr/>
      </dsp:nvSpPr>
      <dsp:spPr>
        <a:xfrm>
          <a:off x="4236067" y="1217530"/>
          <a:ext cx="3372507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этап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исполнительский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8006" y="1239469"/>
        <a:ext cx="3328629" cy="705188"/>
      </dsp:txXfrm>
    </dsp:sp>
    <dsp:sp modelId="{CE75DB7C-2165-44DF-9DD6-BB7054668BA1}">
      <dsp:nvSpPr>
        <dsp:cNvPr id="0" name=""/>
        <dsp:cNvSpPr/>
      </dsp:nvSpPr>
      <dsp:spPr>
        <a:xfrm>
          <a:off x="4097146" y="2185156"/>
          <a:ext cx="3388208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4306B5-722F-4E7F-A530-2B4BD3040566}">
      <dsp:nvSpPr>
        <dsp:cNvPr id="0" name=""/>
        <dsp:cNvSpPr/>
      </dsp:nvSpPr>
      <dsp:spPr>
        <a:xfrm>
          <a:off x="4228216" y="2309673"/>
          <a:ext cx="3388208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 книг (других источников)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0155" y="2331612"/>
        <a:ext cx="3344330" cy="705188"/>
      </dsp:txXfrm>
    </dsp:sp>
    <dsp:sp modelId="{853F30AE-EE13-47E0-A44B-859B1F4D89A2}">
      <dsp:nvSpPr>
        <dsp:cNvPr id="0" name=""/>
        <dsp:cNvSpPr/>
      </dsp:nvSpPr>
      <dsp:spPr>
        <a:xfrm>
          <a:off x="4034254" y="3277298"/>
          <a:ext cx="3513992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9BBB4C-C980-44A6-8C83-78DB8698AF65}">
      <dsp:nvSpPr>
        <dsp:cNvPr id="0" name=""/>
        <dsp:cNvSpPr/>
      </dsp:nvSpPr>
      <dsp:spPr>
        <a:xfrm>
          <a:off x="4165324" y="3401815"/>
          <a:ext cx="3513992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Ведение записей прочитанного (сканирование)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87263" y="3423754"/>
        <a:ext cx="3470114" cy="705188"/>
      </dsp:txXfrm>
    </dsp:sp>
    <dsp:sp modelId="{2B3AD657-951C-4FF0-A259-AC14658DB8CE}">
      <dsp:nvSpPr>
        <dsp:cNvPr id="0" name=""/>
        <dsp:cNvSpPr/>
      </dsp:nvSpPr>
      <dsp:spPr>
        <a:xfrm>
          <a:off x="4090339" y="4369440"/>
          <a:ext cx="3401821" cy="612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D3B8C6-0D79-4E7B-A7FC-DA4BB715615D}">
      <dsp:nvSpPr>
        <dsp:cNvPr id="0" name=""/>
        <dsp:cNvSpPr/>
      </dsp:nvSpPr>
      <dsp:spPr>
        <a:xfrm>
          <a:off x="4221410" y="4493957"/>
          <a:ext cx="3401821" cy="61266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Отбор материалов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9354" y="4511901"/>
        <a:ext cx="3365933" cy="576773"/>
      </dsp:txXfrm>
    </dsp:sp>
    <dsp:sp modelId="{05DCDB0A-E12E-4E4A-B224-5948E07F88A1}">
      <dsp:nvSpPr>
        <dsp:cNvPr id="0" name=""/>
        <dsp:cNvSpPr/>
      </dsp:nvSpPr>
      <dsp:spPr>
        <a:xfrm>
          <a:off x="4098951" y="5325178"/>
          <a:ext cx="3384598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B0F916-2BBA-4E89-973F-B1A879D42B76}">
      <dsp:nvSpPr>
        <dsp:cNvPr id="0" name=""/>
        <dsp:cNvSpPr/>
      </dsp:nvSpPr>
      <dsp:spPr>
        <a:xfrm>
          <a:off x="4230021" y="5449694"/>
          <a:ext cx="3384598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плана реферата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1960" y="5471633"/>
        <a:ext cx="3340720" cy="705188"/>
      </dsp:txXfrm>
    </dsp:sp>
    <dsp:sp modelId="{D230F172-88CE-405B-9E37-FA2E224A8EFA}">
      <dsp:nvSpPr>
        <dsp:cNvPr id="0" name=""/>
        <dsp:cNvSpPr/>
      </dsp:nvSpPr>
      <dsp:spPr>
        <a:xfrm>
          <a:off x="7928486" y="1093014"/>
          <a:ext cx="3035652" cy="749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4B2EFA-20A4-4ADE-A60E-81730AA6C1CC}">
      <dsp:nvSpPr>
        <dsp:cNvPr id="0" name=""/>
        <dsp:cNvSpPr/>
      </dsp:nvSpPr>
      <dsp:spPr>
        <a:xfrm>
          <a:off x="8059556" y="1217530"/>
          <a:ext cx="3035652" cy="74906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этап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заключительный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81495" y="1239469"/>
        <a:ext cx="2991774" cy="705188"/>
      </dsp:txXfrm>
    </dsp:sp>
    <dsp:sp modelId="{85E3CFF8-43B4-4152-BD1A-4F2B56A62D02}">
      <dsp:nvSpPr>
        <dsp:cNvPr id="0" name=""/>
        <dsp:cNvSpPr/>
      </dsp:nvSpPr>
      <dsp:spPr>
        <a:xfrm>
          <a:off x="7836203" y="2185156"/>
          <a:ext cx="3220217" cy="1279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B19DA3-2975-4A98-9347-6F6355C9D775}">
      <dsp:nvSpPr>
        <dsp:cNvPr id="0" name=""/>
        <dsp:cNvSpPr/>
      </dsp:nvSpPr>
      <dsp:spPr>
        <a:xfrm>
          <a:off x="7967273" y="2309673"/>
          <a:ext cx="3220217" cy="127944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Отработка имеющихся материалов и написание реферата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4747" y="2347147"/>
        <a:ext cx="3145269" cy="1204501"/>
      </dsp:txXfrm>
    </dsp:sp>
    <dsp:sp modelId="{86D1D403-3544-414D-9849-A1B5A10DEAB0}">
      <dsp:nvSpPr>
        <dsp:cNvPr id="0" name=""/>
        <dsp:cNvSpPr/>
      </dsp:nvSpPr>
      <dsp:spPr>
        <a:xfrm>
          <a:off x="7810387" y="3807682"/>
          <a:ext cx="3271849" cy="10088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B6CCA2-FB9D-411B-8068-6D90E0DCEF1E}">
      <dsp:nvSpPr>
        <dsp:cNvPr id="0" name=""/>
        <dsp:cNvSpPr/>
      </dsp:nvSpPr>
      <dsp:spPr>
        <a:xfrm>
          <a:off x="7941457" y="3932199"/>
          <a:ext cx="3271849" cy="100889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Составление списка использованной литературы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71006" y="3961748"/>
        <a:ext cx="3212751" cy="949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68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1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51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87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8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1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84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6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3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35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D044-33CB-42A8-86AD-2BDB6ED3186E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BF4F7-A82E-4501-BB69-27252A918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0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38558947"/>
              </p:ext>
            </p:extLst>
          </p:nvPr>
        </p:nvGraphicFramePr>
        <p:xfrm>
          <a:off x="318812" y="215169"/>
          <a:ext cx="11557878" cy="6248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417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62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2022-01-28T20:58:08Z</dcterms:created>
  <dcterms:modified xsi:type="dcterms:W3CDTF">2022-01-29T17:03:48Z</dcterms:modified>
</cp:coreProperties>
</file>