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handoutMasterIdLst>
    <p:handoutMasterId r:id="rId8"/>
  </p:handoutMasterIdLst>
  <p:sldIdLst>
    <p:sldId id="257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3-04T19:38:12.013" idx="1">
    <p:pos x="6371" y="62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94ABD-EAB8-4751-80B9-0FD5A500482F}" type="datetimeFigureOut">
              <a:rPr lang="ru-RU" smtClean="0"/>
              <a:t>25.02.2023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D3CC7-6474-4222-BED5-796DDD925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273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FE98-73F6-4153-8BF1-83871244088C}" type="datetimeFigureOut">
              <a:rPr lang="ru-RU" smtClean="0"/>
              <a:t>25.02.2023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B8F8-EC76-4A02-8B62-63586E6E4FA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64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FE98-73F6-4153-8BF1-83871244088C}" type="datetimeFigureOut">
              <a:rPr lang="ru-RU" smtClean="0"/>
              <a:t>25.02.2023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B8F8-EC76-4A02-8B62-63586E6E4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4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FE98-73F6-4153-8BF1-83871244088C}" type="datetimeFigureOut">
              <a:rPr lang="ru-RU" smtClean="0"/>
              <a:t>25.02.2023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B8F8-EC76-4A02-8B62-63586E6E4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85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FE98-73F6-4153-8BF1-83871244088C}" type="datetimeFigureOut">
              <a:rPr lang="ru-RU" smtClean="0"/>
              <a:t>25.02.2023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B8F8-EC76-4A02-8B62-63586E6E4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10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FE98-73F6-4153-8BF1-83871244088C}" type="datetimeFigureOut">
              <a:rPr lang="ru-RU" smtClean="0"/>
              <a:t>25.02.2023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B8F8-EC76-4A02-8B62-63586E6E4FA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57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FE98-73F6-4153-8BF1-83871244088C}" type="datetimeFigureOut">
              <a:rPr lang="ru-RU" smtClean="0"/>
              <a:t>25.02.2023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B8F8-EC76-4A02-8B62-63586E6E4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47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FE98-73F6-4153-8BF1-83871244088C}" type="datetimeFigureOut">
              <a:rPr lang="ru-RU" smtClean="0"/>
              <a:t>25.02.2023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B8F8-EC76-4A02-8B62-63586E6E4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33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FE98-73F6-4153-8BF1-83871244088C}" type="datetimeFigureOut">
              <a:rPr lang="ru-RU" smtClean="0"/>
              <a:t>25.02.2023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B8F8-EC76-4A02-8B62-63586E6E4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54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FE98-73F6-4153-8BF1-83871244088C}" type="datetimeFigureOut">
              <a:rPr lang="ru-RU" smtClean="0"/>
              <a:t>25.02.2023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B8F8-EC76-4A02-8B62-63586E6E4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41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0CDFE98-73F6-4153-8BF1-83871244088C}" type="datetimeFigureOut">
              <a:rPr lang="ru-RU" smtClean="0"/>
              <a:t>25.02.2023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7DB8F8-EC76-4A02-8B62-63586E6E4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0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FE98-73F6-4153-8BF1-83871244088C}" type="datetimeFigureOut">
              <a:rPr lang="ru-RU" smtClean="0"/>
              <a:t>25.02.2023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B8F8-EC76-4A02-8B62-63586E6E4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7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0CDFE98-73F6-4153-8BF1-83871244088C}" type="datetimeFigureOut">
              <a:rPr lang="ru-RU" smtClean="0"/>
              <a:t>25.02.2023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7DB8F8-EC76-4A02-8B62-63586E6E4FA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46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5EAC68-2412-469A-A38E-171225A07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9255" y="0"/>
            <a:ext cx="9031458" cy="4073996"/>
          </a:xfrm>
        </p:spPr>
        <p:txBody>
          <a:bodyPr/>
          <a:lstStyle/>
          <a:p>
            <a:pPr algn="ctr"/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  в области начального общего образования по теме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«Подходы к сохранению здоровья школьников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447AFA3-4EBE-4487-A927-69B5B18B66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495" y="3597278"/>
            <a:ext cx="2878510" cy="274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13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5888FD-EC8B-42AE-B609-A3E00B5D63C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3181" y="-633990"/>
            <a:ext cx="11921836" cy="2462212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анализ педагогической деятельности по формированию здорового образа жизни и укреплению здоровья учащихся.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F657BA6-8F00-4315-890A-385A1DE4D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577" y="1828222"/>
            <a:ext cx="4139044" cy="413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8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470C067-9672-4D90-9EB7-ED124E264ECE}"/>
              </a:ext>
            </a:extLst>
          </p:cNvPr>
          <p:cNvSpPr/>
          <p:nvPr/>
        </p:nvSpPr>
        <p:spPr>
          <a:xfrm>
            <a:off x="249382" y="232502"/>
            <a:ext cx="11776363" cy="5345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750"/>
              </a:spcAft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ЗАДАЧИ ОХРАНЫ И УКРЕПЛЕНИЯ ЗДОРОВЬЯ ДЕТЕЙ:</a:t>
            </a:r>
            <a:endParaRPr lang="ru-RU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75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укрепление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детского здоровья;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75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потребности в здоровом образе жизни;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75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физических качеств и обеспечение нормального уровня физической подготовленности в соответствии с возможностями и состоянием здоровья ребенка;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75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выявление интересов, склонностей и способностей детей к двигательной деятельности и реализация их через систему спортивно-оздоровительной работы;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75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приобщение детей к традициям большого спорта.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79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BCC002-3D3A-4507-8DE5-5F110DCEFFE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98763" y="-248645"/>
            <a:ext cx="11125200" cy="1973262"/>
          </a:xfrm>
        </p:spPr>
        <p:txBody>
          <a:bodyPr>
            <a:normAutofit/>
          </a:bodyPr>
          <a:lstStyle/>
          <a:p>
            <a:r>
              <a:rPr lang="ru-RU" sz="2800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Чтобы сохранение и укрепление здоровья обучающихся в начальной школе было успешным, необходимо реализовывать следующие условия: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A4085F0-93CA-49B0-8CBD-08685460DB77}"/>
              </a:ext>
            </a:extLst>
          </p:cNvPr>
          <p:cNvSpPr/>
          <p:nvPr/>
        </p:nvSpPr>
        <p:spPr>
          <a:xfrm>
            <a:off x="290944" y="1724617"/>
            <a:ext cx="11540837" cy="2554545"/>
          </a:xfrm>
          <a:prstGeom prst="rect">
            <a:avLst/>
          </a:prstGeom>
          <a:ln w="762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75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-выявлять и учитывать показатели здоровья учащихся;</a:t>
            </a:r>
          </a:p>
          <a:p>
            <a:pPr algn="just">
              <a:spcAft>
                <a:spcPts val="75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-правильно организовать место и время учебной деятельности;</a:t>
            </a:r>
          </a:p>
          <a:p>
            <a:pPr algn="just">
              <a:spcAft>
                <a:spcPts val="75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-применять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технологии;</a:t>
            </a:r>
          </a:p>
          <a:p>
            <a:pPr algn="just">
              <a:spcAft>
                <a:spcPts val="75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-соблюдать принцип педагогического сотрудничества учителей и родителей по проблеме сохранения и укрепления здоровья учащихся.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5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D9713A-ECBF-40BD-AFAC-338AE4594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1971" y="-115178"/>
            <a:ext cx="10058400" cy="1450757"/>
          </a:xfrm>
        </p:spPr>
        <p:txBody>
          <a:bodyPr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</a:t>
            </a:r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здоровьесбережения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35F7E4-5481-44F4-B23D-F7E1FB28A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201" y="1882850"/>
            <a:ext cx="9135563" cy="403645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непрерывность и преемственность;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субъектно-объектные взаимоотношения;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содержания и организации обучения возрастным особенностям учащихся;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комплексный, междисциплинарный подход;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успех порождает успех;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E5C3C5A-F70C-4202-96BB-746AC9D6D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860" y="2720607"/>
            <a:ext cx="2783321" cy="355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945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1B4B61-7574-4B7A-AE2D-AE043BA12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083" y="1211417"/>
            <a:ext cx="8761413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Хороший эффект даёт использование физкультурных минуток: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778C5B-B495-4F96-A6CD-46DCB938B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2" y="1931571"/>
            <a:ext cx="11693236" cy="529310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расслабление кистей рук;</a:t>
            </a: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массаж рук, ног, пальчиковая гимнастика («Моя семья», «Поиграем в пальчики», «Вышли пальчики гулять», «Мышка», «Черепаха»);</a:t>
            </a: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дыхательная гимнастика («Ветер и ветерок», «Воздушные шары-цепочки»)</a:t>
            </a: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утомляемости глаз, мышц (комплексы игр: «Если устали глаза», «Если устала спина»);</a:t>
            </a: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на релаксацию.</a:t>
            </a:r>
          </a:p>
        </p:txBody>
      </p:sp>
    </p:spTree>
    <p:extLst>
      <p:ext uri="{BB962C8B-B14F-4D97-AF65-F5344CB8AC3E}">
        <p14:creationId xmlns:p14="http://schemas.microsoft.com/office/powerpoint/2010/main" val="128700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</TotalTime>
  <Words>246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Calibri</vt:lpstr>
      <vt:lpstr>Calibri Light</vt:lpstr>
      <vt:lpstr>Courier New</vt:lpstr>
      <vt:lpstr>Symbol</vt:lpstr>
      <vt:lpstr>Times New Roman</vt:lpstr>
      <vt:lpstr>Wingdings</vt:lpstr>
      <vt:lpstr>Ретро</vt:lpstr>
      <vt:lpstr>Педагогический совет  в области начального общего образования по теме:  «Подходы к сохранению здоровья школьников»</vt:lpstr>
      <vt:lpstr>Цель: провести системный анализ педагогической деятельности по формированию здорового образа жизни и укреплению здоровья учащихся.</vt:lpstr>
      <vt:lpstr>Презентация PowerPoint</vt:lpstr>
      <vt:lpstr>Чтобы сохранение и укрепление здоровья обучающихся в начальной школе было успешным, необходимо реализовывать следующие условия: </vt:lpstr>
      <vt:lpstr>Принципы здоровьесбережения:</vt:lpstr>
      <vt:lpstr>Хороший эффект даёт использование физкультурных минуток: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 в области начального общего образования по теме: «Подходы к сохранению здоровья школьников».</dc:title>
  <dc:creator>admin</dc:creator>
  <cp:lastModifiedBy>Наталья Ефименко</cp:lastModifiedBy>
  <cp:revision>14</cp:revision>
  <cp:lastPrinted>2023-02-25T19:19:19Z</cp:lastPrinted>
  <dcterms:created xsi:type="dcterms:W3CDTF">2022-02-28T10:12:15Z</dcterms:created>
  <dcterms:modified xsi:type="dcterms:W3CDTF">2023-02-25T19:20:41Z</dcterms:modified>
</cp:coreProperties>
</file>