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9C57-3F07-4E8E-A546-A21C028A54C5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2A63-170D-4DE2-AAC8-F3BE0010A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9C57-3F07-4E8E-A546-A21C028A54C5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2A63-170D-4DE2-AAC8-F3BE0010A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9C57-3F07-4E8E-A546-A21C028A54C5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2A63-170D-4DE2-AAC8-F3BE0010A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9C57-3F07-4E8E-A546-A21C028A54C5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2A63-170D-4DE2-AAC8-F3BE0010A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9C57-3F07-4E8E-A546-A21C028A54C5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2A63-170D-4DE2-AAC8-F3BE0010A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9C57-3F07-4E8E-A546-A21C028A54C5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2A63-170D-4DE2-AAC8-F3BE0010A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9C57-3F07-4E8E-A546-A21C028A54C5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2A63-170D-4DE2-AAC8-F3BE0010A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9C57-3F07-4E8E-A546-A21C028A54C5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2A63-170D-4DE2-AAC8-F3BE0010A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9C57-3F07-4E8E-A546-A21C028A54C5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2A63-170D-4DE2-AAC8-F3BE0010A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9C57-3F07-4E8E-A546-A21C028A54C5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2A63-170D-4DE2-AAC8-F3BE0010A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9C57-3F07-4E8E-A546-A21C028A54C5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12A63-170D-4DE2-AAC8-F3BE0010A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29C57-3F07-4E8E-A546-A21C028A54C5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12A63-170D-4DE2-AAC8-F3BE0010A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 dir="in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olomo.ru/img/pigs.jpg" TargetMode="External"/><Relationship Id="rId13" Type="http://schemas.openxmlformats.org/officeDocument/2006/relationships/hyperlink" Target="http://krolikoved.ru/sites/default/files/images/0_0.jpg" TargetMode="External"/><Relationship Id="rId18" Type="http://schemas.openxmlformats.org/officeDocument/2006/relationships/hyperlink" Target="http://dogcatfan.com/uploads/posts/1431250068_pervoe-poyavlenie-kotenka-v-dome.jpg" TargetMode="External"/><Relationship Id="rId3" Type="http://schemas.openxmlformats.org/officeDocument/2006/relationships/hyperlink" Target="http://img-fotki.yandex.ru/get/4130/54098336.29f/0_95c9d_fba20fad_XL.jpg" TargetMode="External"/><Relationship Id="rId7" Type="http://schemas.openxmlformats.org/officeDocument/2006/relationships/hyperlink" Target="http://www.abhaztur.com/upload/news/518.jpg" TargetMode="External"/><Relationship Id="rId12" Type="http://schemas.openxmlformats.org/officeDocument/2006/relationships/hyperlink" Target="http://www.3ezhika.ru/mamaladushka/wp-content/uploads/loshadka.jpg" TargetMode="External"/><Relationship Id="rId17" Type="http://schemas.openxmlformats.org/officeDocument/2006/relationships/hyperlink" Target="http://mybritishcat.ru/wp-content/uploads/2012/07/Britanskaya-koshka.jpg" TargetMode="External"/><Relationship Id="rId2" Type="http://schemas.openxmlformats.org/officeDocument/2006/relationships/hyperlink" Target="http://kurspresent.ru/uploads/fon-present/111.jpg" TargetMode="External"/><Relationship Id="rId16" Type="http://schemas.openxmlformats.org/officeDocument/2006/relationships/hyperlink" Target="http://hozvo.ru/upload/medialibrary/b3e/70850613_5_644x461_srochnonemetskaya_ovcharka_schenki_podrostki_vzroslye_odesskaya_oblast.jpg" TargetMode="External"/><Relationship Id="rId20" Type="http://schemas.openxmlformats.org/officeDocument/2006/relationships/hyperlink" Target="http://www.bioaa.info/kozlenok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iles6.adme.ru/files/news/part_99/996860/18889010-R3L8T8D-1000-76.jpg" TargetMode="External"/><Relationship Id="rId11" Type="http://schemas.openxmlformats.org/officeDocument/2006/relationships/hyperlink" Target="http://www.symbolsbook.ru/images/Ya/Yagnenok.jpg" TargetMode="External"/><Relationship Id="rId5" Type="http://schemas.openxmlformats.org/officeDocument/2006/relationships/hyperlink" Target="http://www.bioaa.info/telenok.jpg" TargetMode="External"/><Relationship Id="rId15" Type="http://schemas.openxmlformats.org/officeDocument/2006/relationships/hyperlink" Target="http://www.edgarcaysi.narod.ru/images/image26428144.jpg" TargetMode="External"/><Relationship Id="rId10" Type="http://schemas.openxmlformats.org/officeDocument/2006/relationships/hyperlink" Target="http://www.irkdetzoo.ru/52621709_post681122539552.jpg" TargetMode="External"/><Relationship Id="rId19" Type="http://schemas.openxmlformats.org/officeDocument/2006/relationships/hyperlink" Target="http://ferma-na-urale.ru/wp-content/uploads/2014/07/Depositphotos_7291360_original.jpg" TargetMode="External"/><Relationship Id="rId4" Type="http://schemas.openxmlformats.org/officeDocument/2006/relationships/hyperlink" Target="http://anthropos.org.ua/wp-content/uploads/2014/09/korova1.jpg" TargetMode="External"/><Relationship Id="rId9" Type="http://schemas.openxmlformats.org/officeDocument/2006/relationships/hyperlink" Target="http://vmireinteresnogo.com/images/866e04b7.jpg" TargetMode="External"/><Relationship Id="rId14" Type="http://schemas.openxmlformats.org/officeDocument/2006/relationships/hyperlink" Target="http://www.rabstol.net/uploads/gallery/main/272/rabstol_net_rabbits_22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214422"/>
            <a:ext cx="7772400" cy="1470025"/>
          </a:xfrm>
        </p:spPr>
        <p:txBody>
          <a:bodyPr>
            <a:noAutofit/>
          </a:bodyPr>
          <a:lstStyle/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ПРЕЗЕНТАЦИЯ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теме: «Домашние животные и их детёныши»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первой младшей группе (2-3 года) </a:t>
            </a:r>
            <a:endParaRPr lang="ru-RU" sz="24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214290"/>
            <a:ext cx="4068792" cy="46038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Кошка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4282" y="4429132"/>
            <a:ext cx="4329114" cy="14827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Слово кошка означает самку этого животного. Самца называют котом. Кошка очень ласковая и заботливая мама. Она часами вылизывает своих котят и играет с ними.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29190" y="142852"/>
            <a:ext cx="4070379" cy="46038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Котёнок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4500570"/>
            <a:ext cx="4141817" cy="214313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Детёныш кошки – котёнок, а много детёнышей – котята. Кошки очень чистоплотные животные. Они умываются, вылизывая свою шерсть, не меньше десяти раз в день. Чистота тела необходима при охоте – чистюля-кошка не издает запаха, поэтому жертва не может её учуять. Звуки, которые издаёт кошка – мяуканье.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mybritishcat.ru/wp-content/uploads/2012/07/Britanskaya-kosh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85794"/>
            <a:ext cx="4762500" cy="3571875"/>
          </a:xfrm>
          <a:prstGeom prst="rect">
            <a:avLst/>
          </a:prstGeom>
          <a:noFill/>
        </p:spPr>
      </p:pic>
      <p:pic>
        <p:nvPicPr>
          <p:cNvPr id="23556" name="Picture 4" descr="http://dogcatfan.com/uploads/posts/1431250068_pervoe-poyavlenie-kotenka-v-dome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357818" y="714356"/>
            <a:ext cx="3286148" cy="3605211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214290"/>
            <a:ext cx="4040188" cy="46038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Коза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4282" y="4429132"/>
            <a:ext cx="4643470" cy="157163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Козёл – это название самца, коза, козочка – название самки.  Коза – очень заботливая мама. И у козы, и у козла на голове есть близко посаженные друг к другу рога. Они идут ровно вверх, а затем загибаются назад. У большинства козлов и у некоторых коз есть небольшая бородка. Козы не любят одиночества.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29190" y="214290"/>
            <a:ext cx="4041775" cy="46038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Козлёнок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29190" y="4857760"/>
            <a:ext cx="4041775" cy="142876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Детёныш – козлёнок, а если детёнышей несколько, то – козлята. Живут козы в специальном сарайчике – хлеву. Козы очень чистоплотны. Козы издают протяжные высокие звуки: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м-э-э-э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://ferma-na-urale.ru/wp-content/uploads/2014/07/Depositphotos_7291360_original.jpg"/>
          <p:cNvPicPr>
            <a:picLocks noChangeAspect="1" noChangeArrowheads="1"/>
          </p:cNvPicPr>
          <p:nvPr/>
        </p:nvPicPr>
        <p:blipFill>
          <a:blip r:embed="rId2" cstate="print"/>
          <a:srcRect r="20"/>
          <a:stretch>
            <a:fillRect/>
          </a:stretch>
        </p:blipFill>
        <p:spPr bwMode="auto">
          <a:xfrm>
            <a:off x="214282" y="642918"/>
            <a:ext cx="4714908" cy="36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80" name="Picture 4" descr="http://www.bioaa.info/kozlenok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2984" y="785795"/>
            <a:ext cx="3072419" cy="37862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43971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использованных источников: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329642" cy="5643602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http://kurspresent.ru/uploads/fon-present/111.jpg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http://img-fotki.yandex.ru/get/4130/54098336.29f/0_95c9d_fba20fad_XL.jpg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http://anthropos.org.ua/wp-content/uploads/2014/09/korova1.jpg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http://www.bioaa.info/telenok.jpg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http://files6.adme.ru/files/news/part_99/996860/18889010-R3L8T8D-1000-76.jpg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http://www.abhaztur.com/upload/news/518.jpg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http://www.molomo.ru/img/pigs.jpg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9"/>
              </a:rPr>
              <a:t>http://vmireinteresnogo.com/images/866e04b7.jpg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http://www.irkdetzoo.ru/52621709_post681122539552.jpg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1"/>
              </a:rPr>
              <a:t>http://www.symbolsbook.ru/images/Ya/Yagnenok.jpg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2"/>
              </a:rPr>
              <a:t>http://www.3ezhika.ru/mamaladushka/wp-content/uploads/loshadka.jpg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3"/>
              </a:rPr>
              <a:t>http://krolikoved.ru/sites/default/files/images/0_0.jpg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4"/>
              </a:rPr>
              <a:t>http://www.rabstol.net/uploads/gallery/main/272/rabstol_net_rabbits_22.jpg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5"/>
              </a:rPr>
              <a:t>http://www.edgarcaysi.narod.ru/images/image26428144.jpg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6"/>
              </a:rPr>
              <a:t>http://hozvo.ru/upload/medialibrary/b3e/70850613_5_644x461_srochnonemetskaya_ovcharka_schenki_podrostki_vzroslye_odesskaya_oblast.jpg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7"/>
              </a:rPr>
              <a:t>http://mybritishcat.ru/wp-content/uploads/2012/07/Britanskaya-koshka.jpg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8"/>
              </a:rPr>
              <a:t>http://dogcatfan.com/uploads/posts/1431250068_pervoe-poyavlenie-kotenka-v-dome.jpg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19"/>
              </a:rPr>
              <a:t>http://ferma-na-urale.ru/wp-content/uploads/2014/07/Depositphotos_7291360_original.jpg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0"/>
              </a:rPr>
              <a:t>http://www.bioaa.info/kozlenok1.jpg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Борисова М.М.Малоподвижные игры и игровые упражнения для детей 3-7 лет: Сборник игр и упражнений. – М.: МОЗАИКА-СИНТЕЗ, 2012.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ООО «Маленький Гений-Пресс». Дидактические карточки для ознакомления с окружающим миром.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72547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Задачи: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5857916" cy="332899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Познакомить детей с домашними животными и их детёнышами.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Рассказать детям полезную информацию о каждом животном и о их детёнышах.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Обсудить, чем домашние животные отличаются от диких.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Расширение лексического запаса детей.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42844" y="142852"/>
            <a:ext cx="4071966" cy="42862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Корова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142844" y="4714884"/>
            <a:ext cx="4857784" cy="185738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Домашние коровы – крупный рогатый скот. Самца называют – бык, самку – корова.  Коров разводят, в основном ради молока. Коровы – животные умные и ласковые, они ценят внимание и заботу человека. У быков и коров по бокам головы растут рога: средней длины, почти ровные, направленные вверх и вперёд. Корова без рогов – комола. Коров содержат в коровнике или хлеву.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5572132" y="142852"/>
            <a:ext cx="3398833" cy="64294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Телёнок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5000628" y="4786322"/>
            <a:ext cx="4000528" cy="192882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Детёныша называют телёнок или бычок, тёлочка. Нескольких детёнышей называют – телятами. В тёплое время года коровы целый день проводят на пастбищах. Из коровьего молока делают молочные продукты: творог, йогурт, сыр, кефир, ряженку и многое другое.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anthropos.org.ua/wp-content/uploads/2014/09/korova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71472" y="857232"/>
            <a:ext cx="3571900" cy="3571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http://www.bioaa.info/teleno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285860"/>
            <a:ext cx="2676521" cy="26372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42852"/>
            <a:ext cx="4040188" cy="42544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Лошадь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42844" y="4929197"/>
            <a:ext cx="4572032" cy="157163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Самца лошади называют – жеребец, конь. Самку – кобыла. Лошадей еще называют – кони. Живут лошади в специальных помещениях – конюшнях. У каждой лошади в конюшне есть своё место – стойло. Кормят лошадей овсом, ячменем, сеном. Общаются лошади при помощи ржания и фырканья.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29190" y="214290"/>
            <a:ext cx="4041775" cy="42862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Жеребёнок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02225" y="3714752"/>
            <a:ext cx="3898931" cy="22145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Детёныша называют жеребёнок. Если детёнышей несколько – жеребята. Лошадей используют при обработке земли, для перевозки грузов, для верховой езды, в спортивных состязаниях. От лошадей получают молоко, мясо, щетину. У лошадей очень хорошая память, тонкое обоняние, исключительно острый слух.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://files6.adme.ru/files/news/part_99/996860/18889010-R3L8T8D-1000-76.jpg"/>
          <p:cNvPicPr>
            <a:picLocks noChangeAspect="1" noChangeArrowheads="1"/>
          </p:cNvPicPr>
          <p:nvPr/>
        </p:nvPicPr>
        <p:blipFill>
          <a:blip r:embed="rId2"/>
          <a:srcRect r="12"/>
          <a:stretch>
            <a:fillRect/>
          </a:stretch>
        </p:blipFill>
        <p:spPr bwMode="auto">
          <a:xfrm>
            <a:off x="214282" y="642918"/>
            <a:ext cx="4643470" cy="39713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2" name="Picture 4" descr="http://www.abhaztur.com/upload/news/518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500694" y="714356"/>
            <a:ext cx="3214710" cy="2843782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42852"/>
            <a:ext cx="4040188" cy="42862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Свинья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5720" y="4214819"/>
            <a:ext cx="4211668" cy="191134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Домашние свиньи произошли от диких кабанов. Разводят свиней в основном ради мяса и сала.  У свиней слабое зрение, но очень острый слух и тонкое обоняние. Самца свиньи называю кабан, хряк, боров. Самку – свинья, свиноматка.  У свиней вытянутая голова с необычным носом – рылом.  Рыло хорошо приспособлено для разрыхления земли.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29190" y="214290"/>
            <a:ext cx="4043362" cy="39368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Поросёнок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4786322"/>
            <a:ext cx="4041775" cy="185738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Детёныш свиньи называется поросёнок, а если их много – поросята.  Свиньи очень любят раскапывать землю в поисках съедобных корешков.  Свиней содержат в специальном хлеву – свинарнике.  Свиней разводят ради мяса, сала, кожи, щетины. Домашние свиньи всеядные животные. Общаются свиньи с помощью хрюканья.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www.molomo.ru/img/pigs.jpg"/>
          <p:cNvPicPr>
            <a:picLocks noChangeAspect="1" noChangeArrowheads="1"/>
          </p:cNvPicPr>
          <p:nvPr/>
        </p:nvPicPr>
        <p:blipFill>
          <a:blip r:embed="rId2"/>
          <a:srcRect r="64" b="12"/>
          <a:stretch>
            <a:fillRect/>
          </a:stretch>
        </p:blipFill>
        <p:spPr bwMode="auto">
          <a:xfrm>
            <a:off x="142843" y="714356"/>
            <a:ext cx="4738167" cy="3286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8" name="Picture 6" descr="http://vmireinteresnogo.com/images/866e04b7.jpg"/>
          <p:cNvPicPr>
            <a:picLocks noChangeAspect="1" noChangeArrowheads="1"/>
          </p:cNvPicPr>
          <p:nvPr/>
        </p:nvPicPr>
        <p:blipFill>
          <a:blip r:embed="rId3"/>
          <a:srcRect r="112"/>
          <a:stretch>
            <a:fillRect/>
          </a:stretch>
        </p:blipFill>
        <p:spPr bwMode="auto">
          <a:xfrm>
            <a:off x="5786446" y="1214422"/>
            <a:ext cx="2766977" cy="33297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142852"/>
            <a:ext cx="4040188" cy="42862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Овца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58" y="4286256"/>
            <a:ext cx="3757610" cy="228599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Домашние овцы произошли от диких горных баранов (муфлонов и архаров). У домашних овец слабое зрение, они пугливые и беспомощные, но очень чуткие и легко приручаются. Важная особенность овец в том, что они легко приспосабливаются к различным условиям Благодаря густой шерсти овцы хорошо переносят и холод, и жару.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4876" y="142852"/>
            <a:ext cx="4041775" cy="50006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Ягнёнок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4876" y="4143380"/>
            <a:ext cx="4071966" cy="24288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Самца овцы называют – баран. У него большие, закрученные в спираль рога. Самку – овца, у нее рогов не бывает. Детёныш – ягнёнок. Если детёнышей несколько – ягнята. Овцы живут группой – отарой и плохо переносят одиночество. Здание, где содержат овец, называется – кошара. Кормят овец травой и сеном. Звуки, которые издают овцы, называются блеяние. Люди разводят овец в основном ради шерсти.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www.irkdetzoo.ru/52621709_post681122539552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85720" y="714356"/>
            <a:ext cx="3929090" cy="3214710"/>
          </a:xfrm>
          <a:prstGeom prst="rect">
            <a:avLst/>
          </a:prstGeom>
          <a:noFill/>
        </p:spPr>
      </p:pic>
      <p:pic>
        <p:nvPicPr>
          <p:cNvPr id="19460" name="Picture 4" descr="http://www.symbolsbook.ru/images/Ya/Yagneno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785794"/>
            <a:ext cx="2857500" cy="2571751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51115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Физкультминутка «Лошадка»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Я люблю свою лошадку,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Причешу ей шёрстку гладко,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Гребешком приглажу хвостик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 верхом поеду в гости.</a:t>
            </a:r>
          </a:p>
          <a:p>
            <a:pPr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www.3ezhika.ru/mamaladushka/wp-content/uploads/loshad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3714752"/>
            <a:ext cx="2143139" cy="25645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85720" y="214290"/>
            <a:ext cx="4143404" cy="42862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Кролик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28596" y="4857760"/>
            <a:ext cx="3971924" cy="178594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Самку кролика называют крольчихой, самца – кроликом.  Для кроликов строят специальные домики-клетки – крольчатники. Кормят кроликов свежей травой и овощами. Кролики – грызуны, у них постоянно растут передние зубы – резцы. Кроликов разводят ради мяса, шкурок и пуха.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5000628" y="214290"/>
            <a:ext cx="3998941" cy="38894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Крольчонок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4786314" y="4429133"/>
            <a:ext cx="3929090" cy="169703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Детёныш – крольчонок, если детёнышей много, то их называют – крольчатами. Кролики очень ласковые и привязчивые, легко поддаются дрессировке. Они быстро привыкают к своей кличке и отзываются на нее. 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krolikoved.ru/sites/default/files/images/0_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642918"/>
            <a:ext cx="4286280" cy="4123401"/>
          </a:xfrm>
          <a:prstGeom prst="rect">
            <a:avLst/>
          </a:prstGeom>
          <a:noFill/>
        </p:spPr>
      </p:pic>
      <p:pic>
        <p:nvPicPr>
          <p:cNvPr id="21508" name="Picture 4" descr="http://www.rabstol.net/uploads/gallery/main/272/rabstol_net_rabbits_22.jpg"/>
          <p:cNvPicPr>
            <a:picLocks noChangeAspect="1" noChangeArrowheads="1"/>
          </p:cNvPicPr>
          <p:nvPr/>
        </p:nvPicPr>
        <p:blipFill>
          <a:blip r:embed="rId3" cstate="print"/>
          <a:srcRect r="34"/>
          <a:stretch>
            <a:fillRect/>
          </a:stretch>
        </p:blipFill>
        <p:spPr bwMode="auto">
          <a:xfrm>
            <a:off x="4926817" y="714356"/>
            <a:ext cx="3917716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  <p:bldP spid="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42852"/>
            <a:ext cx="4043362" cy="46038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Собака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4929197"/>
            <a:ext cx="4040188" cy="119696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Собака – первое животное, которое приручил человек. Собакой называют и самцов, и самок этого животного. Самца еще можно назвать псом.  У собак очень хорошее обоняние и слух.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29190" y="214290"/>
            <a:ext cx="4041775" cy="46038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Щенок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86314" y="4857735"/>
            <a:ext cx="4141817" cy="200026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Детёныша собаки называют щенком, а много детёнышей – это щенки. Громким лаем собаки предупреждают хозяина об опасности или о появлении незнакомого человека. Кроме лая собаки издают еще много разных звуков: рычат, ворчат, скулят, воют. Собаки помогают человеку во всём. Люди очень ценят собак за верность и преданность.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www.edgarcaysi.narod.ru/images/image264281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857232"/>
            <a:ext cx="3906178" cy="31640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http://hozvo.ru/upload/medialibrary/b3e/70850613_5_644x461_srochnonemetskaya_ovcharka_schenki_podrostki_vzroslye_odesskaya_oblast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715008" y="714356"/>
            <a:ext cx="2714644" cy="3857652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154</Words>
  <Application>Microsoft Office PowerPoint</Application>
  <PresentationFormat>Экран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 по теме: «Домашние животные и их детёныши»    в первой младшей группе (2-3 года) </vt:lpstr>
      <vt:lpstr>  Задачи:</vt:lpstr>
      <vt:lpstr>Слайд 3</vt:lpstr>
      <vt:lpstr>Слайд 4</vt:lpstr>
      <vt:lpstr>Слайд 5</vt:lpstr>
      <vt:lpstr>Слайд 6</vt:lpstr>
      <vt:lpstr>Физкультминутка «Лошадка»</vt:lpstr>
      <vt:lpstr>Слайд 8</vt:lpstr>
      <vt:lpstr>Слайд 9</vt:lpstr>
      <vt:lpstr>Слайд 10</vt:lpstr>
      <vt:lpstr>Слайд 11</vt:lpstr>
      <vt:lpstr>Список использованных источников: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МАДОУ ЦРР д/с № 102 Калининград   Презентация НОД  по реализации образовательной области «Познание»  по теме: «Домашние животные и их детёныши»    в первой младшей группе (2-3 года)</dc:title>
  <dc:creator>user</dc:creator>
  <cp:lastModifiedBy>Пользователь Windows</cp:lastModifiedBy>
  <cp:revision>28</cp:revision>
  <dcterms:created xsi:type="dcterms:W3CDTF">2016-04-07T12:20:46Z</dcterms:created>
  <dcterms:modified xsi:type="dcterms:W3CDTF">2019-11-14T18:49:18Z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521784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